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8"/>
  </p:notesMasterIdLst>
  <p:sldIdLst>
    <p:sldId id="256" r:id="rId2"/>
    <p:sldId id="259" r:id="rId3"/>
    <p:sldId id="261" r:id="rId4"/>
    <p:sldId id="271" r:id="rId5"/>
    <p:sldId id="276" r:id="rId6"/>
    <p:sldId id="275" r:id="rId7"/>
  </p:sldIdLst>
  <p:sldSz cx="9144000" cy="5143500" type="screen16x9"/>
  <p:notesSz cx="6858000" cy="9144000"/>
  <p:embeddedFontLst>
    <p:embeddedFont>
      <p:font typeface="Baloo 2" panose="020B0604020202020204" charset="0"/>
      <p:regular r:id="rId9"/>
      <p:bold r:id="rId10"/>
    </p:embeddedFont>
    <p:embeddedFont>
      <p:font typeface="El Messiri" panose="020B0604020202020204" charset="0"/>
      <p:regular r:id="rId11"/>
      <p:bold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swald" panose="00000500000000000000" pitchFamily="2" charset="-52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9CC1FE2-FA6E-4CF8-A68F-51CD11C3642F}">
          <p14:sldIdLst>
            <p14:sldId id="256"/>
            <p14:sldId id="259"/>
            <p14:sldId id="261"/>
            <p14:sldId id="271"/>
            <p14:sldId id="276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97F747-FA12-4FB9-9753-57C635EA2CCE}">
  <a:tblStyle styleId="{0E97F747-FA12-4FB9-9753-57C635EA2C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8d86ff3bbe_0_1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8d86ff3bbe_0_1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8d86ff3bbe_0_1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8d86ff3bbe_0_1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8d86ff3bbe_0_1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8d86ff3bbe_0_1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8d86ff3bbe_0_1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8d86ff3bbe_0_1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8d86ff3bbe_0_1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8d86ff3bbe_0_1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69625" y="0"/>
            <a:ext cx="5374339" cy="4746796"/>
          </a:xfrm>
          <a:custGeom>
            <a:avLst/>
            <a:gdLst/>
            <a:ahLst/>
            <a:cxnLst/>
            <a:rect l="l" t="t" r="r" b="b"/>
            <a:pathLst>
              <a:path w="176309" h="155722" extrusionOk="0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10703" y="2348879"/>
            <a:ext cx="3274652" cy="2797621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6814" y="3304725"/>
            <a:ext cx="40746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0">
    <p:bg>
      <p:bgPr>
        <a:solidFill>
          <a:schemeClr val="dk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4420751" y="2753749"/>
            <a:ext cx="4769720" cy="2389758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31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 rot="-1314983">
            <a:off x="8216103" y="3311234"/>
            <a:ext cx="972293" cy="928258"/>
            <a:chOff x="-1855532" y="1600966"/>
            <a:chExt cx="890361" cy="822923"/>
          </a:xfrm>
        </p:grpSpPr>
        <p:sp>
          <p:nvSpPr>
            <p:cNvPr id="83" name="Google Shape;83;p13"/>
            <p:cNvSpPr/>
            <p:nvPr/>
          </p:nvSpPr>
          <p:spPr>
            <a:xfrm>
              <a:off x="-1855532" y="1600966"/>
              <a:ext cx="890361" cy="822923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-1801299" y="1673750"/>
              <a:ext cx="648448" cy="672557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3"/>
          <p:cNvSpPr/>
          <p:nvPr/>
        </p:nvSpPr>
        <p:spPr>
          <a:xfrm>
            <a:off x="70" y="850947"/>
            <a:ext cx="8179245" cy="4098021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13"/>
          <p:cNvGrpSpPr/>
          <p:nvPr/>
        </p:nvGrpSpPr>
        <p:grpSpPr>
          <a:xfrm>
            <a:off x="461664" y="2367617"/>
            <a:ext cx="1251074" cy="1089966"/>
            <a:chOff x="2227541" y="6011760"/>
            <a:chExt cx="2864180" cy="2495343"/>
          </a:xfrm>
        </p:grpSpPr>
        <p:sp>
          <p:nvSpPr>
            <p:cNvPr id="87" name="Google Shape;87;p13"/>
            <p:cNvSpPr/>
            <p:nvPr/>
          </p:nvSpPr>
          <p:spPr>
            <a:xfrm rot="-1131582">
              <a:off x="2772277" y="6293752"/>
              <a:ext cx="2064072" cy="1922827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13"/>
            <p:cNvGrpSpPr/>
            <p:nvPr/>
          </p:nvGrpSpPr>
          <p:grpSpPr>
            <a:xfrm>
              <a:off x="2227541" y="6635267"/>
              <a:ext cx="2250382" cy="1871835"/>
              <a:chOff x="2227541" y="6635267"/>
              <a:chExt cx="2250382" cy="1871835"/>
            </a:xfrm>
          </p:grpSpPr>
          <p:sp>
            <p:nvSpPr>
              <p:cNvPr id="89" name="Google Shape;89;p13"/>
              <p:cNvSpPr/>
              <p:nvPr/>
            </p:nvSpPr>
            <p:spPr>
              <a:xfrm rot="-1131582">
                <a:off x="2389104" y="6911337"/>
                <a:ext cx="1927256" cy="1319697"/>
              </a:xfrm>
              <a:custGeom>
                <a:avLst/>
                <a:gdLst/>
                <a:ahLst/>
                <a:cxnLst/>
                <a:rect l="l" t="t" r="r" b="b"/>
                <a:pathLst>
                  <a:path w="77898" h="53341" extrusionOk="0">
                    <a:moveTo>
                      <a:pt x="77657" y="0"/>
                    </a:moveTo>
                    <a:cubicBezTo>
                      <a:pt x="77524" y="0"/>
                      <a:pt x="77309" y="98"/>
                      <a:pt x="77038" y="330"/>
                    </a:cubicBezTo>
                    <a:cubicBezTo>
                      <a:pt x="77038" y="330"/>
                      <a:pt x="75681" y="1521"/>
                      <a:pt x="73430" y="3497"/>
                    </a:cubicBezTo>
                    <a:cubicBezTo>
                      <a:pt x="72299" y="4486"/>
                      <a:pt x="70954" y="5664"/>
                      <a:pt x="69430" y="6998"/>
                    </a:cubicBezTo>
                    <a:cubicBezTo>
                      <a:pt x="68668" y="7665"/>
                      <a:pt x="67870" y="8367"/>
                      <a:pt x="67037" y="9093"/>
                    </a:cubicBezTo>
                    <a:cubicBezTo>
                      <a:pt x="66203" y="9820"/>
                      <a:pt x="65334" y="10594"/>
                      <a:pt x="64441" y="11391"/>
                    </a:cubicBezTo>
                    <a:cubicBezTo>
                      <a:pt x="63548" y="12177"/>
                      <a:pt x="62631" y="12999"/>
                      <a:pt x="61691" y="13832"/>
                    </a:cubicBezTo>
                    <a:cubicBezTo>
                      <a:pt x="61453" y="14034"/>
                      <a:pt x="61215" y="14249"/>
                      <a:pt x="60976" y="14463"/>
                    </a:cubicBezTo>
                    <a:cubicBezTo>
                      <a:pt x="60750" y="14677"/>
                      <a:pt x="60512" y="14892"/>
                      <a:pt x="60274" y="15106"/>
                    </a:cubicBezTo>
                    <a:cubicBezTo>
                      <a:pt x="59798" y="15535"/>
                      <a:pt x="59321" y="15975"/>
                      <a:pt x="58845" y="16416"/>
                    </a:cubicBezTo>
                    <a:cubicBezTo>
                      <a:pt x="57881" y="17297"/>
                      <a:pt x="56916" y="18190"/>
                      <a:pt x="55940" y="19083"/>
                    </a:cubicBezTo>
                    <a:lnTo>
                      <a:pt x="55571" y="19416"/>
                    </a:lnTo>
                    <a:lnTo>
                      <a:pt x="55214" y="19773"/>
                    </a:lnTo>
                    <a:cubicBezTo>
                      <a:pt x="54976" y="20011"/>
                      <a:pt x="54738" y="20250"/>
                      <a:pt x="54499" y="20488"/>
                    </a:cubicBezTo>
                    <a:cubicBezTo>
                      <a:pt x="54035" y="20964"/>
                      <a:pt x="53571" y="21440"/>
                      <a:pt x="53106" y="21916"/>
                    </a:cubicBezTo>
                    <a:cubicBezTo>
                      <a:pt x="51261" y="23845"/>
                      <a:pt x="49463" y="25798"/>
                      <a:pt x="47725" y="27691"/>
                    </a:cubicBezTo>
                    <a:cubicBezTo>
                      <a:pt x="45975" y="29572"/>
                      <a:pt x="44284" y="31370"/>
                      <a:pt x="42653" y="33025"/>
                    </a:cubicBezTo>
                    <a:cubicBezTo>
                      <a:pt x="41033" y="34668"/>
                      <a:pt x="39259" y="36406"/>
                      <a:pt x="37342" y="38085"/>
                    </a:cubicBezTo>
                    <a:cubicBezTo>
                      <a:pt x="36378" y="38918"/>
                      <a:pt x="35390" y="39752"/>
                      <a:pt x="34354" y="40538"/>
                    </a:cubicBezTo>
                    <a:cubicBezTo>
                      <a:pt x="33318" y="41335"/>
                      <a:pt x="32247" y="42109"/>
                      <a:pt x="31151" y="42824"/>
                    </a:cubicBezTo>
                    <a:cubicBezTo>
                      <a:pt x="30044" y="43550"/>
                      <a:pt x="28913" y="44205"/>
                      <a:pt x="27746" y="44812"/>
                    </a:cubicBezTo>
                    <a:cubicBezTo>
                      <a:pt x="27460" y="44967"/>
                      <a:pt x="27175" y="45122"/>
                      <a:pt x="26877" y="45253"/>
                    </a:cubicBezTo>
                    <a:cubicBezTo>
                      <a:pt x="26579" y="45395"/>
                      <a:pt x="26293" y="45538"/>
                      <a:pt x="25996" y="45669"/>
                    </a:cubicBezTo>
                    <a:cubicBezTo>
                      <a:pt x="25401" y="45919"/>
                      <a:pt x="24793" y="46146"/>
                      <a:pt x="24186" y="46384"/>
                    </a:cubicBezTo>
                    <a:cubicBezTo>
                      <a:pt x="23888" y="46503"/>
                      <a:pt x="23591" y="46622"/>
                      <a:pt x="23293" y="46741"/>
                    </a:cubicBezTo>
                    <a:cubicBezTo>
                      <a:pt x="23138" y="46800"/>
                      <a:pt x="22995" y="46860"/>
                      <a:pt x="22853" y="46919"/>
                    </a:cubicBezTo>
                    <a:cubicBezTo>
                      <a:pt x="22698" y="46967"/>
                      <a:pt x="22543" y="47027"/>
                      <a:pt x="22400" y="47074"/>
                    </a:cubicBezTo>
                    <a:cubicBezTo>
                      <a:pt x="21793" y="47289"/>
                      <a:pt x="21198" y="47491"/>
                      <a:pt x="20602" y="47693"/>
                    </a:cubicBezTo>
                    <a:cubicBezTo>
                      <a:pt x="20317" y="47801"/>
                      <a:pt x="20019" y="47908"/>
                      <a:pt x="19721" y="48003"/>
                    </a:cubicBezTo>
                    <a:cubicBezTo>
                      <a:pt x="19435" y="48098"/>
                      <a:pt x="19138" y="48182"/>
                      <a:pt x="18852" y="48277"/>
                    </a:cubicBezTo>
                    <a:cubicBezTo>
                      <a:pt x="18257" y="48455"/>
                      <a:pt x="17685" y="48634"/>
                      <a:pt x="17114" y="48813"/>
                    </a:cubicBezTo>
                    <a:cubicBezTo>
                      <a:pt x="12566" y="50170"/>
                      <a:pt x="8470" y="51087"/>
                      <a:pt x="5553" y="51753"/>
                    </a:cubicBezTo>
                    <a:cubicBezTo>
                      <a:pt x="4100" y="52075"/>
                      <a:pt x="2922" y="52337"/>
                      <a:pt x="2112" y="52503"/>
                    </a:cubicBezTo>
                    <a:cubicBezTo>
                      <a:pt x="1314" y="52682"/>
                      <a:pt x="874" y="52777"/>
                      <a:pt x="874" y="52777"/>
                    </a:cubicBezTo>
                    <a:cubicBezTo>
                      <a:pt x="47" y="52974"/>
                      <a:pt x="1" y="53340"/>
                      <a:pt x="641" y="53340"/>
                    </a:cubicBezTo>
                    <a:cubicBezTo>
                      <a:pt x="739" y="53340"/>
                      <a:pt x="852" y="53332"/>
                      <a:pt x="981" y="53313"/>
                    </a:cubicBezTo>
                    <a:cubicBezTo>
                      <a:pt x="981" y="53313"/>
                      <a:pt x="1421" y="53218"/>
                      <a:pt x="2231" y="53063"/>
                    </a:cubicBezTo>
                    <a:cubicBezTo>
                      <a:pt x="3041" y="52896"/>
                      <a:pt x="4219" y="52658"/>
                      <a:pt x="5684" y="52361"/>
                    </a:cubicBezTo>
                    <a:cubicBezTo>
                      <a:pt x="8625" y="51741"/>
                      <a:pt x="12732" y="50884"/>
                      <a:pt x="17340" y="49575"/>
                    </a:cubicBezTo>
                    <a:cubicBezTo>
                      <a:pt x="17911" y="49408"/>
                      <a:pt x="18495" y="49241"/>
                      <a:pt x="19090" y="49063"/>
                    </a:cubicBezTo>
                    <a:cubicBezTo>
                      <a:pt x="19388" y="48979"/>
                      <a:pt x="19686" y="48884"/>
                      <a:pt x="19983" y="48801"/>
                    </a:cubicBezTo>
                    <a:cubicBezTo>
                      <a:pt x="20281" y="48705"/>
                      <a:pt x="20578" y="48598"/>
                      <a:pt x="20876" y="48503"/>
                    </a:cubicBezTo>
                    <a:cubicBezTo>
                      <a:pt x="21471" y="48301"/>
                      <a:pt x="22079" y="48098"/>
                      <a:pt x="22686" y="47896"/>
                    </a:cubicBezTo>
                    <a:cubicBezTo>
                      <a:pt x="22841" y="47848"/>
                      <a:pt x="22995" y="47789"/>
                      <a:pt x="23150" y="47741"/>
                    </a:cubicBezTo>
                    <a:cubicBezTo>
                      <a:pt x="23293" y="47681"/>
                      <a:pt x="23448" y="47622"/>
                      <a:pt x="23603" y="47562"/>
                    </a:cubicBezTo>
                    <a:cubicBezTo>
                      <a:pt x="23900" y="47455"/>
                      <a:pt x="24210" y="47336"/>
                      <a:pt x="24519" y="47217"/>
                    </a:cubicBezTo>
                    <a:cubicBezTo>
                      <a:pt x="25127" y="46979"/>
                      <a:pt x="25746" y="46753"/>
                      <a:pt x="26365" y="46515"/>
                    </a:cubicBezTo>
                    <a:cubicBezTo>
                      <a:pt x="26663" y="46372"/>
                      <a:pt x="26972" y="46229"/>
                      <a:pt x="27270" y="46086"/>
                    </a:cubicBezTo>
                    <a:cubicBezTo>
                      <a:pt x="27579" y="45955"/>
                      <a:pt x="27877" y="45800"/>
                      <a:pt x="28175" y="45646"/>
                    </a:cubicBezTo>
                    <a:cubicBezTo>
                      <a:pt x="29365" y="45038"/>
                      <a:pt x="30544" y="44372"/>
                      <a:pt x="31675" y="43645"/>
                    </a:cubicBezTo>
                    <a:cubicBezTo>
                      <a:pt x="32806" y="42919"/>
                      <a:pt x="33902" y="42145"/>
                      <a:pt x="34961" y="41347"/>
                    </a:cubicBezTo>
                    <a:cubicBezTo>
                      <a:pt x="36021" y="40538"/>
                      <a:pt x="37033" y="39704"/>
                      <a:pt x="38021" y="38859"/>
                    </a:cubicBezTo>
                    <a:cubicBezTo>
                      <a:pt x="39974" y="37168"/>
                      <a:pt x="41772" y="35430"/>
                      <a:pt x="43415" y="33763"/>
                    </a:cubicBezTo>
                    <a:cubicBezTo>
                      <a:pt x="45046" y="32108"/>
                      <a:pt x="46748" y="30286"/>
                      <a:pt x="48475" y="28381"/>
                    </a:cubicBezTo>
                    <a:cubicBezTo>
                      <a:pt x="50213" y="26488"/>
                      <a:pt x="51999" y="24524"/>
                      <a:pt x="53809" y="22595"/>
                    </a:cubicBezTo>
                    <a:cubicBezTo>
                      <a:pt x="54273" y="22107"/>
                      <a:pt x="54726" y="21631"/>
                      <a:pt x="55190" y="21154"/>
                    </a:cubicBezTo>
                    <a:cubicBezTo>
                      <a:pt x="55416" y="20916"/>
                      <a:pt x="55642" y="20678"/>
                      <a:pt x="55881" y="20452"/>
                    </a:cubicBezTo>
                    <a:lnTo>
                      <a:pt x="56226" y="20095"/>
                    </a:lnTo>
                    <a:lnTo>
                      <a:pt x="56583" y="19761"/>
                    </a:lnTo>
                    <a:cubicBezTo>
                      <a:pt x="57547" y="18857"/>
                      <a:pt x="58512" y="17952"/>
                      <a:pt x="59452" y="17071"/>
                    </a:cubicBezTo>
                    <a:cubicBezTo>
                      <a:pt x="59929" y="16618"/>
                      <a:pt x="60393" y="16178"/>
                      <a:pt x="60869" y="15749"/>
                    </a:cubicBezTo>
                    <a:cubicBezTo>
                      <a:pt x="61095" y="15523"/>
                      <a:pt x="61334" y="15308"/>
                      <a:pt x="61560" y="15094"/>
                    </a:cubicBezTo>
                    <a:cubicBezTo>
                      <a:pt x="61798" y="14880"/>
                      <a:pt x="62024" y="14666"/>
                      <a:pt x="62262" y="14451"/>
                    </a:cubicBezTo>
                    <a:cubicBezTo>
                      <a:pt x="63191" y="13606"/>
                      <a:pt x="64096" y="12784"/>
                      <a:pt x="64977" y="11987"/>
                    </a:cubicBezTo>
                    <a:cubicBezTo>
                      <a:pt x="72049" y="5581"/>
                      <a:pt x="77407" y="735"/>
                      <a:pt x="77407" y="735"/>
                    </a:cubicBezTo>
                    <a:cubicBezTo>
                      <a:pt x="77868" y="321"/>
                      <a:pt x="77898" y="0"/>
                      <a:pt x="776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 rot="-1131582">
                <a:off x="3441562" y="7628158"/>
                <a:ext cx="485043" cy="66058"/>
              </a:xfrm>
              <a:custGeom>
                <a:avLst/>
                <a:gdLst/>
                <a:ahLst/>
                <a:cxnLst/>
                <a:rect l="l" t="t" r="r" b="b"/>
                <a:pathLst>
                  <a:path w="19605" h="2670" extrusionOk="0">
                    <a:moveTo>
                      <a:pt x="13901" y="0"/>
                    </a:moveTo>
                    <a:cubicBezTo>
                      <a:pt x="13437" y="0"/>
                      <a:pt x="12960" y="12"/>
                      <a:pt x="12472" y="24"/>
                    </a:cubicBezTo>
                    <a:cubicBezTo>
                      <a:pt x="12234" y="24"/>
                      <a:pt x="11996" y="36"/>
                      <a:pt x="11758" y="36"/>
                    </a:cubicBezTo>
                    <a:cubicBezTo>
                      <a:pt x="11639" y="48"/>
                      <a:pt x="11520" y="48"/>
                      <a:pt x="11401" y="48"/>
                    </a:cubicBezTo>
                    <a:cubicBezTo>
                      <a:pt x="11282" y="60"/>
                      <a:pt x="11163" y="72"/>
                      <a:pt x="11044" y="72"/>
                    </a:cubicBezTo>
                    <a:cubicBezTo>
                      <a:pt x="10579" y="107"/>
                      <a:pt x="10127" y="143"/>
                      <a:pt x="9710" y="179"/>
                    </a:cubicBezTo>
                    <a:cubicBezTo>
                      <a:pt x="9472" y="203"/>
                      <a:pt x="9222" y="226"/>
                      <a:pt x="8972" y="250"/>
                    </a:cubicBezTo>
                    <a:cubicBezTo>
                      <a:pt x="8722" y="286"/>
                      <a:pt x="8460" y="322"/>
                      <a:pt x="8198" y="357"/>
                    </a:cubicBezTo>
                    <a:cubicBezTo>
                      <a:pt x="7674" y="429"/>
                      <a:pt x="7138" y="500"/>
                      <a:pt x="6602" y="584"/>
                    </a:cubicBezTo>
                    <a:cubicBezTo>
                      <a:pt x="6067" y="679"/>
                      <a:pt x="5519" y="786"/>
                      <a:pt x="4995" y="881"/>
                    </a:cubicBezTo>
                    <a:cubicBezTo>
                      <a:pt x="4733" y="941"/>
                      <a:pt x="4471" y="988"/>
                      <a:pt x="4221" y="1036"/>
                    </a:cubicBezTo>
                    <a:cubicBezTo>
                      <a:pt x="3971" y="1096"/>
                      <a:pt x="3733" y="1155"/>
                      <a:pt x="3495" y="1215"/>
                    </a:cubicBezTo>
                    <a:cubicBezTo>
                      <a:pt x="3019" y="1334"/>
                      <a:pt x="2566" y="1441"/>
                      <a:pt x="2161" y="1536"/>
                    </a:cubicBezTo>
                    <a:cubicBezTo>
                      <a:pt x="1769" y="1655"/>
                      <a:pt x="1411" y="1762"/>
                      <a:pt x="1114" y="1846"/>
                    </a:cubicBezTo>
                    <a:cubicBezTo>
                      <a:pt x="530" y="2024"/>
                      <a:pt x="173" y="2131"/>
                      <a:pt x="173" y="2131"/>
                    </a:cubicBezTo>
                    <a:cubicBezTo>
                      <a:pt x="1" y="2200"/>
                      <a:pt x="117" y="2669"/>
                      <a:pt x="307" y="2669"/>
                    </a:cubicBezTo>
                    <a:cubicBezTo>
                      <a:pt x="314" y="2669"/>
                      <a:pt x="321" y="2668"/>
                      <a:pt x="328" y="2667"/>
                    </a:cubicBezTo>
                    <a:cubicBezTo>
                      <a:pt x="328" y="2667"/>
                      <a:pt x="685" y="2584"/>
                      <a:pt x="1280" y="2453"/>
                    </a:cubicBezTo>
                    <a:cubicBezTo>
                      <a:pt x="1578" y="2393"/>
                      <a:pt x="1923" y="2310"/>
                      <a:pt x="2328" y="2227"/>
                    </a:cubicBezTo>
                    <a:cubicBezTo>
                      <a:pt x="2733" y="2155"/>
                      <a:pt x="3173" y="2084"/>
                      <a:pt x="3650" y="2000"/>
                    </a:cubicBezTo>
                    <a:cubicBezTo>
                      <a:pt x="3888" y="1953"/>
                      <a:pt x="4126" y="1917"/>
                      <a:pt x="4376" y="1870"/>
                    </a:cubicBezTo>
                    <a:cubicBezTo>
                      <a:pt x="4626" y="1834"/>
                      <a:pt x="4888" y="1798"/>
                      <a:pt x="5150" y="1762"/>
                    </a:cubicBezTo>
                    <a:cubicBezTo>
                      <a:pt x="5674" y="1691"/>
                      <a:pt x="6210" y="1619"/>
                      <a:pt x="6733" y="1548"/>
                    </a:cubicBezTo>
                    <a:cubicBezTo>
                      <a:pt x="7269" y="1489"/>
                      <a:pt x="7805" y="1429"/>
                      <a:pt x="8317" y="1381"/>
                    </a:cubicBezTo>
                    <a:cubicBezTo>
                      <a:pt x="8579" y="1346"/>
                      <a:pt x="8829" y="1322"/>
                      <a:pt x="9079" y="1298"/>
                    </a:cubicBezTo>
                    <a:cubicBezTo>
                      <a:pt x="9329" y="1274"/>
                      <a:pt x="9567" y="1250"/>
                      <a:pt x="9805" y="1239"/>
                    </a:cubicBezTo>
                    <a:cubicBezTo>
                      <a:pt x="10222" y="1191"/>
                      <a:pt x="10663" y="1155"/>
                      <a:pt x="11127" y="1108"/>
                    </a:cubicBezTo>
                    <a:cubicBezTo>
                      <a:pt x="11234" y="1096"/>
                      <a:pt x="11353" y="1084"/>
                      <a:pt x="11460" y="1072"/>
                    </a:cubicBezTo>
                    <a:cubicBezTo>
                      <a:pt x="11579" y="1072"/>
                      <a:pt x="11698" y="1060"/>
                      <a:pt x="11817" y="1060"/>
                    </a:cubicBezTo>
                    <a:cubicBezTo>
                      <a:pt x="12056" y="1036"/>
                      <a:pt x="12282" y="1024"/>
                      <a:pt x="12520" y="1012"/>
                    </a:cubicBezTo>
                    <a:cubicBezTo>
                      <a:pt x="12996" y="977"/>
                      <a:pt x="13460" y="941"/>
                      <a:pt x="13925" y="917"/>
                    </a:cubicBezTo>
                    <a:cubicBezTo>
                      <a:pt x="14389" y="893"/>
                      <a:pt x="14842" y="881"/>
                      <a:pt x="15258" y="869"/>
                    </a:cubicBezTo>
                    <a:cubicBezTo>
                      <a:pt x="15830" y="838"/>
                      <a:pt x="16354" y="838"/>
                      <a:pt x="16802" y="838"/>
                    </a:cubicBezTo>
                    <a:lnTo>
                      <a:pt x="16802" y="838"/>
                    </a:lnTo>
                    <a:cubicBezTo>
                      <a:pt x="17026" y="838"/>
                      <a:pt x="17231" y="838"/>
                      <a:pt x="17413" y="834"/>
                    </a:cubicBezTo>
                    <a:cubicBezTo>
                      <a:pt x="17866" y="834"/>
                      <a:pt x="18189" y="834"/>
                      <a:pt x="18314" y="827"/>
                    </a:cubicBezTo>
                    <a:lnTo>
                      <a:pt x="18314" y="827"/>
                    </a:lnTo>
                    <a:cubicBezTo>
                      <a:pt x="18323" y="833"/>
                      <a:pt x="18333" y="839"/>
                      <a:pt x="18342" y="846"/>
                    </a:cubicBezTo>
                    <a:cubicBezTo>
                      <a:pt x="18378" y="858"/>
                      <a:pt x="18413" y="869"/>
                      <a:pt x="18449" y="881"/>
                    </a:cubicBezTo>
                    <a:cubicBezTo>
                      <a:pt x="18509" y="905"/>
                      <a:pt x="18556" y="917"/>
                      <a:pt x="18616" y="929"/>
                    </a:cubicBezTo>
                    <a:cubicBezTo>
                      <a:pt x="18711" y="953"/>
                      <a:pt x="18794" y="977"/>
                      <a:pt x="18866" y="988"/>
                    </a:cubicBezTo>
                    <a:cubicBezTo>
                      <a:pt x="19009" y="1012"/>
                      <a:pt x="19104" y="1024"/>
                      <a:pt x="19175" y="1036"/>
                    </a:cubicBezTo>
                    <a:cubicBezTo>
                      <a:pt x="19318" y="1060"/>
                      <a:pt x="19330" y="1060"/>
                      <a:pt x="19330" y="1060"/>
                    </a:cubicBezTo>
                    <a:cubicBezTo>
                      <a:pt x="19533" y="1060"/>
                      <a:pt x="19604" y="607"/>
                      <a:pt x="19414" y="524"/>
                    </a:cubicBezTo>
                    <a:cubicBezTo>
                      <a:pt x="19414" y="524"/>
                      <a:pt x="19402" y="524"/>
                      <a:pt x="19271" y="500"/>
                    </a:cubicBezTo>
                    <a:cubicBezTo>
                      <a:pt x="19199" y="488"/>
                      <a:pt x="19104" y="465"/>
                      <a:pt x="18973" y="441"/>
                    </a:cubicBezTo>
                    <a:cubicBezTo>
                      <a:pt x="18914" y="429"/>
                      <a:pt x="18830" y="417"/>
                      <a:pt x="18759" y="393"/>
                    </a:cubicBezTo>
                    <a:cubicBezTo>
                      <a:pt x="18723" y="381"/>
                      <a:pt x="18675" y="369"/>
                      <a:pt x="18640" y="357"/>
                    </a:cubicBezTo>
                    <a:cubicBezTo>
                      <a:pt x="18616" y="346"/>
                      <a:pt x="18604" y="334"/>
                      <a:pt x="18580" y="334"/>
                    </a:cubicBezTo>
                    <a:cubicBezTo>
                      <a:pt x="18568" y="322"/>
                      <a:pt x="18556" y="322"/>
                      <a:pt x="18544" y="310"/>
                    </a:cubicBezTo>
                    <a:lnTo>
                      <a:pt x="18449" y="274"/>
                    </a:lnTo>
                    <a:lnTo>
                      <a:pt x="18402" y="262"/>
                    </a:lnTo>
                    <a:cubicBezTo>
                      <a:pt x="18354" y="250"/>
                      <a:pt x="18009" y="215"/>
                      <a:pt x="17449" y="167"/>
                    </a:cubicBezTo>
                    <a:cubicBezTo>
                      <a:pt x="16889" y="119"/>
                      <a:pt x="16127" y="36"/>
                      <a:pt x="15258" y="36"/>
                    </a:cubicBezTo>
                    <a:cubicBezTo>
                      <a:pt x="14830" y="24"/>
                      <a:pt x="14377" y="12"/>
                      <a:pt x="139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 rot="-1131582">
                <a:off x="3621630" y="6827655"/>
                <a:ext cx="184071" cy="404239"/>
              </a:xfrm>
              <a:custGeom>
                <a:avLst/>
                <a:gdLst/>
                <a:ahLst/>
                <a:cxnLst/>
                <a:rect l="l" t="t" r="r" b="b"/>
                <a:pathLst>
                  <a:path w="7440" h="16339" extrusionOk="0">
                    <a:moveTo>
                      <a:pt x="7065" y="0"/>
                    </a:moveTo>
                    <a:cubicBezTo>
                      <a:pt x="6996" y="0"/>
                      <a:pt x="6934" y="18"/>
                      <a:pt x="6902" y="61"/>
                    </a:cubicBezTo>
                    <a:cubicBezTo>
                      <a:pt x="6902" y="61"/>
                      <a:pt x="6771" y="370"/>
                      <a:pt x="6569" y="870"/>
                    </a:cubicBezTo>
                    <a:cubicBezTo>
                      <a:pt x="6367" y="1406"/>
                      <a:pt x="6081" y="2097"/>
                      <a:pt x="5759" y="2930"/>
                    </a:cubicBezTo>
                    <a:cubicBezTo>
                      <a:pt x="5140" y="4573"/>
                      <a:pt x="4378" y="6609"/>
                      <a:pt x="3771" y="8205"/>
                    </a:cubicBezTo>
                    <a:cubicBezTo>
                      <a:pt x="3473" y="9002"/>
                      <a:pt x="3128" y="9895"/>
                      <a:pt x="2759" y="10788"/>
                    </a:cubicBezTo>
                    <a:cubicBezTo>
                      <a:pt x="2378" y="11681"/>
                      <a:pt x="1973" y="12562"/>
                      <a:pt x="1580" y="13336"/>
                    </a:cubicBezTo>
                    <a:cubicBezTo>
                      <a:pt x="1378" y="13717"/>
                      <a:pt x="1187" y="14086"/>
                      <a:pt x="1009" y="14408"/>
                    </a:cubicBezTo>
                    <a:cubicBezTo>
                      <a:pt x="830" y="14717"/>
                      <a:pt x="663" y="15003"/>
                      <a:pt x="533" y="15241"/>
                    </a:cubicBezTo>
                    <a:cubicBezTo>
                      <a:pt x="247" y="15706"/>
                      <a:pt x="68" y="15991"/>
                      <a:pt x="68" y="15991"/>
                    </a:cubicBezTo>
                    <a:cubicBezTo>
                      <a:pt x="0" y="16117"/>
                      <a:pt x="265" y="16339"/>
                      <a:pt x="429" y="16339"/>
                    </a:cubicBezTo>
                    <a:cubicBezTo>
                      <a:pt x="466" y="16339"/>
                      <a:pt x="499" y="16327"/>
                      <a:pt x="521" y="16301"/>
                    </a:cubicBezTo>
                    <a:cubicBezTo>
                      <a:pt x="521" y="16301"/>
                      <a:pt x="723" y="16027"/>
                      <a:pt x="1056" y="15587"/>
                    </a:cubicBezTo>
                    <a:cubicBezTo>
                      <a:pt x="1211" y="15360"/>
                      <a:pt x="1402" y="15086"/>
                      <a:pt x="1616" y="14765"/>
                    </a:cubicBezTo>
                    <a:cubicBezTo>
                      <a:pt x="1818" y="14455"/>
                      <a:pt x="2045" y="14098"/>
                      <a:pt x="2283" y="13729"/>
                    </a:cubicBezTo>
                    <a:cubicBezTo>
                      <a:pt x="2735" y="12955"/>
                      <a:pt x="3211" y="12086"/>
                      <a:pt x="3640" y="11193"/>
                    </a:cubicBezTo>
                    <a:cubicBezTo>
                      <a:pt x="4069" y="10288"/>
                      <a:pt x="4462" y="9383"/>
                      <a:pt x="4759" y="8574"/>
                    </a:cubicBezTo>
                    <a:cubicBezTo>
                      <a:pt x="5378" y="6966"/>
                      <a:pt x="6009" y="4871"/>
                      <a:pt x="6521" y="3192"/>
                    </a:cubicBezTo>
                    <a:cubicBezTo>
                      <a:pt x="7033" y="1501"/>
                      <a:pt x="7414" y="227"/>
                      <a:pt x="7414" y="227"/>
                    </a:cubicBezTo>
                    <a:cubicBezTo>
                      <a:pt x="7439" y="102"/>
                      <a:pt x="7229" y="0"/>
                      <a:pt x="70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" name="Google Shape;92;p13"/>
          <p:cNvGrpSpPr/>
          <p:nvPr/>
        </p:nvGrpSpPr>
        <p:grpSpPr>
          <a:xfrm>
            <a:off x="190606" y="2294802"/>
            <a:ext cx="761443" cy="1254173"/>
            <a:chOff x="1668617" y="5683195"/>
            <a:chExt cx="1743230" cy="2871275"/>
          </a:xfrm>
        </p:grpSpPr>
        <p:sp>
          <p:nvSpPr>
            <p:cNvPr id="93" name="Google Shape;93;p13"/>
            <p:cNvSpPr/>
            <p:nvPr/>
          </p:nvSpPr>
          <p:spPr>
            <a:xfrm>
              <a:off x="1668617" y="5683195"/>
              <a:ext cx="1729969" cy="2242458"/>
            </a:xfrm>
            <a:custGeom>
              <a:avLst/>
              <a:gdLst/>
              <a:ahLst/>
              <a:cxnLst/>
              <a:rect l="l" t="t" r="r" b="b"/>
              <a:pathLst>
                <a:path w="69926" h="90641" extrusionOk="0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" name="Google Shape;94;p13"/>
            <p:cNvGrpSpPr/>
            <p:nvPr/>
          </p:nvGrpSpPr>
          <p:grpSpPr>
            <a:xfrm>
              <a:off x="2252110" y="6027996"/>
              <a:ext cx="1159737" cy="2526474"/>
              <a:chOff x="2252110" y="6027996"/>
              <a:chExt cx="1159737" cy="2526474"/>
            </a:xfrm>
          </p:grpSpPr>
          <p:sp>
            <p:nvSpPr>
              <p:cNvPr id="95" name="Google Shape;95;p13"/>
              <p:cNvSpPr/>
              <p:nvPr/>
            </p:nvSpPr>
            <p:spPr>
              <a:xfrm>
                <a:off x="2252110" y="6027996"/>
                <a:ext cx="1159737" cy="2526474"/>
              </a:xfrm>
              <a:custGeom>
                <a:avLst/>
                <a:gdLst/>
                <a:ahLst/>
                <a:cxnLst/>
                <a:rect l="l" t="t" r="r" b="b"/>
                <a:pathLst>
                  <a:path w="46877" h="102121" extrusionOk="0">
                    <a:moveTo>
                      <a:pt x="249" y="0"/>
                    </a:moveTo>
                    <a:cubicBezTo>
                      <a:pt x="0" y="0"/>
                      <a:pt x="69" y="331"/>
                      <a:pt x="644" y="817"/>
                    </a:cubicBezTo>
                    <a:cubicBezTo>
                      <a:pt x="644" y="817"/>
                      <a:pt x="1049" y="1162"/>
                      <a:pt x="1799" y="1805"/>
                    </a:cubicBezTo>
                    <a:cubicBezTo>
                      <a:pt x="2180" y="2114"/>
                      <a:pt x="2633" y="2519"/>
                      <a:pt x="3157" y="2984"/>
                    </a:cubicBezTo>
                    <a:cubicBezTo>
                      <a:pt x="3419" y="3222"/>
                      <a:pt x="3704" y="3472"/>
                      <a:pt x="4002" y="3746"/>
                    </a:cubicBezTo>
                    <a:cubicBezTo>
                      <a:pt x="4300" y="4008"/>
                      <a:pt x="4609" y="4305"/>
                      <a:pt x="4943" y="4603"/>
                    </a:cubicBezTo>
                    <a:cubicBezTo>
                      <a:pt x="6264" y="5805"/>
                      <a:pt x="7788" y="7317"/>
                      <a:pt x="9467" y="9032"/>
                    </a:cubicBezTo>
                    <a:cubicBezTo>
                      <a:pt x="11134" y="10770"/>
                      <a:pt x="12932" y="12747"/>
                      <a:pt x="14765" y="14926"/>
                    </a:cubicBezTo>
                    <a:cubicBezTo>
                      <a:pt x="18409" y="19295"/>
                      <a:pt x="22100" y="24522"/>
                      <a:pt x="25231" y="30035"/>
                    </a:cubicBezTo>
                    <a:cubicBezTo>
                      <a:pt x="26791" y="32785"/>
                      <a:pt x="28219" y="35619"/>
                      <a:pt x="29529" y="38381"/>
                    </a:cubicBezTo>
                    <a:cubicBezTo>
                      <a:pt x="29696" y="38726"/>
                      <a:pt x="29862" y="39071"/>
                      <a:pt x="30029" y="39405"/>
                    </a:cubicBezTo>
                    <a:cubicBezTo>
                      <a:pt x="30184" y="39750"/>
                      <a:pt x="30339" y="40095"/>
                      <a:pt x="30505" y="40441"/>
                    </a:cubicBezTo>
                    <a:cubicBezTo>
                      <a:pt x="30815" y="41131"/>
                      <a:pt x="31124" y="41798"/>
                      <a:pt x="31422" y="42477"/>
                    </a:cubicBezTo>
                    <a:cubicBezTo>
                      <a:pt x="31720" y="43143"/>
                      <a:pt x="32006" y="43810"/>
                      <a:pt x="32291" y="44465"/>
                    </a:cubicBezTo>
                    <a:cubicBezTo>
                      <a:pt x="32363" y="44632"/>
                      <a:pt x="32434" y="44798"/>
                      <a:pt x="32506" y="44953"/>
                    </a:cubicBezTo>
                    <a:cubicBezTo>
                      <a:pt x="32577" y="45120"/>
                      <a:pt x="32637" y="45286"/>
                      <a:pt x="32708" y="45453"/>
                    </a:cubicBezTo>
                    <a:cubicBezTo>
                      <a:pt x="32839" y="45775"/>
                      <a:pt x="32970" y="46096"/>
                      <a:pt x="33113" y="46418"/>
                    </a:cubicBezTo>
                    <a:cubicBezTo>
                      <a:pt x="33649" y="47691"/>
                      <a:pt x="34161" y="49025"/>
                      <a:pt x="34708" y="50394"/>
                    </a:cubicBezTo>
                    <a:cubicBezTo>
                      <a:pt x="34970" y="51085"/>
                      <a:pt x="35232" y="51787"/>
                      <a:pt x="35494" y="52490"/>
                    </a:cubicBezTo>
                    <a:cubicBezTo>
                      <a:pt x="35625" y="52835"/>
                      <a:pt x="35768" y="53192"/>
                      <a:pt x="35899" y="53549"/>
                    </a:cubicBezTo>
                    <a:cubicBezTo>
                      <a:pt x="36018" y="53907"/>
                      <a:pt x="36149" y="54264"/>
                      <a:pt x="36280" y="54621"/>
                    </a:cubicBezTo>
                    <a:cubicBezTo>
                      <a:pt x="36411" y="54990"/>
                      <a:pt x="36542" y="55347"/>
                      <a:pt x="36661" y="55716"/>
                    </a:cubicBezTo>
                    <a:cubicBezTo>
                      <a:pt x="36732" y="55895"/>
                      <a:pt x="36792" y="56073"/>
                      <a:pt x="36863" y="56252"/>
                    </a:cubicBezTo>
                    <a:cubicBezTo>
                      <a:pt x="36923" y="56443"/>
                      <a:pt x="36982" y="56621"/>
                      <a:pt x="37054" y="56812"/>
                    </a:cubicBezTo>
                    <a:cubicBezTo>
                      <a:pt x="37304" y="57550"/>
                      <a:pt x="37554" y="58288"/>
                      <a:pt x="37804" y="59026"/>
                    </a:cubicBezTo>
                    <a:cubicBezTo>
                      <a:pt x="38280" y="60526"/>
                      <a:pt x="38780" y="62027"/>
                      <a:pt x="39233" y="63551"/>
                    </a:cubicBezTo>
                    <a:cubicBezTo>
                      <a:pt x="39697" y="65075"/>
                      <a:pt x="40126" y="66599"/>
                      <a:pt x="40554" y="68123"/>
                    </a:cubicBezTo>
                    <a:cubicBezTo>
                      <a:pt x="40769" y="68885"/>
                      <a:pt x="40971" y="69647"/>
                      <a:pt x="41173" y="70409"/>
                    </a:cubicBezTo>
                    <a:cubicBezTo>
                      <a:pt x="41376" y="71159"/>
                      <a:pt x="41566" y="71921"/>
                      <a:pt x="41757" y="72671"/>
                    </a:cubicBezTo>
                    <a:cubicBezTo>
                      <a:pt x="41852" y="73052"/>
                      <a:pt x="41947" y="73421"/>
                      <a:pt x="42043" y="73802"/>
                    </a:cubicBezTo>
                    <a:cubicBezTo>
                      <a:pt x="42126" y="74171"/>
                      <a:pt x="42221" y="74540"/>
                      <a:pt x="42304" y="74921"/>
                    </a:cubicBezTo>
                    <a:cubicBezTo>
                      <a:pt x="42388" y="75290"/>
                      <a:pt x="42483" y="75659"/>
                      <a:pt x="42566" y="76028"/>
                    </a:cubicBezTo>
                    <a:cubicBezTo>
                      <a:pt x="42650" y="76397"/>
                      <a:pt x="42745" y="76766"/>
                      <a:pt x="42816" y="77124"/>
                    </a:cubicBezTo>
                    <a:cubicBezTo>
                      <a:pt x="43126" y="78588"/>
                      <a:pt x="43436" y="80029"/>
                      <a:pt x="43686" y="81422"/>
                    </a:cubicBezTo>
                    <a:cubicBezTo>
                      <a:pt x="44733" y="87018"/>
                      <a:pt x="45341" y="91995"/>
                      <a:pt x="45722" y="95554"/>
                    </a:cubicBezTo>
                    <a:cubicBezTo>
                      <a:pt x="45817" y="96447"/>
                      <a:pt x="45900" y="97257"/>
                      <a:pt x="45972" y="97960"/>
                    </a:cubicBezTo>
                    <a:cubicBezTo>
                      <a:pt x="46055" y="98650"/>
                      <a:pt x="46114" y="99257"/>
                      <a:pt x="46150" y="99745"/>
                    </a:cubicBezTo>
                    <a:cubicBezTo>
                      <a:pt x="46245" y="100734"/>
                      <a:pt x="46305" y="101269"/>
                      <a:pt x="46305" y="101269"/>
                    </a:cubicBezTo>
                    <a:cubicBezTo>
                      <a:pt x="46369" y="101838"/>
                      <a:pt x="46515" y="102121"/>
                      <a:pt x="46640" y="102121"/>
                    </a:cubicBezTo>
                    <a:cubicBezTo>
                      <a:pt x="46769" y="102121"/>
                      <a:pt x="46877" y="101820"/>
                      <a:pt x="46853" y="101222"/>
                    </a:cubicBezTo>
                    <a:cubicBezTo>
                      <a:pt x="46853" y="101222"/>
                      <a:pt x="46805" y="100686"/>
                      <a:pt x="46734" y="99698"/>
                    </a:cubicBezTo>
                    <a:cubicBezTo>
                      <a:pt x="46686" y="99210"/>
                      <a:pt x="46638" y="98602"/>
                      <a:pt x="46579" y="97900"/>
                    </a:cubicBezTo>
                    <a:cubicBezTo>
                      <a:pt x="46507" y="97198"/>
                      <a:pt x="46436" y="96388"/>
                      <a:pt x="46353" y="95495"/>
                    </a:cubicBezTo>
                    <a:cubicBezTo>
                      <a:pt x="46007" y="91923"/>
                      <a:pt x="45472" y="86922"/>
                      <a:pt x="44483" y="81279"/>
                    </a:cubicBezTo>
                    <a:cubicBezTo>
                      <a:pt x="44245" y="79874"/>
                      <a:pt x="43948" y="78421"/>
                      <a:pt x="43650" y="76945"/>
                    </a:cubicBezTo>
                    <a:cubicBezTo>
                      <a:pt x="43590" y="76576"/>
                      <a:pt x="43495" y="76207"/>
                      <a:pt x="43412" y="75838"/>
                    </a:cubicBezTo>
                    <a:cubicBezTo>
                      <a:pt x="43328" y="75469"/>
                      <a:pt x="43245" y="75088"/>
                      <a:pt x="43162" y="74719"/>
                    </a:cubicBezTo>
                    <a:cubicBezTo>
                      <a:pt x="43078" y="74338"/>
                      <a:pt x="42995" y="73969"/>
                      <a:pt x="42912" y="73588"/>
                    </a:cubicBezTo>
                    <a:cubicBezTo>
                      <a:pt x="42816" y="73218"/>
                      <a:pt x="42721" y="72837"/>
                      <a:pt x="42626" y="72456"/>
                    </a:cubicBezTo>
                    <a:cubicBezTo>
                      <a:pt x="42447" y="71694"/>
                      <a:pt x="42269" y="70932"/>
                      <a:pt x="42066" y="70170"/>
                    </a:cubicBezTo>
                    <a:cubicBezTo>
                      <a:pt x="41876" y="69408"/>
                      <a:pt x="41673" y="68646"/>
                      <a:pt x="41471" y="67873"/>
                    </a:cubicBezTo>
                    <a:cubicBezTo>
                      <a:pt x="41054" y="66337"/>
                      <a:pt x="40638" y="64801"/>
                      <a:pt x="40173" y="63265"/>
                    </a:cubicBezTo>
                    <a:cubicBezTo>
                      <a:pt x="39733" y="61741"/>
                      <a:pt x="39245" y="60217"/>
                      <a:pt x="38768" y="58717"/>
                    </a:cubicBezTo>
                    <a:cubicBezTo>
                      <a:pt x="38518" y="57967"/>
                      <a:pt x="38268" y="57216"/>
                      <a:pt x="38030" y="56478"/>
                    </a:cubicBezTo>
                    <a:cubicBezTo>
                      <a:pt x="37971" y="56288"/>
                      <a:pt x="37899" y="56109"/>
                      <a:pt x="37840" y="55919"/>
                    </a:cubicBezTo>
                    <a:cubicBezTo>
                      <a:pt x="37780" y="55740"/>
                      <a:pt x="37709" y="55550"/>
                      <a:pt x="37649" y="55371"/>
                    </a:cubicBezTo>
                    <a:cubicBezTo>
                      <a:pt x="37518" y="55002"/>
                      <a:pt x="37387" y="54633"/>
                      <a:pt x="37268" y="54276"/>
                    </a:cubicBezTo>
                    <a:cubicBezTo>
                      <a:pt x="37137" y="53907"/>
                      <a:pt x="37006" y="53549"/>
                      <a:pt x="36887" y="53192"/>
                    </a:cubicBezTo>
                    <a:cubicBezTo>
                      <a:pt x="36756" y="52823"/>
                      <a:pt x="36613" y="52478"/>
                      <a:pt x="36482" y="52121"/>
                    </a:cubicBezTo>
                    <a:cubicBezTo>
                      <a:pt x="36220" y="51406"/>
                      <a:pt x="35970" y="50704"/>
                      <a:pt x="35696" y="50013"/>
                    </a:cubicBezTo>
                    <a:cubicBezTo>
                      <a:pt x="35161" y="48644"/>
                      <a:pt x="34637" y="47287"/>
                      <a:pt x="34101" y="46013"/>
                    </a:cubicBezTo>
                    <a:cubicBezTo>
                      <a:pt x="33958" y="45679"/>
                      <a:pt x="33827" y="45358"/>
                      <a:pt x="33696" y="45036"/>
                    </a:cubicBezTo>
                    <a:cubicBezTo>
                      <a:pt x="33625" y="44870"/>
                      <a:pt x="33553" y="44703"/>
                      <a:pt x="33482" y="44536"/>
                    </a:cubicBezTo>
                    <a:cubicBezTo>
                      <a:pt x="33410" y="44382"/>
                      <a:pt x="33339" y="44215"/>
                      <a:pt x="33268" y="44048"/>
                    </a:cubicBezTo>
                    <a:cubicBezTo>
                      <a:pt x="32982" y="43393"/>
                      <a:pt x="32696" y="42715"/>
                      <a:pt x="32398" y="42036"/>
                    </a:cubicBezTo>
                    <a:cubicBezTo>
                      <a:pt x="32089" y="41369"/>
                      <a:pt x="31779" y="40691"/>
                      <a:pt x="31458" y="40000"/>
                    </a:cubicBezTo>
                    <a:cubicBezTo>
                      <a:pt x="31303" y="39655"/>
                      <a:pt x="31136" y="39309"/>
                      <a:pt x="30982" y="38964"/>
                    </a:cubicBezTo>
                    <a:cubicBezTo>
                      <a:pt x="30815" y="38619"/>
                      <a:pt x="30648" y="38274"/>
                      <a:pt x="30482" y="37928"/>
                    </a:cubicBezTo>
                    <a:cubicBezTo>
                      <a:pt x="29136" y="35142"/>
                      <a:pt x="27684" y="32309"/>
                      <a:pt x="26088" y="29546"/>
                    </a:cubicBezTo>
                    <a:cubicBezTo>
                      <a:pt x="22885" y="23998"/>
                      <a:pt x="19111" y="18759"/>
                      <a:pt x="15384" y="14414"/>
                    </a:cubicBezTo>
                    <a:cubicBezTo>
                      <a:pt x="13515" y="12235"/>
                      <a:pt x="11682" y="10258"/>
                      <a:pt x="9979" y="8532"/>
                    </a:cubicBezTo>
                    <a:cubicBezTo>
                      <a:pt x="8264" y="6829"/>
                      <a:pt x="6705" y="5329"/>
                      <a:pt x="5359" y="4139"/>
                    </a:cubicBezTo>
                    <a:cubicBezTo>
                      <a:pt x="5026" y="3841"/>
                      <a:pt x="4716" y="3555"/>
                      <a:pt x="4419" y="3281"/>
                    </a:cubicBezTo>
                    <a:cubicBezTo>
                      <a:pt x="4109" y="3019"/>
                      <a:pt x="3823" y="2769"/>
                      <a:pt x="3550" y="2543"/>
                    </a:cubicBezTo>
                    <a:cubicBezTo>
                      <a:pt x="3014" y="2079"/>
                      <a:pt x="2561" y="1674"/>
                      <a:pt x="2180" y="1364"/>
                    </a:cubicBezTo>
                    <a:cubicBezTo>
                      <a:pt x="1406" y="733"/>
                      <a:pt x="990" y="388"/>
                      <a:pt x="990" y="388"/>
                    </a:cubicBezTo>
                    <a:cubicBezTo>
                      <a:pt x="657" y="117"/>
                      <a:pt x="397" y="0"/>
                      <a:pt x="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3112839" y="6709262"/>
                <a:ext cx="58980" cy="663304"/>
              </a:xfrm>
              <a:custGeom>
                <a:avLst/>
                <a:gdLst/>
                <a:ahLst/>
                <a:cxnLst/>
                <a:rect l="l" t="t" r="r" b="b"/>
                <a:pathLst>
                  <a:path w="2384" h="26811" extrusionOk="0">
                    <a:moveTo>
                      <a:pt x="289" y="0"/>
                    </a:moveTo>
                    <a:cubicBezTo>
                      <a:pt x="158" y="0"/>
                      <a:pt x="25" y="72"/>
                      <a:pt x="1" y="212"/>
                    </a:cubicBezTo>
                    <a:cubicBezTo>
                      <a:pt x="1" y="212"/>
                      <a:pt x="1" y="724"/>
                      <a:pt x="13" y="1557"/>
                    </a:cubicBezTo>
                    <a:cubicBezTo>
                      <a:pt x="13" y="2390"/>
                      <a:pt x="24" y="3557"/>
                      <a:pt x="48" y="4891"/>
                    </a:cubicBezTo>
                    <a:cubicBezTo>
                      <a:pt x="84" y="7558"/>
                      <a:pt x="179" y="10868"/>
                      <a:pt x="322" y="13463"/>
                    </a:cubicBezTo>
                    <a:cubicBezTo>
                      <a:pt x="501" y="16047"/>
                      <a:pt x="798" y="19357"/>
                      <a:pt x="1156" y="22000"/>
                    </a:cubicBezTo>
                    <a:cubicBezTo>
                      <a:pt x="1239" y="22667"/>
                      <a:pt x="1310" y="23286"/>
                      <a:pt x="1394" y="23845"/>
                    </a:cubicBezTo>
                    <a:cubicBezTo>
                      <a:pt x="1477" y="24405"/>
                      <a:pt x="1560" y="24893"/>
                      <a:pt x="1620" y="25310"/>
                    </a:cubicBezTo>
                    <a:cubicBezTo>
                      <a:pt x="1751" y="26143"/>
                      <a:pt x="1822" y="26643"/>
                      <a:pt x="1822" y="26643"/>
                    </a:cubicBezTo>
                    <a:cubicBezTo>
                      <a:pt x="1848" y="26757"/>
                      <a:pt x="1960" y="26811"/>
                      <a:pt x="2076" y="26811"/>
                    </a:cubicBezTo>
                    <a:cubicBezTo>
                      <a:pt x="2226" y="26811"/>
                      <a:pt x="2383" y="26721"/>
                      <a:pt x="2370" y="26560"/>
                    </a:cubicBezTo>
                    <a:cubicBezTo>
                      <a:pt x="2370" y="26560"/>
                      <a:pt x="2322" y="26060"/>
                      <a:pt x="2251" y="25238"/>
                    </a:cubicBezTo>
                    <a:cubicBezTo>
                      <a:pt x="2203" y="24822"/>
                      <a:pt x="2156" y="24322"/>
                      <a:pt x="2108" y="23762"/>
                    </a:cubicBezTo>
                    <a:cubicBezTo>
                      <a:pt x="2048" y="23202"/>
                      <a:pt x="2013" y="22583"/>
                      <a:pt x="1953" y="21917"/>
                    </a:cubicBezTo>
                    <a:cubicBezTo>
                      <a:pt x="1727" y="19273"/>
                      <a:pt x="1560" y="15975"/>
                      <a:pt x="1394" y="13392"/>
                    </a:cubicBezTo>
                    <a:cubicBezTo>
                      <a:pt x="1072" y="8224"/>
                      <a:pt x="560" y="200"/>
                      <a:pt x="560" y="200"/>
                    </a:cubicBezTo>
                    <a:cubicBezTo>
                      <a:pt x="537" y="66"/>
                      <a:pt x="414" y="0"/>
                      <a:pt x="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2447432" y="6696496"/>
                <a:ext cx="526393" cy="233669"/>
              </a:xfrm>
              <a:custGeom>
                <a:avLst/>
                <a:gdLst/>
                <a:ahLst/>
                <a:cxnLst/>
                <a:rect l="l" t="t" r="r" b="b"/>
                <a:pathLst>
                  <a:path w="21277" h="9445" extrusionOk="0">
                    <a:moveTo>
                      <a:pt x="1569" y="0"/>
                    </a:moveTo>
                    <a:cubicBezTo>
                      <a:pt x="1521" y="0"/>
                      <a:pt x="1475" y="1"/>
                      <a:pt x="1429" y="1"/>
                    </a:cubicBezTo>
                    <a:cubicBezTo>
                      <a:pt x="1239" y="1"/>
                      <a:pt x="1072" y="13"/>
                      <a:pt x="929" y="25"/>
                    </a:cubicBezTo>
                    <a:cubicBezTo>
                      <a:pt x="786" y="25"/>
                      <a:pt x="655" y="37"/>
                      <a:pt x="560" y="49"/>
                    </a:cubicBezTo>
                    <a:cubicBezTo>
                      <a:pt x="358" y="61"/>
                      <a:pt x="239" y="73"/>
                      <a:pt x="239" y="73"/>
                    </a:cubicBezTo>
                    <a:cubicBezTo>
                      <a:pt x="0" y="132"/>
                      <a:pt x="48" y="585"/>
                      <a:pt x="286" y="632"/>
                    </a:cubicBezTo>
                    <a:cubicBezTo>
                      <a:pt x="286" y="632"/>
                      <a:pt x="393" y="620"/>
                      <a:pt x="584" y="620"/>
                    </a:cubicBezTo>
                    <a:cubicBezTo>
                      <a:pt x="616" y="616"/>
                      <a:pt x="650" y="615"/>
                      <a:pt x="687" y="615"/>
                    </a:cubicBezTo>
                    <a:cubicBezTo>
                      <a:pt x="761" y="615"/>
                      <a:pt x="846" y="620"/>
                      <a:pt x="941" y="620"/>
                    </a:cubicBezTo>
                    <a:cubicBezTo>
                      <a:pt x="1084" y="620"/>
                      <a:pt x="1239" y="620"/>
                      <a:pt x="1417" y="632"/>
                    </a:cubicBezTo>
                    <a:cubicBezTo>
                      <a:pt x="2120" y="668"/>
                      <a:pt x="3096" y="811"/>
                      <a:pt x="4191" y="1085"/>
                    </a:cubicBezTo>
                    <a:cubicBezTo>
                      <a:pt x="5287" y="1347"/>
                      <a:pt x="6489" y="1751"/>
                      <a:pt x="7668" y="2216"/>
                    </a:cubicBezTo>
                    <a:cubicBezTo>
                      <a:pt x="8847" y="2680"/>
                      <a:pt x="9990" y="3216"/>
                      <a:pt x="10990" y="3692"/>
                    </a:cubicBezTo>
                    <a:cubicBezTo>
                      <a:pt x="12978" y="4657"/>
                      <a:pt x="15479" y="6014"/>
                      <a:pt x="17419" y="7228"/>
                    </a:cubicBezTo>
                    <a:cubicBezTo>
                      <a:pt x="19372" y="8419"/>
                      <a:pt x="20789" y="9419"/>
                      <a:pt x="20789" y="9419"/>
                    </a:cubicBezTo>
                    <a:cubicBezTo>
                      <a:pt x="20814" y="9436"/>
                      <a:pt x="20841" y="9444"/>
                      <a:pt x="20870" y="9444"/>
                    </a:cubicBezTo>
                    <a:cubicBezTo>
                      <a:pt x="21056" y="9444"/>
                      <a:pt x="21277" y="9113"/>
                      <a:pt x="21122" y="8979"/>
                    </a:cubicBezTo>
                    <a:cubicBezTo>
                      <a:pt x="21122" y="8979"/>
                      <a:pt x="19765" y="7859"/>
                      <a:pt x="17860" y="6550"/>
                    </a:cubicBezTo>
                    <a:cubicBezTo>
                      <a:pt x="16907" y="5883"/>
                      <a:pt x="15824" y="5169"/>
                      <a:pt x="14717" y="4514"/>
                    </a:cubicBezTo>
                    <a:cubicBezTo>
                      <a:pt x="13597" y="3847"/>
                      <a:pt x="12466" y="3228"/>
                      <a:pt x="11454" y="2728"/>
                    </a:cubicBezTo>
                    <a:cubicBezTo>
                      <a:pt x="10430" y="2240"/>
                      <a:pt x="9240" y="1728"/>
                      <a:pt x="8013" y="1299"/>
                    </a:cubicBezTo>
                    <a:cubicBezTo>
                      <a:pt x="6787" y="859"/>
                      <a:pt x="5513" y="513"/>
                      <a:pt x="4358" y="287"/>
                    </a:cubicBezTo>
                    <a:cubicBezTo>
                      <a:pt x="3275" y="86"/>
                      <a:pt x="2296" y="0"/>
                      <a:pt x="15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2600004" y="6126931"/>
                <a:ext cx="57644" cy="287652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11627" extrusionOk="0">
                    <a:moveTo>
                      <a:pt x="372" y="0"/>
                    </a:moveTo>
                    <a:cubicBezTo>
                      <a:pt x="220" y="0"/>
                      <a:pt x="24" y="52"/>
                      <a:pt x="1" y="128"/>
                    </a:cubicBezTo>
                    <a:cubicBezTo>
                      <a:pt x="1" y="128"/>
                      <a:pt x="13" y="354"/>
                      <a:pt x="37" y="711"/>
                    </a:cubicBezTo>
                    <a:cubicBezTo>
                      <a:pt x="48" y="1080"/>
                      <a:pt x="72" y="1580"/>
                      <a:pt x="96" y="2164"/>
                    </a:cubicBezTo>
                    <a:cubicBezTo>
                      <a:pt x="144" y="3318"/>
                      <a:pt x="179" y="4771"/>
                      <a:pt x="310" y="5914"/>
                    </a:cubicBezTo>
                    <a:cubicBezTo>
                      <a:pt x="429" y="7045"/>
                      <a:pt x="703" y="8510"/>
                      <a:pt x="1060" y="9641"/>
                    </a:cubicBezTo>
                    <a:cubicBezTo>
                      <a:pt x="1156" y="9926"/>
                      <a:pt x="1227" y="10188"/>
                      <a:pt x="1322" y="10426"/>
                    </a:cubicBezTo>
                    <a:cubicBezTo>
                      <a:pt x="1406" y="10665"/>
                      <a:pt x="1477" y="10879"/>
                      <a:pt x="1549" y="11046"/>
                    </a:cubicBezTo>
                    <a:cubicBezTo>
                      <a:pt x="1703" y="11391"/>
                      <a:pt x="1787" y="11593"/>
                      <a:pt x="1787" y="11593"/>
                    </a:cubicBezTo>
                    <a:cubicBezTo>
                      <a:pt x="1800" y="11616"/>
                      <a:pt x="1832" y="11626"/>
                      <a:pt x="1876" y="11626"/>
                    </a:cubicBezTo>
                    <a:cubicBezTo>
                      <a:pt x="2033" y="11626"/>
                      <a:pt x="2329" y="11496"/>
                      <a:pt x="2311" y="11403"/>
                    </a:cubicBezTo>
                    <a:cubicBezTo>
                      <a:pt x="2311" y="11403"/>
                      <a:pt x="2251" y="11188"/>
                      <a:pt x="2156" y="10843"/>
                    </a:cubicBezTo>
                    <a:cubicBezTo>
                      <a:pt x="2108" y="10677"/>
                      <a:pt x="2061" y="10462"/>
                      <a:pt x="2001" y="10224"/>
                    </a:cubicBezTo>
                    <a:cubicBezTo>
                      <a:pt x="1942" y="9998"/>
                      <a:pt x="1906" y="9724"/>
                      <a:pt x="1846" y="9450"/>
                    </a:cubicBezTo>
                    <a:cubicBezTo>
                      <a:pt x="1632" y="8331"/>
                      <a:pt x="1489" y="6914"/>
                      <a:pt x="1370" y="5795"/>
                    </a:cubicBezTo>
                    <a:cubicBezTo>
                      <a:pt x="1251" y="4688"/>
                      <a:pt x="1072" y="3247"/>
                      <a:pt x="906" y="2092"/>
                    </a:cubicBezTo>
                    <a:cubicBezTo>
                      <a:pt x="822" y="1509"/>
                      <a:pt x="727" y="997"/>
                      <a:pt x="668" y="640"/>
                    </a:cubicBezTo>
                    <a:cubicBezTo>
                      <a:pt x="596" y="282"/>
                      <a:pt x="549" y="56"/>
                      <a:pt x="549" y="56"/>
                    </a:cubicBezTo>
                    <a:cubicBezTo>
                      <a:pt x="531" y="17"/>
                      <a:pt x="459" y="0"/>
                      <a:pt x="3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" name="Google Shape;99;p13"/>
          <p:cNvSpPr/>
          <p:nvPr/>
        </p:nvSpPr>
        <p:spPr>
          <a:xfrm>
            <a:off x="82" y="3058584"/>
            <a:ext cx="9143830" cy="2103365"/>
          </a:xfrm>
          <a:custGeom>
            <a:avLst/>
            <a:gdLst/>
            <a:ahLst/>
            <a:cxnLst/>
            <a:rect l="l" t="t" r="r" b="b"/>
            <a:pathLst>
              <a:path w="252592" h="58104" extrusionOk="0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2007025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2" hasCustomPrompt="1"/>
          </p:nvPr>
        </p:nvSpPr>
        <p:spPr>
          <a:xfrm>
            <a:off x="257525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2007013" y="1879246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3"/>
          </p:nvPr>
        </p:nvSpPr>
        <p:spPr>
          <a:xfrm>
            <a:off x="5017500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4" hasCustomPrompt="1"/>
          </p:nvPr>
        </p:nvSpPr>
        <p:spPr>
          <a:xfrm>
            <a:off x="558570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5"/>
          </p:nvPr>
        </p:nvSpPr>
        <p:spPr>
          <a:xfrm>
            <a:off x="5017488" y="1879246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6"/>
          </p:nvPr>
        </p:nvSpPr>
        <p:spPr>
          <a:xfrm>
            <a:off x="2007025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7" hasCustomPrompt="1"/>
          </p:nvPr>
        </p:nvSpPr>
        <p:spPr>
          <a:xfrm>
            <a:off x="257525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8"/>
          </p:nvPr>
        </p:nvSpPr>
        <p:spPr>
          <a:xfrm>
            <a:off x="2007013" y="3954950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9"/>
          </p:nvPr>
        </p:nvSpPr>
        <p:spPr>
          <a:xfrm>
            <a:off x="5017500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13" hasCustomPrompt="1"/>
          </p:nvPr>
        </p:nvSpPr>
        <p:spPr>
          <a:xfrm>
            <a:off x="558570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4"/>
          </p:nvPr>
        </p:nvSpPr>
        <p:spPr>
          <a:xfrm>
            <a:off x="5017488" y="3954950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1">
  <p:cSld name="CUSTOM_1_1">
    <p:bg>
      <p:bgPr>
        <a:solidFill>
          <a:schemeClr val="dk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717525" y="1610450"/>
            <a:ext cx="3316800" cy="14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6" name="Google Shape;116;p15"/>
          <p:cNvGrpSpPr/>
          <p:nvPr/>
        </p:nvGrpSpPr>
        <p:grpSpPr>
          <a:xfrm>
            <a:off x="440413" y="3605057"/>
            <a:ext cx="3748961" cy="1754140"/>
            <a:chOff x="440413" y="3605057"/>
            <a:chExt cx="3748961" cy="1754140"/>
          </a:xfrm>
        </p:grpSpPr>
        <p:sp>
          <p:nvSpPr>
            <p:cNvPr id="117" name="Google Shape;117;p15"/>
            <p:cNvSpPr/>
            <p:nvPr/>
          </p:nvSpPr>
          <p:spPr>
            <a:xfrm flipH="1">
              <a:off x="440413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flipH="1">
              <a:off x="3079872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oogle Shape;119;p15"/>
            <p:cNvGrpSpPr/>
            <p:nvPr/>
          </p:nvGrpSpPr>
          <p:grpSpPr>
            <a:xfrm rot="1398551" flipH="1">
              <a:off x="1087893" y="3855029"/>
              <a:ext cx="1522160" cy="1254196"/>
              <a:chOff x="698956" y="6526827"/>
              <a:chExt cx="1522132" cy="1254173"/>
            </a:xfrm>
          </p:grpSpPr>
          <p:grpSp>
            <p:nvGrpSpPr>
              <p:cNvPr id="120" name="Google Shape;120;p15"/>
              <p:cNvGrpSpPr/>
              <p:nvPr/>
            </p:nvGrpSpPr>
            <p:grpSpPr>
              <a:xfrm>
                <a:off x="970014" y="6599642"/>
                <a:ext cx="1251074" cy="1089966"/>
                <a:chOff x="2227541" y="6011760"/>
                <a:chExt cx="2864180" cy="2495343"/>
              </a:xfrm>
            </p:grpSpPr>
            <p:sp>
              <p:nvSpPr>
                <p:cNvPr id="121" name="Google Shape;121;p15"/>
                <p:cNvSpPr/>
                <p:nvPr/>
              </p:nvSpPr>
              <p:spPr>
                <a:xfrm rot="-1131582">
                  <a:off x="2772277" y="6293752"/>
                  <a:ext cx="2064072" cy="192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28" h="77719" extrusionOk="0">
                      <a:moveTo>
                        <a:pt x="43744" y="1"/>
                      </a:moveTo>
                      <a:cubicBezTo>
                        <a:pt x="43607" y="1"/>
                        <a:pt x="43469" y="5"/>
                        <a:pt x="43328" y="15"/>
                      </a:cubicBezTo>
                      <a:cubicBezTo>
                        <a:pt x="39256" y="277"/>
                        <a:pt x="37779" y="4360"/>
                        <a:pt x="36839" y="7718"/>
                      </a:cubicBezTo>
                      <a:cubicBezTo>
                        <a:pt x="35589" y="12203"/>
                        <a:pt x="34968" y="18558"/>
                        <a:pt x="31040" y="18558"/>
                      </a:cubicBezTo>
                      <a:cubicBezTo>
                        <a:pt x="29952" y="18558"/>
                        <a:pt x="28611" y="18070"/>
                        <a:pt x="26933" y="16921"/>
                      </a:cubicBezTo>
                      <a:cubicBezTo>
                        <a:pt x="25614" y="16019"/>
                        <a:pt x="23908" y="14589"/>
                        <a:pt x="22178" y="14589"/>
                      </a:cubicBezTo>
                      <a:cubicBezTo>
                        <a:pt x="21830" y="14589"/>
                        <a:pt x="21481" y="14647"/>
                        <a:pt x="21134" y="14778"/>
                      </a:cubicBezTo>
                      <a:cubicBezTo>
                        <a:pt x="15276" y="16993"/>
                        <a:pt x="19075" y="24530"/>
                        <a:pt x="19753" y="28387"/>
                      </a:cubicBezTo>
                      <a:cubicBezTo>
                        <a:pt x="20166" y="30701"/>
                        <a:pt x="20096" y="34763"/>
                        <a:pt x="17456" y="34763"/>
                      </a:cubicBezTo>
                      <a:cubicBezTo>
                        <a:pt x="17054" y="34763"/>
                        <a:pt x="16592" y="34669"/>
                        <a:pt x="16062" y="34459"/>
                      </a:cubicBezTo>
                      <a:cubicBezTo>
                        <a:pt x="11365" y="32594"/>
                        <a:pt x="10296" y="26273"/>
                        <a:pt x="4770" y="26273"/>
                      </a:cubicBezTo>
                      <a:cubicBezTo>
                        <a:pt x="4512" y="26273"/>
                        <a:pt x="4244" y="26287"/>
                        <a:pt x="3966" y="26315"/>
                      </a:cubicBezTo>
                      <a:cubicBezTo>
                        <a:pt x="715" y="26649"/>
                        <a:pt x="1" y="29554"/>
                        <a:pt x="489" y="32328"/>
                      </a:cubicBezTo>
                      <a:cubicBezTo>
                        <a:pt x="1251" y="36555"/>
                        <a:pt x="3644" y="40222"/>
                        <a:pt x="5085" y="44211"/>
                      </a:cubicBezTo>
                      <a:cubicBezTo>
                        <a:pt x="6597" y="48390"/>
                        <a:pt x="7061" y="52997"/>
                        <a:pt x="6549" y="57403"/>
                      </a:cubicBezTo>
                      <a:cubicBezTo>
                        <a:pt x="6275" y="59784"/>
                        <a:pt x="4037" y="62999"/>
                        <a:pt x="4632" y="65380"/>
                      </a:cubicBezTo>
                      <a:cubicBezTo>
                        <a:pt x="5513" y="68856"/>
                        <a:pt x="12336" y="68321"/>
                        <a:pt x="15050" y="68797"/>
                      </a:cubicBezTo>
                      <a:cubicBezTo>
                        <a:pt x="18884" y="69476"/>
                        <a:pt x="22766" y="70095"/>
                        <a:pt x="26468" y="71345"/>
                      </a:cubicBezTo>
                      <a:cubicBezTo>
                        <a:pt x="30939" y="72847"/>
                        <a:pt x="38196" y="77718"/>
                        <a:pt x="44090" y="77718"/>
                      </a:cubicBezTo>
                      <a:cubicBezTo>
                        <a:pt x="46186" y="77718"/>
                        <a:pt x="48109" y="77102"/>
                        <a:pt x="49674" y="75500"/>
                      </a:cubicBezTo>
                      <a:cubicBezTo>
                        <a:pt x="51602" y="73524"/>
                        <a:pt x="50626" y="70488"/>
                        <a:pt x="49185" y="68559"/>
                      </a:cubicBezTo>
                      <a:cubicBezTo>
                        <a:pt x="47364" y="66130"/>
                        <a:pt x="44090" y="64594"/>
                        <a:pt x="42661" y="61856"/>
                      </a:cubicBezTo>
                      <a:cubicBezTo>
                        <a:pt x="41468" y="59570"/>
                        <a:pt x="43103" y="58980"/>
                        <a:pt x="45242" y="58980"/>
                      </a:cubicBezTo>
                      <a:cubicBezTo>
                        <a:pt x="47158" y="58980"/>
                        <a:pt x="49479" y="59453"/>
                        <a:pt x="50531" y="59605"/>
                      </a:cubicBezTo>
                      <a:cubicBezTo>
                        <a:pt x="52312" y="59861"/>
                        <a:pt x="54410" y="60234"/>
                        <a:pt x="56446" y="60234"/>
                      </a:cubicBezTo>
                      <a:cubicBezTo>
                        <a:pt x="59050" y="60234"/>
                        <a:pt x="61553" y="59624"/>
                        <a:pt x="63163" y="57379"/>
                      </a:cubicBezTo>
                      <a:cubicBezTo>
                        <a:pt x="66116" y="53271"/>
                        <a:pt x="61497" y="49068"/>
                        <a:pt x="58818" y="46354"/>
                      </a:cubicBezTo>
                      <a:cubicBezTo>
                        <a:pt x="55151" y="42627"/>
                        <a:pt x="56532" y="41246"/>
                        <a:pt x="59306" y="40817"/>
                      </a:cubicBezTo>
                      <a:cubicBezTo>
                        <a:pt x="60111" y="40689"/>
                        <a:pt x="61032" y="40643"/>
                        <a:pt x="61979" y="40643"/>
                      </a:cubicBezTo>
                      <a:cubicBezTo>
                        <a:pt x="63762" y="40643"/>
                        <a:pt x="65636" y="40807"/>
                        <a:pt x="66997" y="40901"/>
                      </a:cubicBezTo>
                      <a:cubicBezTo>
                        <a:pt x="68350" y="40991"/>
                        <a:pt x="70090" y="41137"/>
                        <a:pt x="71903" y="41137"/>
                      </a:cubicBezTo>
                      <a:cubicBezTo>
                        <a:pt x="76075" y="41137"/>
                        <a:pt x="80636" y="40364"/>
                        <a:pt x="81773" y="36364"/>
                      </a:cubicBezTo>
                      <a:cubicBezTo>
                        <a:pt x="83428" y="30578"/>
                        <a:pt x="75260" y="28090"/>
                        <a:pt x="71057" y="27816"/>
                      </a:cubicBezTo>
                      <a:cubicBezTo>
                        <a:pt x="69545" y="27720"/>
                        <a:pt x="66307" y="27518"/>
                        <a:pt x="65557" y="25863"/>
                      </a:cubicBezTo>
                      <a:cubicBezTo>
                        <a:pt x="64425" y="23339"/>
                        <a:pt x="68890" y="21386"/>
                        <a:pt x="70414" y="20291"/>
                      </a:cubicBezTo>
                      <a:cubicBezTo>
                        <a:pt x="73534" y="18029"/>
                        <a:pt x="75927" y="14493"/>
                        <a:pt x="76606" y="10659"/>
                      </a:cubicBezTo>
                      <a:cubicBezTo>
                        <a:pt x="77201" y="7313"/>
                        <a:pt x="75355" y="4337"/>
                        <a:pt x="72319" y="2920"/>
                      </a:cubicBezTo>
                      <a:cubicBezTo>
                        <a:pt x="71216" y="2408"/>
                        <a:pt x="70191" y="2186"/>
                        <a:pt x="69227" y="2186"/>
                      </a:cubicBezTo>
                      <a:cubicBezTo>
                        <a:pt x="63183" y="2186"/>
                        <a:pt x="59515" y="10924"/>
                        <a:pt x="53960" y="12135"/>
                      </a:cubicBezTo>
                      <a:cubicBezTo>
                        <a:pt x="53728" y="12186"/>
                        <a:pt x="53514" y="12210"/>
                        <a:pt x="53317" y="12210"/>
                      </a:cubicBezTo>
                      <a:cubicBezTo>
                        <a:pt x="50797" y="12210"/>
                        <a:pt x="50946" y="8282"/>
                        <a:pt x="50317" y="6206"/>
                      </a:cubicBezTo>
                      <a:cubicBezTo>
                        <a:pt x="49353" y="3076"/>
                        <a:pt x="47297" y="1"/>
                        <a:pt x="437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2" name="Google Shape;122;p15"/>
                <p:cNvGrpSpPr/>
                <p:nvPr/>
              </p:nvGrpSpPr>
              <p:grpSpPr>
                <a:xfrm>
                  <a:off x="2227541" y="6635267"/>
                  <a:ext cx="2250382" cy="1871835"/>
                  <a:chOff x="2227541" y="6635267"/>
                  <a:chExt cx="2250382" cy="1871835"/>
                </a:xfrm>
              </p:grpSpPr>
              <p:sp>
                <p:nvSpPr>
                  <p:cNvPr id="123" name="Google Shape;123;p15"/>
                  <p:cNvSpPr/>
                  <p:nvPr/>
                </p:nvSpPr>
                <p:spPr>
                  <a:xfrm rot="-1131582">
                    <a:off x="2389104" y="6911337"/>
                    <a:ext cx="1927256" cy="13196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898" h="53341" extrusionOk="0">
                        <a:moveTo>
                          <a:pt x="77657" y="0"/>
                        </a:moveTo>
                        <a:cubicBezTo>
                          <a:pt x="77524" y="0"/>
                          <a:pt x="77309" y="98"/>
                          <a:pt x="77038" y="330"/>
                        </a:cubicBezTo>
                        <a:cubicBezTo>
                          <a:pt x="77038" y="330"/>
                          <a:pt x="75681" y="1521"/>
                          <a:pt x="73430" y="3497"/>
                        </a:cubicBezTo>
                        <a:cubicBezTo>
                          <a:pt x="72299" y="4486"/>
                          <a:pt x="70954" y="5664"/>
                          <a:pt x="69430" y="6998"/>
                        </a:cubicBezTo>
                        <a:cubicBezTo>
                          <a:pt x="68668" y="7665"/>
                          <a:pt x="67870" y="8367"/>
                          <a:pt x="67037" y="9093"/>
                        </a:cubicBezTo>
                        <a:cubicBezTo>
                          <a:pt x="66203" y="9820"/>
                          <a:pt x="65334" y="10594"/>
                          <a:pt x="64441" y="11391"/>
                        </a:cubicBezTo>
                        <a:cubicBezTo>
                          <a:pt x="63548" y="12177"/>
                          <a:pt x="62631" y="12999"/>
                          <a:pt x="61691" y="13832"/>
                        </a:cubicBezTo>
                        <a:cubicBezTo>
                          <a:pt x="61453" y="14034"/>
                          <a:pt x="61215" y="14249"/>
                          <a:pt x="60976" y="14463"/>
                        </a:cubicBezTo>
                        <a:cubicBezTo>
                          <a:pt x="60750" y="14677"/>
                          <a:pt x="60512" y="14892"/>
                          <a:pt x="60274" y="15106"/>
                        </a:cubicBezTo>
                        <a:cubicBezTo>
                          <a:pt x="59798" y="15535"/>
                          <a:pt x="59321" y="15975"/>
                          <a:pt x="58845" y="16416"/>
                        </a:cubicBezTo>
                        <a:cubicBezTo>
                          <a:pt x="57881" y="17297"/>
                          <a:pt x="56916" y="18190"/>
                          <a:pt x="55940" y="19083"/>
                        </a:cubicBezTo>
                        <a:lnTo>
                          <a:pt x="55571" y="19416"/>
                        </a:lnTo>
                        <a:lnTo>
                          <a:pt x="55214" y="19773"/>
                        </a:lnTo>
                        <a:cubicBezTo>
                          <a:pt x="54976" y="20011"/>
                          <a:pt x="54738" y="20250"/>
                          <a:pt x="54499" y="20488"/>
                        </a:cubicBezTo>
                        <a:cubicBezTo>
                          <a:pt x="54035" y="20964"/>
                          <a:pt x="53571" y="21440"/>
                          <a:pt x="53106" y="21916"/>
                        </a:cubicBezTo>
                        <a:cubicBezTo>
                          <a:pt x="51261" y="23845"/>
                          <a:pt x="49463" y="25798"/>
                          <a:pt x="47725" y="27691"/>
                        </a:cubicBezTo>
                        <a:cubicBezTo>
                          <a:pt x="45975" y="29572"/>
                          <a:pt x="44284" y="31370"/>
                          <a:pt x="42653" y="33025"/>
                        </a:cubicBezTo>
                        <a:cubicBezTo>
                          <a:pt x="41033" y="34668"/>
                          <a:pt x="39259" y="36406"/>
                          <a:pt x="37342" y="38085"/>
                        </a:cubicBezTo>
                        <a:cubicBezTo>
                          <a:pt x="36378" y="38918"/>
                          <a:pt x="35390" y="39752"/>
                          <a:pt x="34354" y="40538"/>
                        </a:cubicBezTo>
                        <a:cubicBezTo>
                          <a:pt x="33318" y="41335"/>
                          <a:pt x="32247" y="42109"/>
                          <a:pt x="31151" y="42824"/>
                        </a:cubicBezTo>
                        <a:cubicBezTo>
                          <a:pt x="30044" y="43550"/>
                          <a:pt x="28913" y="44205"/>
                          <a:pt x="27746" y="44812"/>
                        </a:cubicBezTo>
                        <a:cubicBezTo>
                          <a:pt x="27460" y="44967"/>
                          <a:pt x="27175" y="45122"/>
                          <a:pt x="26877" y="45253"/>
                        </a:cubicBezTo>
                        <a:cubicBezTo>
                          <a:pt x="26579" y="45395"/>
                          <a:pt x="26293" y="45538"/>
                          <a:pt x="25996" y="45669"/>
                        </a:cubicBezTo>
                        <a:cubicBezTo>
                          <a:pt x="25401" y="45919"/>
                          <a:pt x="24793" y="46146"/>
                          <a:pt x="24186" y="46384"/>
                        </a:cubicBezTo>
                        <a:cubicBezTo>
                          <a:pt x="23888" y="46503"/>
                          <a:pt x="23591" y="46622"/>
                          <a:pt x="23293" y="46741"/>
                        </a:cubicBezTo>
                        <a:cubicBezTo>
                          <a:pt x="23138" y="46800"/>
                          <a:pt x="22995" y="46860"/>
                          <a:pt x="22853" y="46919"/>
                        </a:cubicBezTo>
                        <a:cubicBezTo>
                          <a:pt x="22698" y="46967"/>
                          <a:pt x="22543" y="47027"/>
                          <a:pt x="22400" y="47074"/>
                        </a:cubicBezTo>
                        <a:cubicBezTo>
                          <a:pt x="21793" y="47289"/>
                          <a:pt x="21198" y="47491"/>
                          <a:pt x="20602" y="47693"/>
                        </a:cubicBezTo>
                        <a:cubicBezTo>
                          <a:pt x="20317" y="47801"/>
                          <a:pt x="20019" y="47908"/>
                          <a:pt x="19721" y="48003"/>
                        </a:cubicBezTo>
                        <a:cubicBezTo>
                          <a:pt x="19435" y="48098"/>
                          <a:pt x="19138" y="48182"/>
                          <a:pt x="18852" y="48277"/>
                        </a:cubicBezTo>
                        <a:cubicBezTo>
                          <a:pt x="18257" y="48455"/>
                          <a:pt x="17685" y="48634"/>
                          <a:pt x="17114" y="48813"/>
                        </a:cubicBezTo>
                        <a:cubicBezTo>
                          <a:pt x="12566" y="50170"/>
                          <a:pt x="8470" y="51087"/>
                          <a:pt x="5553" y="51753"/>
                        </a:cubicBezTo>
                        <a:cubicBezTo>
                          <a:pt x="4100" y="52075"/>
                          <a:pt x="2922" y="52337"/>
                          <a:pt x="2112" y="52503"/>
                        </a:cubicBezTo>
                        <a:cubicBezTo>
                          <a:pt x="1314" y="52682"/>
                          <a:pt x="874" y="52777"/>
                          <a:pt x="874" y="52777"/>
                        </a:cubicBezTo>
                        <a:cubicBezTo>
                          <a:pt x="47" y="52974"/>
                          <a:pt x="1" y="53340"/>
                          <a:pt x="641" y="53340"/>
                        </a:cubicBezTo>
                        <a:cubicBezTo>
                          <a:pt x="739" y="53340"/>
                          <a:pt x="852" y="53332"/>
                          <a:pt x="981" y="53313"/>
                        </a:cubicBezTo>
                        <a:cubicBezTo>
                          <a:pt x="981" y="53313"/>
                          <a:pt x="1421" y="53218"/>
                          <a:pt x="2231" y="53063"/>
                        </a:cubicBezTo>
                        <a:cubicBezTo>
                          <a:pt x="3041" y="52896"/>
                          <a:pt x="4219" y="52658"/>
                          <a:pt x="5684" y="52361"/>
                        </a:cubicBezTo>
                        <a:cubicBezTo>
                          <a:pt x="8625" y="51741"/>
                          <a:pt x="12732" y="50884"/>
                          <a:pt x="17340" y="49575"/>
                        </a:cubicBezTo>
                        <a:cubicBezTo>
                          <a:pt x="17911" y="49408"/>
                          <a:pt x="18495" y="49241"/>
                          <a:pt x="19090" y="49063"/>
                        </a:cubicBezTo>
                        <a:cubicBezTo>
                          <a:pt x="19388" y="48979"/>
                          <a:pt x="19686" y="48884"/>
                          <a:pt x="19983" y="48801"/>
                        </a:cubicBezTo>
                        <a:cubicBezTo>
                          <a:pt x="20281" y="48705"/>
                          <a:pt x="20578" y="48598"/>
                          <a:pt x="20876" y="48503"/>
                        </a:cubicBezTo>
                        <a:cubicBezTo>
                          <a:pt x="21471" y="48301"/>
                          <a:pt x="22079" y="48098"/>
                          <a:pt x="22686" y="47896"/>
                        </a:cubicBezTo>
                        <a:cubicBezTo>
                          <a:pt x="22841" y="47848"/>
                          <a:pt x="22995" y="47789"/>
                          <a:pt x="23150" y="47741"/>
                        </a:cubicBezTo>
                        <a:cubicBezTo>
                          <a:pt x="23293" y="47681"/>
                          <a:pt x="23448" y="47622"/>
                          <a:pt x="23603" y="47562"/>
                        </a:cubicBezTo>
                        <a:cubicBezTo>
                          <a:pt x="23900" y="47455"/>
                          <a:pt x="24210" y="47336"/>
                          <a:pt x="24519" y="47217"/>
                        </a:cubicBezTo>
                        <a:cubicBezTo>
                          <a:pt x="25127" y="46979"/>
                          <a:pt x="25746" y="46753"/>
                          <a:pt x="26365" y="46515"/>
                        </a:cubicBezTo>
                        <a:cubicBezTo>
                          <a:pt x="26663" y="46372"/>
                          <a:pt x="26972" y="46229"/>
                          <a:pt x="27270" y="46086"/>
                        </a:cubicBezTo>
                        <a:cubicBezTo>
                          <a:pt x="27579" y="45955"/>
                          <a:pt x="27877" y="45800"/>
                          <a:pt x="28175" y="45646"/>
                        </a:cubicBezTo>
                        <a:cubicBezTo>
                          <a:pt x="29365" y="45038"/>
                          <a:pt x="30544" y="44372"/>
                          <a:pt x="31675" y="43645"/>
                        </a:cubicBezTo>
                        <a:cubicBezTo>
                          <a:pt x="32806" y="42919"/>
                          <a:pt x="33902" y="42145"/>
                          <a:pt x="34961" y="41347"/>
                        </a:cubicBezTo>
                        <a:cubicBezTo>
                          <a:pt x="36021" y="40538"/>
                          <a:pt x="37033" y="39704"/>
                          <a:pt x="38021" y="38859"/>
                        </a:cubicBezTo>
                        <a:cubicBezTo>
                          <a:pt x="39974" y="37168"/>
                          <a:pt x="41772" y="35430"/>
                          <a:pt x="43415" y="33763"/>
                        </a:cubicBezTo>
                        <a:cubicBezTo>
                          <a:pt x="45046" y="32108"/>
                          <a:pt x="46748" y="30286"/>
                          <a:pt x="48475" y="28381"/>
                        </a:cubicBezTo>
                        <a:cubicBezTo>
                          <a:pt x="50213" y="26488"/>
                          <a:pt x="51999" y="24524"/>
                          <a:pt x="53809" y="22595"/>
                        </a:cubicBezTo>
                        <a:cubicBezTo>
                          <a:pt x="54273" y="22107"/>
                          <a:pt x="54726" y="21631"/>
                          <a:pt x="55190" y="21154"/>
                        </a:cubicBezTo>
                        <a:cubicBezTo>
                          <a:pt x="55416" y="20916"/>
                          <a:pt x="55642" y="20678"/>
                          <a:pt x="55881" y="20452"/>
                        </a:cubicBezTo>
                        <a:lnTo>
                          <a:pt x="56226" y="20095"/>
                        </a:lnTo>
                        <a:lnTo>
                          <a:pt x="56583" y="19761"/>
                        </a:lnTo>
                        <a:cubicBezTo>
                          <a:pt x="57547" y="18857"/>
                          <a:pt x="58512" y="17952"/>
                          <a:pt x="59452" y="17071"/>
                        </a:cubicBezTo>
                        <a:cubicBezTo>
                          <a:pt x="59929" y="16618"/>
                          <a:pt x="60393" y="16178"/>
                          <a:pt x="60869" y="15749"/>
                        </a:cubicBezTo>
                        <a:cubicBezTo>
                          <a:pt x="61095" y="15523"/>
                          <a:pt x="61334" y="15308"/>
                          <a:pt x="61560" y="15094"/>
                        </a:cubicBezTo>
                        <a:cubicBezTo>
                          <a:pt x="61798" y="14880"/>
                          <a:pt x="62024" y="14666"/>
                          <a:pt x="62262" y="14451"/>
                        </a:cubicBezTo>
                        <a:cubicBezTo>
                          <a:pt x="63191" y="13606"/>
                          <a:pt x="64096" y="12784"/>
                          <a:pt x="64977" y="11987"/>
                        </a:cubicBezTo>
                        <a:cubicBezTo>
                          <a:pt x="72049" y="5581"/>
                          <a:pt x="77407" y="735"/>
                          <a:pt x="77407" y="735"/>
                        </a:cubicBezTo>
                        <a:cubicBezTo>
                          <a:pt x="77868" y="321"/>
                          <a:pt x="77898" y="0"/>
                          <a:pt x="7765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15"/>
                  <p:cNvSpPr/>
                  <p:nvPr/>
                </p:nvSpPr>
                <p:spPr>
                  <a:xfrm rot="-1131582">
                    <a:off x="3441562" y="7628158"/>
                    <a:ext cx="485043" cy="660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05" h="2670" extrusionOk="0">
                        <a:moveTo>
                          <a:pt x="13901" y="0"/>
                        </a:moveTo>
                        <a:cubicBezTo>
                          <a:pt x="13437" y="0"/>
                          <a:pt x="12960" y="12"/>
                          <a:pt x="12472" y="24"/>
                        </a:cubicBezTo>
                        <a:cubicBezTo>
                          <a:pt x="12234" y="24"/>
                          <a:pt x="11996" y="36"/>
                          <a:pt x="11758" y="36"/>
                        </a:cubicBezTo>
                        <a:cubicBezTo>
                          <a:pt x="11639" y="48"/>
                          <a:pt x="11520" y="48"/>
                          <a:pt x="11401" y="48"/>
                        </a:cubicBezTo>
                        <a:cubicBezTo>
                          <a:pt x="11282" y="60"/>
                          <a:pt x="11163" y="72"/>
                          <a:pt x="11044" y="72"/>
                        </a:cubicBezTo>
                        <a:cubicBezTo>
                          <a:pt x="10579" y="107"/>
                          <a:pt x="10127" y="143"/>
                          <a:pt x="9710" y="179"/>
                        </a:cubicBezTo>
                        <a:cubicBezTo>
                          <a:pt x="9472" y="203"/>
                          <a:pt x="9222" y="226"/>
                          <a:pt x="8972" y="250"/>
                        </a:cubicBezTo>
                        <a:cubicBezTo>
                          <a:pt x="8722" y="286"/>
                          <a:pt x="8460" y="322"/>
                          <a:pt x="8198" y="357"/>
                        </a:cubicBezTo>
                        <a:cubicBezTo>
                          <a:pt x="7674" y="429"/>
                          <a:pt x="7138" y="500"/>
                          <a:pt x="6602" y="584"/>
                        </a:cubicBezTo>
                        <a:cubicBezTo>
                          <a:pt x="6067" y="679"/>
                          <a:pt x="5519" y="786"/>
                          <a:pt x="4995" y="881"/>
                        </a:cubicBezTo>
                        <a:cubicBezTo>
                          <a:pt x="4733" y="941"/>
                          <a:pt x="4471" y="988"/>
                          <a:pt x="4221" y="1036"/>
                        </a:cubicBezTo>
                        <a:cubicBezTo>
                          <a:pt x="3971" y="1096"/>
                          <a:pt x="3733" y="1155"/>
                          <a:pt x="3495" y="1215"/>
                        </a:cubicBezTo>
                        <a:cubicBezTo>
                          <a:pt x="3019" y="1334"/>
                          <a:pt x="2566" y="1441"/>
                          <a:pt x="2161" y="1536"/>
                        </a:cubicBezTo>
                        <a:cubicBezTo>
                          <a:pt x="1769" y="1655"/>
                          <a:pt x="1411" y="1762"/>
                          <a:pt x="1114" y="1846"/>
                        </a:cubicBezTo>
                        <a:cubicBezTo>
                          <a:pt x="530" y="2024"/>
                          <a:pt x="173" y="2131"/>
                          <a:pt x="173" y="2131"/>
                        </a:cubicBezTo>
                        <a:cubicBezTo>
                          <a:pt x="1" y="2200"/>
                          <a:pt x="117" y="2669"/>
                          <a:pt x="307" y="2669"/>
                        </a:cubicBezTo>
                        <a:cubicBezTo>
                          <a:pt x="314" y="2669"/>
                          <a:pt x="321" y="2668"/>
                          <a:pt x="328" y="2667"/>
                        </a:cubicBezTo>
                        <a:cubicBezTo>
                          <a:pt x="328" y="2667"/>
                          <a:pt x="685" y="2584"/>
                          <a:pt x="1280" y="2453"/>
                        </a:cubicBezTo>
                        <a:cubicBezTo>
                          <a:pt x="1578" y="2393"/>
                          <a:pt x="1923" y="2310"/>
                          <a:pt x="2328" y="2227"/>
                        </a:cubicBezTo>
                        <a:cubicBezTo>
                          <a:pt x="2733" y="2155"/>
                          <a:pt x="3173" y="2084"/>
                          <a:pt x="3650" y="2000"/>
                        </a:cubicBezTo>
                        <a:cubicBezTo>
                          <a:pt x="3888" y="1953"/>
                          <a:pt x="4126" y="1917"/>
                          <a:pt x="4376" y="1870"/>
                        </a:cubicBezTo>
                        <a:cubicBezTo>
                          <a:pt x="4626" y="1834"/>
                          <a:pt x="4888" y="1798"/>
                          <a:pt x="5150" y="1762"/>
                        </a:cubicBezTo>
                        <a:cubicBezTo>
                          <a:pt x="5674" y="1691"/>
                          <a:pt x="6210" y="1619"/>
                          <a:pt x="6733" y="1548"/>
                        </a:cubicBezTo>
                        <a:cubicBezTo>
                          <a:pt x="7269" y="1489"/>
                          <a:pt x="7805" y="1429"/>
                          <a:pt x="8317" y="1381"/>
                        </a:cubicBezTo>
                        <a:cubicBezTo>
                          <a:pt x="8579" y="1346"/>
                          <a:pt x="8829" y="1322"/>
                          <a:pt x="9079" y="1298"/>
                        </a:cubicBezTo>
                        <a:cubicBezTo>
                          <a:pt x="9329" y="1274"/>
                          <a:pt x="9567" y="1250"/>
                          <a:pt x="9805" y="1239"/>
                        </a:cubicBezTo>
                        <a:cubicBezTo>
                          <a:pt x="10222" y="1191"/>
                          <a:pt x="10663" y="1155"/>
                          <a:pt x="11127" y="1108"/>
                        </a:cubicBezTo>
                        <a:cubicBezTo>
                          <a:pt x="11234" y="1096"/>
                          <a:pt x="11353" y="1084"/>
                          <a:pt x="11460" y="1072"/>
                        </a:cubicBezTo>
                        <a:cubicBezTo>
                          <a:pt x="11579" y="1072"/>
                          <a:pt x="11698" y="1060"/>
                          <a:pt x="11817" y="1060"/>
                        </a:cubicBezTo>
                        <a:cubicBezTo>
                          <a:pt x="12056" y="1036"/>
                          <a:pt x="12282" y="1024"/>
                          <a:pt x="12520" y="1012"/>
                        </a:cubicBezTo>
                        <a:cubicBezTo>
                          <a:pt x="12996" y="977"/>
                          <a:pt x="13460" y="941"/>
                          <a:pt x="13925" y="917"/>
                        </a:cubicBezTo>
                        <a:cubicBezTo>
                          <a:pt x="14389" y="893"/>
                          <a:pt x="14842" y="881"/>
                          <a:pt x="15258" y="869"/>
                        </a:cubicBezTo>
                        <a:cubicBezTo>
                          <a:pt x="15830" y="838"/>
                          <a:pt x="16354" y="838"/>
                          <a:pt x="16802" y="838"/>
                        </a:cubicBezTo>
                        <a:lnTo>
                          <a:pt x="16802" y="838"/>
                        </a:lnTo>
                        <a:cubicBezTo>
                          <a:pt x="17026" y="838"/>
                          <a:pt x="17231" y="838"/>
                          <a:pt x="17413" y="834"/>
                        </a:cubicBezTo>
                        <a:cubicBezTo>
                          <a:pt x="17866" y="834"/>
                          <a:pt x="18189" y="834"/>
                          <a:pt x="18314" y="827"/>
                        </a:cubicBezTo>
                        <a:lnTo>
                          <a:pt x="18314" y="827"/>
                        </a:lnTo>
                        <a:cubicBezTo>
                          <a:pt x="18323" y="833"/>
                          <a:pt x="18333" y="839"/>
                          <a:pt x="18342" y="846"/>
                        </a:cubicBezTo>
                        <a:cubicBezTo>
                          <a:pt x="18378" y="858"/>
                          <a:pt x="18413" y="869"/>
                          <a:pt x="18449" y="881"/>
                        </a:cubicBezTo>
                        <a:cubicBezTo>
                          <a:pt x="18509" y="905"/>
                          <a:pt x="18556" y="917"/>
                          <a:pt x="18616" y="929"/>
                        </a:cubicBezTo>
                        <a:cubicBezTo>
                          <a:pt x="18711" y="953"/>
                          <a:pt x="18794" y="977"/>
                          <a:pt x="18866" y="988"/>
                        </a:cubicBezTo>
                        <a:cubicBezTo>
                          <a:pt x="19009" y="1012"/>
                          <a:pt x="19104" y="1024"/>
                          <a:pt x="19175" y="1036"/>
                        </a:cubicBezTo>
                        <a:cubicBezTo>
                          <a:pt x="19318" y="1060"/>
                          <a:pt x="19330" y="1060"/>
                          <a:pt x="19330" y="1060"/>
                        </a:cubicBezTo>
                        <a:cubicBezTo>
                          <a:pt x="19533" y="1060"/>
                          <a:pt x="19604" y="607"/>
                          <a:pt x="19414" y="524"/>
                        </a:cubicBezTo>
                        <a:cubicBezTo>
                          <a:pt x="19414" y="524"/>
                          <a:pt x="19402" y="524"/>
                          <a:pt x="19271" y="500"/>
                        </a:cubicBezTo>
                        <a:cubicBezTo>
                          <a:pt x="19199" y="488"/>
                          <a:pt x="19104" y="465"/>
                          <a:pt x="18973" y="441"/>
                        </a:cubicBezTo>
                        <a:cubicBezTo>
                          <a:pt x="18914" y="429"/>
                          <a:pt x="18830" y="417"/>
                          <a:pt x="18759" y="393"/>
                        </a:cubicBezTo>
                        <a:cubicBezTo>
                          <a:pt x="18723" y="381"/>
                          <a:pt x="18675" y="369"/>
                          <a:pt x="18640" y="357"/>
                        </a:cubicBezTo>
                        <a:cubicBezTo>
                          <a:pt x="18616" y="346"/>
                          <a:pt x="18604" y="334"/>
                          <a:pt x="18580" y="334"/>
                        </a:cubicBezTo>
                        <a:cubicBezTo>
                          <a:pt x="18568" y="322"/>
                          <a:pt x="18556" y="322"/>
                          <a:pt x="18544" y="310"/>
                        </a:cubicBezTo>
                        <a:lnTo>
                          <a:pt x="18449" y="274"/>
                        </a:lnTo>
                        <a:lnTo>
                          <a:pt x="18402" y="262"/>
                        </a:lnTo>
                        <a:cubicBezTo>
                          <a:pt x="18354" y="250"/>
                          <a:pt x="18009" y="215"/>
                          <a:pt x="17449" y="167"/>
                        </a:cubicBezTo>
                        <a:cubicBezTo>
                          <a:pt x="16889" y="119"/>
                          <a:pt x="16127" y="36"/>
                          <a:pt x="15258" y="36"/>
                        </a:cubicBezTo>
                        <a:cubicBezTo>
                          <a:pt x="14830" y="24"/>
                          <a:pt x="14377" y="12"/>
                          <a:pt x="1390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125;p15"/>
                  <p:cNvSpPr/>
                  <p:nvPr/>
                </p:nvSpPr>
                <p:spPr>
                  <a:xfrm rot="-1131582">
                    <a:off x="3621630" y="6827655"/>
                    <a:ext cx="184071" cy="4042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0" h="16339" extrusionOk="0">
                        <a:moveTo>
                          <a:pt x="7065" y="0"/>
                        </a:moveTo>
                        <a:cubicBezTo>
                          <a:pt x="6996" y="0"/>
                          <a:pt x="6934" y="18"/>
                          <a:pt x="6902" y="61"/>
                        </a:cubicBezTo>
                        <a:cubicBezTo>
                          <a:pt x="6902" y="61"/>
                          <a:pt x="6771" y="370"/>
                          <a:pt x="6569" y="870"/>
                        </a:cubicBezTo>
                        <a:cubicBezTo>
                          <a:pt x="6367" y="1406"/>
                          <a:pt x="6081" y="2097"/>
                          <a:pt x="5759" y="2930"/>
                        </a:cubicBezTo>
                        <a:cubicBezTo>
                          <a:pt x="5140" y="4573"/>
                          <a:pt x="4378" y="6609"/>
                          <a:pt x="3771" y="8205"/>
                        </a:cubicBezTo>
                        <a:cubicBezTo>
                          <a:pt x="3473" y="9002"/>
                          <a:pt x="3128" y="9895"/>
                          <a:pt x="2759" y="10788"/>
                        </a:cubicBezTo>
                        <a:cubicBezTo>
                          <a:pt x="2378" y="11681"/>
                          <a:pt x="1973" y="12562"/>
                          <a:pt x="1580" y="13336"/>
                        </a:cubicBezTo>
                        <a:cubicBezTo>
                          <a:pt x="1378" y="13717"/>
                          <a:pt x="1187" y="14086"/>
                          <a:pt x="1009" y="14408"/>
                        </a:cubicBezTo>
                        <a:cubicBezTo>
                          <a:pt x="830" y="14717"/>
                          <a:pt x="663" y="15003"/>
                          <a:pt x="533" y="15241"/>
                        </a:cubicBezTo>
                        <a:cubicBezTo>
                          <a:pt x="247" y="15706"/>
                          <a:pt x="68" y="15991"/>
                          <a:pt x="68" y="15991"/>
                        </a:cubicBezTo>
                        <a:cubicBezTo>
                          <a:pt x="0" y="16117"/>
                          <a:pt x="265" y="16339"/>
                          <a:pt x="429" y="16339"/>
                        </a:cubicBezTo>
                        <a:cubicBezTo>
                          <a:pt x="466" y="16339"/>
                          <a:pt x="499" y="16327"/>
                          <a:pt x="521" y="16301"/>
                        </a:cubicBezTo>
                        <a:cubicBezTo>
                          <a:pt x="521" y="16301"/>
                          <a:pt x="723" y="16027"/>
                          <a:pt x="1056" y="15587"/>
                        </a:cubicBezTo>
                        <a:cubicBezTo>
                          <a:pt x="1211" y="15360"/>
                          <a:pt x="1402" y="15086"/>
                          <a:pt x="1616" y="14765"/>
                        </a:cubicBezTo>
                        <a:cubicBezTo>
                          <a:pt x="1818" y="14455"/>
                          <a:pt x="2045" y="14098"/>
                          <a:pt x="2283" y="13729"/>
                        </a:cubicBezTo>
                        <a:cubicBezTo>
                          <a:pt x="2735" y="12955"/>
                          <a:pt x="3211" y="12086"/>
                          <a:pt x="3640" y="11193"/>
                        </a:cubicBezTo>
                        <a:cubicBezTo>
                          <a:pt x="4069" y="10288"/>
                          <a:pt x="4462" y="9383"/>
                          <a:pt x="4759" y="8574"/>
                        </a:cubicBezTo>
                        <a:cubicBezTo>
                          <a:pt x="5378" y="6966"/>
                          <a:pt x="6009" y="4871"/>
                          <a:pt x="6521" y="3192"/>
                        </a:cubicBezTo>
                        <a:cubicBezTo>
                          <a:pt x="7033" y="1501"/>
                          <a:pt x="7414" y="227"/>
                          <a:pt x="7414" y="227"/>
                        </a:cubicBezTo>
                        <a:cubicBezTo>
                          <a:pt x="7439" y="102"/>
                          <a:pt x="7229" y="0"/>
                          <a:pt x="7065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6" name="Google Shape;126;p15"/>
              <p:cNvGrpSpPr/>
              <p:nvPr/>
            </p:nvGrpSpPr>
            <p:grpSpPr>
              <a:xfrm>
                <a:off x="698956" y="6526827"/>
                <a:ext cx="761443" cy="1254173"/>
                <a:chOff x="1668617" y="5683195"/>
                <a:chExt cx="1743230" cy="2871275"/>
              </a:xfrm>
            </p:grpSpPr>
            <p:sp>
              <p:nvSpPr>
                <p:cNvPr id="127" name="Google Shape;127;p15"/>
                <p:cNvSpPr/>
                <p:nvPr/>
              </p:nvSpPr>
              <p:spPr>
                <a:xfrm>
                  <a:off x="1668617" y="5683195"/>
                  <a:ext cx="1729969" cy="2242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26" h="90641" extrusionOk="0">
                      <a:moveTo>
                        <a:pt x="18523" y="0"/>
                      </a:moveTo>
                      <a:cubicBezTo>
                        <a:pt x="16491" y="0"/>
                        <a:pt x="14474" y="212"/>
                        <a:pt x="12514" y="681"/>
                      </a:cubicBezTo>
                      <a:cubicBezTo>
                        <a:pt x="8025" y="1752"/>
                        <a:pt x="3239" y="4252"/>
                        <a:pt x="1334" y="8503"/>
                      </a:cubicBezTo>
                      <a:cubicBezTo>
                        <a:pt x="1274" y="8562"/>
                        <a:pt x="1227" y="8610"/>
                        <a:pt x="1167" y="8670"/>
                      </a:cubicBezTo>
                      <a:cubicBezTo>
                        <a:pt x="762" y="8991"/>
                        <a:pt x="715" y="9455"/>
                        <a:pt x="858" y="9836"/>
                      </a:cubicBezTo>
                      <a:cubicBezTo>
                        <a:pt x="703" y="10384"/>
                        <a:pt x="596" y="10944"/>
                        <a:pt x="536" y="11551"/>
                      </a:cubicBezTo>
                      <a:cubicBezTo>
                        <a:pt x="0" y="16968"/>
                        <a:pt x="3263" y="22302"/>
                        <a:pt x="6311" y="26505"/>
                      </a:cubicBezTo>
                      <a:cubicBezTo>
                        <a:pt x="13490" y="36399"/>
                        <a:pt x="23503" y="43602"/>
                        <a:pt x="32862" y="51258"/>
                      </a:cubicBezTo>
                      <a:cubicBezTo>
                        <a:pt x="42625" y="59271"/>
                        <a:pt x="49923" y="67689"/>
                        <a:pt x="56198" y="78619"/>
                      </a:cubicBezTo>
                      <a:cubicBezTo>
                        <a:pt x="57321" y="80578"/>
                        <a:pt x="62210" y="90640"/>
                        <a:pt x="65877" y="90640"/>
                      </a:cubicBezTo>
                      <a:cubicBezTo>
                        <a:pt x="66176" y="90640"/>
                        <a:pt x="66467" y="90573"/>
                        <a:pt x="66747" y="90430"/>
                      </a:cubicBezTo>
                      <a:cubicBezTo>
                        <a:pt x="69926" y="88810"/>
                        <a:pt x="69759" y="78154"/>
                        <a:pt x="69795" y="74952"/>
                      </a:cubicBezTo>
                      <a:cubicBezTo>
                        <a:pt x="69842" y="69999"/>
                        <a:pt x="69247" y="64998"/>
                        <a:pt x="68342" y="60104"/>
                      </a:cubicBezTo>
                      <a:cubicBezTo>
                        <a:pt x="68080" y="58676"/>
                        <a:pt x="67794" y="57271"/>
                        <a:pt x="67497" y="55866"/>
                      </a:cubicBezTo>
                      <a:cubicBezTo>
                        <a:pt x="65187" y="45305"/>
                        <a:pt x="61413" y="34423"/>
                        <a:pt x="56007" y="25029"/>
                      </a:cubicBezTo>
                      <a:cubicBezTo>
                        <a:pt x="51007" y="16349"/>
                        <a:pt x="43982" y="8039"/>
                        <a:pt x="34683" y="3824"/>
                      </a:cubicBezTo>
                      <a:cubicBezTo>
                        <a:pt x="29749" y="1583"/>
                        <a:pt x="24080" y="0"/>
                        <a:pt x="185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8" name="Google Shape;128;p15"/>
                <p:cNvGrpSpPr/>
                <p:nvPr/>
              </p:nvGrpSpPr>
              <p:grpSpPr>
                <a:xfrm>
                  <a:off x="2252110" y="6027996"/>
                  <a:ext cx="1159737" cy="2526474"/>
                  <a:chOff x="2252110" y="6027996"/>
                  <a:chExt cx="1159737" cy="2526474"/>
                </a:xfrm>
              </p:grpSpPr>
              <p:sp>
                <p:nvSpPr>
                  <p:cNvPr id="129" name="Google Shape;129;p15"/>
                  <p:cNvSpPr/>
                  <p:nvPr/>
                </p:nvSpPr>
                <p:spPr>
                  <a:xfrm>
                    <a:off x="2252110" y="6027996"/>
                    <a:ext cx="1159737" cy="2526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77" h="102121" extrusionOk="0">
                        <a:moveTo>
                          <a:pt x="249" y="0"/>
                        </a:moveTo>
                        <a:cubicBezTo>
                          <a:pt x="0" y="0"/>
                          <a:pt x="69" y="331"/>
                          <a:pt x="644" y="817"/>
                        </a:cubicBezTo>
                        <a:cubicBezTo>
                          <a:pt x="644" y="817"/>
                          <a:pt x="1049" y="1162"/>
                          <a:pt x="1799" y="1805"/>
                        </a:cubicBezTo>
                        <a:cubicBezTo>
                          <a:pt x="2180" y="2114"/>
                          <a:pt x="2633" y="2519"/>
                          <a:pt x="3157" y="2984"/>
                        </a:cubicBezTo>
                        <a:cubicBezTo>
                          <a:pt x="3419" y="3222"/>
                          <a:pt x="3704" y="3472"/>
                          <a:pt x="4002" y="3746"/>
                        </a:cubicBezTo>
                        <a:cubicBezTo>
                          <a:pt x="4300" y="4008"/>
                          <a:pt x="4609" y="4305"/>
                          <a:pt x="4943" y="4603"/>
                        </a:cubicBezTo>
                        <a:cubicBezTo>
                          <a:pt x="6264" y="5805"/>
                          <a:pt x="7788" y="7317"/>
                          <a:pt x="9467" y="9032"/>
                        </a:cubicBezTo>
                        <a:cubicBezTo>
                          <a:pt x="11134" y="10770"/>
                          <a:pt x="12932" y="12747"/>
                          <a:pt x="14765" y="14926"/>
                        </a:cubicBezTo>
                        <a:cubicBezTo>
                          <a:pt x="18409" y="19295"/>
                          <a:pt x="22100" y="24522"/>
                          <a:pt x="25231" y="30035"/>
                        </a:cubicBezTo>
                        <a:cubicBezTo>
                          <a:pt x="26791" y="32785"/>
                          <a:pt x="28219" y="35619"/>
                          <a:pt x="29529" y="38381"/>
                        </a:cubicBezTo>
                        <a:cubicBezTo>
                          <a:pt x="29696" y="38726"/>
                          <a:pt x="29862" y="39071"/>
                          <a:pt x="30029" y="39405"/>
                        </a:cubicBezTo>
                        <a:cubicBezTo>
                          <a:pt x="30184" y="39750"/>
                          <a:pt x="30339" y="40095"/>
                          <a:pt x="30505" y="40441"/>
                        </a:cubicBezTo>
                        <a:cubicBezTo>
                          <a:pt x="30815" y="41131"/>
                          <a:pt x="31124" y="41798"/>
                          <a:pt x="31422" y="42477"/>
                        </a:cubicBezTo>
                        <a:cubicBezTo>
                          <a:pt x="31720" y="43143"/>
                          <a:pt x="32006" y="43810"/>
                          <a:pt x="32291" y="44465"/>
                        </a:cubicBezTo>
                        <a:cubicBezTo>
                          <a:pt x="32363" y="44632"/>
                          <a:pt x="32434" y="44798"/>
                          <a:pt x="32506" y="44953"/>
                        </a:cubicBezTo>
                        <a:cubicBezTo>
                          <a:pt x="32577" y="45120"/>
                          <a:pt x="32637" y="45286"/>
                          <a:pt x="32708" y="45453"/>
                        </a:cubicBezTo>
                        <a:cubicBezTo>
                          <a:pt x="32839" y="45775"/>
                          <a:pt x="32970" y="46096"/>
                          <a:pt x="33113" y="46418"/>
                        </a:cubicBezTo>
                        <a:cubicBezTo>
                          <a:pt x="33649" y="47691"/>
                          <a:pt x="34161" y="49025"/>
                          <a:pt x="34708" y="50394"/>
                        </a:cubicBezTo>
                        <a:cubicBezTo>
                          <a:pt x="34970" y="51085"/>
                          <a:pt x="35232" y="51787"/>
                          <a:pt x="35494" y="52490"/>
                        </a:cubicBezTo>
                        <a:cubicBezTo>
                          <a:pt x="35625" y="52835"/>
                          <a:pt x="35768" y="53192"/>
                          <a:pt x="35899" y="53549"/>
                        </a:cubicBezTo>
                        <a:cubicBezTo>
                          <a:pt x="36018" y="53907"/>
                          <a:pt x="36149" y="54264"/>
                          <a:pt x="36280" y="54621"/>
                        </a:cubicBezTo>
                        <a:cubicBezTo>
                          <a:pt x="36411" y="54990"/>
                          <a:pt x="36542" y="55347"/>
                          <a:pt x="36661" y="55716"/>
                        </a:cubicBezTo>
                        <a:cubicBezTo>
                          <a:pt x="36732" y="55895"/>
                          <a:pt x="36792" y="56073"/>
                          <a:pt x="36863" y="56252"/>
                        </a:cubicBezTo>
                        <a:cubicBezTo>
                          <a:pt x="36923" y="56443"/>
                          <a:pt x="36982" y="56621"/>
                          <a:pt x="37054" y="56812"/>
                        </a:cubicBezTo>
                        <a:cubicBezTo>
                          <a:pt x="37304" y="57550"/>
                          <a:pt x="37554" y="58288"/>
                          <a:pt x="37804" y="59026"/>
                        </a:cubicBezTo>
                        <a:cubicBezTo>
                          <a:pt x="38280" y="60526"/>
                          <a:pt x="38780" y="62027"/>
                          <a:pt x="39233" y="63551"/>
                        </a:cubicBezTo>
                        <a:cubicBezTo>
                          <a:pt x="39697" y="65075"/>
                          <a:pt x="40126" y="66599"/>
                          <a:pt x="40554" y="68123"/>
                        </a:cubicBezTo>
                        <a:cubicBezTo>
                          <a:pt x="40769" y="68885"/>
                          <a:pt x="40971" y="69647"/>
                          <a:pt x="41173" y="70409"/>
                        </a:cubicBezTo>
                        <a:cubicBezTo>
                          <a:pt x="41376" y="71159"/>
                          <a:pt x="41566" y="71921"/>
                          <a:pt x="41757" y="72671"/>
                        </a:cubicBezTo>
                        <a:cubicBezTo>
                          <a:pt x="41852" y="73052"/>
                          <a:pt x="41947" y="73421"/>
                          <a:pt x="42043" y="73802"/>
                        </a:cubicBezTo>
                        <a:cubicBezTo>
                          <a:pt x="42126" y="74171"/>
                          <a:pt x="42221" y="74540"/>
                          <a:pt x="42304" y="74921"/>
                        </a:cubicBezTo>
                        <a:cubicBezTo>
                          <a:pt x="42388" y="75290"/>
                          <a:pt x="42483" y="75659"/>
                          <a:pt x="42566" y="76028"/>
                        </a:cubicBezTo>
                        <a:cubicBezTo>
                          <a:pt x="42650" y="76397"/>
                          <a:pt x="42745" y="76766"/>
                          <a:pt x="42816" y="77124"/>
                        </a:cubicBezTo>
                        <a:cubicBezTo>
                          <a:pt x="43126" y="78588"/>
                          <a:pt x="43436" y="80029"/>
                          <a:pt x="43686" y="81422"/>
                        </a:cubicBezTo>
                        <a:cubicBezTo>
                          <a:pt x="44733" y="87018"/>
                          <a:pt x="45341" y="91995"/>
                          <a:pt x="45722" y="95554"/>
                        </a:cubicBezTo>
                        <a:cubicBezTo>
                          <a:pt x="45817" y="96447"/>
                          <a:pt x="45900" y="97257"/>
                          <a:pt x="45972" y="97960"/>
                        </a:cubicBezTo>
                        <a:cubicBezTo>
                          <a:pt x="46055" y="98650"/>
                          <a:pt x="46114" y="99257"/>
                          <a:pt x="46150" y="99745"/>
                        </a:cubicBezTo>
                        <a:cubicBezTo>
                          <a:pt x="46245" y="100734"/>
                          <a:pt x="46305" y="101269"/>
                          <a:pt x="46305" y="101269"/>
                        </a:cubicBezTo>
                        <a:cubicBezTo>
                          <a:pt x="46369" y="101838"/>
                          <a:pt x="46515" y="102121"/>
                          <a:pt x="46640" y="102121"/>
                        </a:cubicBezTo>
                        <a:cubicBezTo>
                          <a:pt x="46769" y="102121"/>
                          <a:pt x="46877" y="101820"/>
                          <a:pt x="46853" y="101222"/>
                        </a:cubicBezTo>
                        <a:cubicBezTo>
                          <a:pt x="46853" y="101222"/>
                          <a:pt x="46805" y="100686"/>
                          <a:pt x="46734" y="99698"/>
                        </a:cubicBezTo>
                        <a:cubicBezTo>
                          <a:pt x="46686" y="99210"/>
                          <a:pt x="46638" y="98602"/>
                          <a:pt x="46579" y="97900"/>
                        </a:cubicBezTo>
                        <a:cubicBezTo>
                          <a:pt x="46507" y="97198"/>
                          <a:pt x="46436" y="96388"/>
                          <a:pt x="46353" y="95495"/>
                        </a:cubicBezTo>
                        <a:cubicBezTo>
                          <a:pt x="46007" y="91923"/>
                          <a:pt x="45472" y="86922"/>
                          <a:pt x="44483" y="81279"/>
                        </a:cubicBezTo>
                        <a:cubicBezTo>
                          <a:pt x="44245" y="79874"/>
                          <a:pt x="43948" y="78421"/>
                          <a:pt x="43650" y="76945"/>
                        </a:cubicBezTo>
                        <a:cubicBezTo>
                          <a:pt x="43590" y="76576"/>
                          <a:pt x="43495" y="76207"/>
                          <a:pt x="43412" y="75838"/>
                        </a:cubicBezTo>
                        <a:cubicBezTo>
                          <a:pt x="43328" y="75469"/>
                          <a:pt x="43245" y="75088"/>
                          <a:pt x="43162" y="74719"/>
                        </a:cubicBezTo>
                        <a:cubicBezTo>
                          <a:pt x="43078" y="74338"/>
                          <a:pt x="42995" y="73969"/>
                          <a:pt x="42912" y="73588"/>
                        </a:cubicBezTo>
                        <a:cubicBezTo>
                          <a:pt x="42816" y="73218"/>
                          <a:pt x="42721" y="72837"/>
                          <a:pt x="42626" y="72456"/>
                        </a:cubicBezTo>
                        <a:cubicBezTo>
                          <a:pt x="42447" y="71694"/>
                          <a:pt x="42269" y="70932"/>
                          <a:pt x="42066" y="70170"/>
                        </a:cubicBezTo>
                        <a:cubicBezTo>
                          <a:pt x="41876" y="69408"/>
                          <a:pt x="41673" y="68646"/>
                          <a:pt x="41471" y="67873"/>
                        </a:cubicBezTo>
                        <a:cubicBezTo>
                          <a:pt x="41054" y="66337"/>
                          <a:pt x="40638" y="64801"/>
                          <a:pt x="40173" y="63265"/>
                        </a:cubicBezTo>
                        <a:cubicBezTo>
                          <a:pt x="39733" y="61741"/>
                          <a:pt x="39245" y="60217"/>
                          <a:pt x="38768" y="58717"/>
                        </a:cubicBezTo>
                        <a:cubicBezTo>
                          <a:pt x="38518" y="57967"/>
                          <a:pt x="38268" y="57216"/>
                          <a:pt x="38030" y="56478"/>
                        </a:cubicBezTo>
                        <a:cubicBezTo>
                          <a:pt x="37971" y="56288"/>
                          <a:pt x="37899" y="56109"/>
                          <a:pt x="37840" y="55919"/>
                        </a:cubicBezTo>
                        <a:cubicBezTo>
                          <a:pt x="37780" y="55740"/>
                          <a:pt x="37709" y="55550"/>
                          <a:pt x="37649" y="55371"/>
                        </a:cubicBezTo>
                        <a:cubicBezTo>
                          <a:pt x="37518" y="55002"/>
                          <a:pt x="37387" y="54633"/>
                          <a:pt x="37268" y="54276"/>
                        </a:cubicBezTo>
                        <a:cubicBezTo>
                          <a:pt x="37137" y="53907"/>
                          <a:pt x="37006" y="53549"/>
                          <a:pt x="36887" y="53192"/>
                        </a:cubicBezTo>
                        <a:cubicBezTo>
                          <a:pt x="36756" y="52823"/>
                          <a:pt x="36613" y="52478"/>
                          <a:pt x="36482" y="52121"/>
                        </a:cubicBezTo>
                        <a:cubicBezTo>
                          <a:pt x="36220" y="51406"/>
                          <a:pt x="35970" y="50704"/>
                          <a:pt x="35696" y="50013"/>
                        </a:cubicBezTo>
                        <a:cubicBezTo>
                          <a:pt x="35161" y="48644"/>
                          <a:pt x="34637" y="47287"/>
                          <a:pt x="34101" y="46013"/>
                        </a:cubicBezTo>
                        <a:cubicBezTo>
                          <a:pt x="33958" y="45679"/>
                          <a:pt x="33827" y="45358"/>
                          <a:pt x="33696" y="45036"/>
                        </a:cubicBezTo>
                        <a:cubicBezTo>
                          <a:pt x="33625" y="44870"/>
                          <a:pt x="33553" y="44703"/>
                          <a:pt x="33482" y="44536"/>
                        </a:cubicBezTo>
                        <a:cubicBezTo>
                          <a:pt x="33410" y="44382"/>
                          <a:pt x="33339" y="44215"/>
                          <a:pt x="33268" y="44048"/>
                        </a:cubicBezTo>
                        <a:cubicBezTo>
                          <a:pt x="32982" y="43393"/>
                          <a:pt x="32696" y="42715"/>
                          <a:pt x="32398" y="42036"/>
                        </a:cubicBezTo>
                        <a:cubicBezTo>
                          <a:pt x="32089" y="41369"/>
                          <a:pt x="31779" y="40691"/>
                          <a:pt x="31458" y="40000"/>
                        </a:cubicBezTo>
                        <a:cubicBezTo>
                          <a:pt x="31303" y="39655"/>
                          <a:pt x="31136" y="39309"/>
                          <a:pt x="30982" y="38964"/>
                        </a:cubicBezTo>
                        <a:cubicBezTo>
                          <a:pt x="30815" y="38619"/>
                          <a:pt x="30648" y="38274"/>
                          <a:pt x="30482" y="37928"/>
                        </a:cubicBezTo>
                        <a:cubicBezTo>
                          <a:pt x="29136" y="35142"/>
                          <a:pt x="27684" y="32309"/>
                          <a:pt x="26088" y="29546"/>
                        </a:cubicBezTo>
                        <a:cubicBezTo>
                          <a:pt x="22885" y="23998"/>
                          <a:pt x="19111" y="18759"/>
                          <a:pt x="15384" y="14414"/>
                        </a:cubicBezTo>
                        <a:cubicBezTo>
                          <a:pt x="13515" y="12235"/>
                          <a:pt x="11682" y="10258"/>
                          <a:pt x="9979" y="8532"/>
                        </a:cubicBezTo>
                        <a:cubicBezTo>
                          <a:pt x="8264" y="6829"/>
                          <a:pt x="6705" y="5329"/>
                          <a:pt x="5359" y="4139"/>
                        </a:cubicBezTo>
                        <a:cubicBezTo>
                          <a:pt x="5026" y="3841"/>
                          <a:pt x="4716" y="3555"/>
                          <a:pt x="4419" y="3281"/>
                        </a:cubicBezTo>
                        <a:cubicBezTo>
                          <a:pt x="4109" y="3019"/>
                          <a:pt x="3823" y="2769"/>
                          <a:pt x="3550" y="2543"/>
                        </a:cubicBezTo>
                        <a:cubicBezTo>
                          <a:pt x="3014" y="2079"/>
                          <a:pt x="2561" y="1674"/>
                          <a:pt x="2180" y="1364"/>
                        </a:cubicBezTo>
                        <a:cubicBezTo>
                          <a:pt x="1406" y="733"/>
                          <a:pt x="990" y="388"/>
                          <a:pt x="990" y="388"/>
                        </a:cubicBezTo>
                        <a:cubicBezTo>
                          <a:pt x="657" y="117"/>
                          <a:pt x="397" y="0"/>
                          <a:pt x="24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130;p15"/>
                  <p:cNvSpPr/>
                  <p:nvPr/>
                </p:nvSpPr>
                <p:spPr>
                  <a:xfrm>
                    <a:off x="3112839" y="6709262"/>
                    <a:ext cx="58980" cy="663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4" h="26811" extrusionOk="0">
                        <a:moveTo>
                          <a:pt x="289" y="0"/>
                        </a:moveTo>
                        <a:cubicBezTo>
                          <a:pt x="158" y="0"/>
                          <a:pt x="25" y="72"/>
                          <a:pt x="1" y="212"/>
                        </a:cubicBezTo>
                        <a:cubicBezTo>
                          <a:pt x="1" y="212"/>
                          <a:pt x="1" y="724"/>
                          <a:pt x="13" y="1557"/>
                        </a:cubicBezTo>
                        <a:cubicBezTo>
                          <a:pt x="13" y="2390"/>
                          <a:pt x="24" y="3557"/>
                          <a:pt x="48" y="4891"/>
                        </a:cubicBezTo>
                        <a:cubicBezTo>
                          <a:pt x="84" y="7558"/>
                          <a:pt x="179" y="10868"/>
                          <a:pt x="322" y="13463"/>
                        </a:cubicBezTo>
                        <a:cubicBezTo>
                          <a:pt x="501" y="16047"/>
                          <a:pt x="798" y="19357"/>
                          <a:pt x="1156" y="22000"/>
                        </a:cubicBezTo>
                        <a:cubicBezTo>
                          <a:pt x="1239" y="22667"/>
                          <a:pt x="1310" y="23286"/>
                          <a:pt x="1394" y="23845"/>
                        </a:cubicBezTo>
                        <a:cubicBezTo>
                          <a:pt x="1477" y="24405"/>
                          <a:pt x="1560" y="24893"/>
                          <a:pt x="1620" y="25310"/>
                        </a:cubicBezTo>
                        <a:cubicBezTo>
                          <a:pt x="1751" y="26143"/>
                          <a:pt x="1822" y="26643"/>
                          <a:pt x="1822" y="26643"/>
                        </a:cubicBezTo>
                        <a:cubicBezTo>
                          <a:pt x="1848" y="26757"/>
                          <a:pt x="1960" y="26811"/>
                          <a:pt x="2076" y="26811"/>
                        </a:cubicBezTo>
                        <a:cubicBezTo>
                          <a:pt x="2226" y="26811"/>
                          <a:pt x="2383" y="26721"/>
                          <a:pt x="2370" y="26560"/>
                        </a:cubicBezTo>
                        <a:cubicBezTo>
                          <a:pt x="2370" y="26560"/>
                          <a:pt x="2322" y="26060"/>
                          <a:pt x="2251" y="25238"/>
                        </a:cubicBezTo>
                        <a:cubicBezTo>
                          <a:pt x="2203" y="24822"/>
                          <a:pt x="2156" y="24322"/>
                          <a:pt x="2108" y="23762"/>
                        </a:cubicBezTo>
                        <a:cubicBezTo>
                          <a:pt x="2048" y="23202"/>
                          <a:pt x="2013" y="22583"/>
                          <a:pt x="1953" y="21917"/>
                        </a:cubicBezTo>
                        <a:cubicBezTo>
                          <a:pt x="1727" y="19273"/>
                          <a:pt x="1560" y="15975"/>
                          <a:pt x="1394" y="13392"/>
                        </a:cubicBezTo>
                        <a:cubicBezTo>
                          <a:pt x="1072" y="8224"/>
                          <a:pt x="560" y="200"/>
                          <a:pt x="560" y="200"/>
                        </a:cubicBezTo>
                        <a:cubicBezTo>
                          <a:pt x="537" y="66"/>
                          <a:pt x="414" y="0"/>
                          <a:pt x="28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15"/>
                  <p:cNvSpPr/>
                  <p:nvPr/>
                </p:nvSpPr>
                <p:spPr>
                  <a:xfrm>
                    <a:off x="2447432" y="6696496"/>
                    <a:ext cx="526393" cy="233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77" h="9445" extrusionOk="0">
                        <a:moveTo>
                          <a:pt x="1569" y="0"/>
                        </a:moveTo>
                        <a:cubicBezTo>
                          <a:pt x="1521" y="0"/>
                          <a:pt x="1475" y="1"/>
                          <a:pt x="1429" y="1"/>
                        </a:cubicBezTo>
                        <a:cubicBezTo>
                          <a:pt x="1239" y="1"/>
                          <a:pt x="1072" y="13"/>
                          <a:pt x="929" y="25"/>
                        </a:cubicBezTo>
                        <a:cubicBezTo>
                          <a:pt x="786" y="25"/>
                          <a:pt x="655" y="37"/>
                          <a:pt x="560" y="49"/>
                        </a:cubicBezTo>
                        <a:cubicBezTo>
                          <a:pt x="358" y="61"/>
                          <a:pt x="239" y="73"/>
                          <a:pt x="239" y="73"/>
                        </a:cubicBezTo>
                        <a:cubicBezTo>
                          <a:pt x="0" y="132"/>
                          <a:pt x="48" y="585"/>
                          <a:pt x="286" y="632"/>
                        </a:cubicBezTo>
                        <a:cubicBezTo>
                          <a:pt x="286" y="632"/>
                          <a:pt x="393" y="620"/>
                          <a:pt x="584" y="620"/>
                        </a:cubicBezTo>
                        <a:cubicBezTo>
                          <a:pt x="616" y="616"/>
                          <a:pt x="650" y="615"/>
                          <a:pt x="687" y="615"/>
                        </a:cubicBezTo>
                        <a:cubicBezTo>
                          <a:pt x="761" y="615"/>
                          <a:pt x="846" y="620"/>
                          <a:pt x="941" y="620"/>
                        </a:cubicBezTo>
                        <a:cubicBezTo>
                          <a:pt x="1084" y="620"/>
                          <a:pt x="1239" y="620"/>
                          <a:pt x="1417" y="632"/>
                        </a:cubicBezTo>
                        <a:cubicBezTo>
                          <a:pt x="2120" y="668"/>
                          <a:pt x="3096" y="811"/>
                          <a:pt x="4191" y="1085"/>
                        </a:cubicBezTo>
                        <a:cubicBezTo>
                          <a:pt x="5287" y="1347"/>
                          <a:pt x="6489" y="1751"/>
                          <a:pt x="7668" y="2216"/>
                        </a:cubicBezTo>
                        <a:cubicBezTo>
                          <a:pt x="8847" y="2680"/>
                          <a:pt x="9990" y="3216"/>
                          <a:pt x="10990" y="3692"/>
                        </a:cubicBezTo>
                        <a:cubicBezTo>
                          <a:pt x="12978" y="4657"/>
                          <a:pt x="15479" y="6014"/>
                          <a:pt x="17419" y="7228"/>
                        </a:cubicBezTo>
                        <a:cubicBezTo>
                          <a:pt x="19372" y="8419"/>
                          <a:pt x="20789" y="9419"/>
                          <a:pt x="20789" y="9419"/>
                        </a:cubicBezTo>
                        <a:cubicBezTo>
                          <a:pt x="20814" y="9436"/>
                          <a:pt x="20841" y="9444"/>
                          <a:pt x="20870" y="9444"/>
                        </a:cubicBezTo>
                        <a:cubicBezTo>
                          <a:pt x="21056" y="9444"/>
                          <a:pt x="21277" y="9113"/>
                          <a:pt x="21122" y="8979"/>
                        </a:cubicBezTo>
                        <a:cubicBezTo>
                          <a:pt x="21122" y="8979"/>
                          <a:pt x="19765" y="7859"/>
                          <a:pt x="17860" y="6550"/>
                        </a:cubicBezTo>
                        <a:cubicBezTo>
                          <a:pt x="16907" y="5883"/>
                          <a:pt x="15824" y="5169"/>
                          <a:pt x="14717" y="4514"/>
                        </a:cubicBezTo>
                        <a:cubicBezTo>
                          <a:pt x="13597" y="3847"/>
                          <a:pt x="12466" y="3228"/>
                          <a:pt x="11454" y="2728"/>
                        </a:cubicBezTo>
                        <a:cubicBezTo>
                          <a:pt x="10430" y="2240"/>
                          <a:pt x="9240" y="1728"/>
                          <a:pt x="8013" y="1299"/>
                        </a:cubicBezTo>
                        <a:cubicBezTo>
                          <a:pt x="6787" y="859"/>
                          <a:pt x="5513" y="513"/>
                          <a:pt x="4358" y="287"/>
                        </a:cubicBezTo>
                        <a:cubicBezTo>
                          <a:pt x="3275" y="86"/>
                          <a:pt x="2296" y="0"/>
                          <a:pt x="156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15"/>
                  <p:cNvSpPr/>
                  <p:nvPr/>
                </p:nvSpPr>
                <p:spPr>
                  <a:xfrm>
                    <a:off x="2600004" y="6126931"/>
                    <a:ext cx="57644" cy="287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0" h="11627" extrusionOk="0">
                        <a:moveTo>
                          <a:pt x="372" y="0"/>
                        </a:moveTo>
                        <a:cubicBezTo>
                          <a:pt x="220" y="0"/>
                          <a:pt x="24" y="52"/>
                          <a:pt x="1" y="128"/>
                        </a:cubicBezTo>
                        <a:cubicBezTo>
                          <a:pt x="1" y="128"/>
                          <a:pt x="13" y="354"/>
                          <a:pt x="37" y="711"/>
                        </a:cubicBezTo>
                        <a:cubicBezTo>
                          <a:pt x="48" y="1080"/>
                          <a:pt x="72" y="1580"/>
                          <a:pt x="96" y="2164"/>
                        </a:cubicBezTo>
                        <a:cubicBezTo>
                          <a:pt x="144" y="3318"/>
                          <a:pt x="179" y="4771"/>
                          <a:pt x="310" y="5914"/>
                        </a:cubicBezTo>
                        <a:cubicBezTo>
                          <a:pt x="429" y="7045"/>
                          <a:pt x="703" y="8510"/>
                          <a:pt x="1060" y="9641"/>
                        </a:cubicBezTo>
                        <a:cubicBezTo>
                          <a:pt x="1156" y="9926"/>
                          <a:pt x="1227" y="10188"/>
                          <a:pt x="1322" y="10426"/>
                        </a:cubicBezTo>
                        <a:cubicBezTo>
                          <a:pt x="1406" y="10665"/>
                          <a:pt x="1477" y="10879"/>
                          <a:pt x="1549" y="11046"/>
                        </a:cubicBezTo>
                        <a:cubicBezTo>
                          <a:pt x="1703" y="11391"/>
                          <a:pt x="1787" y="11593"/>
                          <a:pt x="1787" y="11593"/>
                        </a:cubicBezTo>
                        <a:cubicBezTo>
                          <a:pt x="1800" y="11616"/>
                          <a:pt x="1832" y="11626"/>
                          <a:pt x="1876" y="11626"/>
                        </a:cubicBezTo>
                        <a:cubicBezTo>
                          <a:pt x="2033" y="11626"/>
                          <a:pt x="2329" y="11496"/>
                          <a:pt x="2311" y="11403"/>
                        </a:cubicBezTo>
                        <a:cubicBezTo>
                          <a:pt x="2311" y="11403"/>
                          <a:pt x="2251" y="11188"/>
                          <a:pt x="2156" y="10843"/>
                        </a:cubicBezTo>
                        <a:cubicBezTo>
                          <a:pt x="2108" y="10677"/>
                          <a:pt x="2061" y="10462"/>
                          <a:pt x="2001" y="10224"/>
                        </a:cubicBezTo>
                        <a:cubicBezTo>
                          <a:pt x="1942" y="9998"/>
                          <a:pt x="1906" y="9724"/>
                          <a:pt x="1846" y="9450"/>
                        </a:cubicBezTo>
                        <a:cubicBezTo>
                          <a:pt x="1632" y="8331"/>
                          <a:pt x="1489" y="6914"/>
                          <a:pt x="1370" y="5795"/>
                        </a:cubicBezTo>
                        <a:cubicBezTo>
                          <a:pt x="1251" y="4688"/>
                          <a:pt x="1072" y="3247"/>
                          <a:pt x="906" y="2092"/>
                        </a:cubicBezTo>
                        <a:cubicBezTo>
                          <a:pt x="822" y="1509"/>
                          <a:pt x="727" y="997"/>
                          <a:pt x="668" y="640"/>
                        </a:cubicBezTo>
                        <a:cubicBezTo>
                          <a:pt x="596" y="282"/>
                          <a:pt x="549" y="56"/>
                          <a:pt x="549" y="56"/>
                        </a:cubicBezTo>
                        <a:cubicBezTo>
                          <a:pt x="531" y="17"/>
                          <a:pt x="459" y="0"/>
                          <a:pt x="37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33" name="Google Shape;133;p15"/>
            <p:cNvSpPr/>
            <p:nvPr/>
          </p:nvSpPr>
          <p:spPr>
            <a:xfrm flipH="1">
              <a:off x="1175358" y="4705391"/>
              <a:ext cx="1701494" cy="434364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6"/>
          <p:cNvGrpSpPr/>
          <p:nvPr/>
        </p:nvGrpSpPr>
        <p:grpSpPr>
          <a:xfrm rot="244921">
            <a:off x="647179" y="3832742"/>
            <a:ext cx="1145761" cy="872458"/>
            <a:chOff x="3077675" y="6690087"/>
            <a:chExt cx="2525088" cy="1922768"/>
          </a:xfrm>
        </p:grpSpPr>
        <p:sp>
          <p:nvSpPr>
            <p:cNvPr id="136" name="Google Shape;136;p16"/>
            <p:cNvSpPr/>
            <p:nvPr/>
          </p:nvSpPr>
          <p:spPr>
            <a:xfrm>
              <a:off x="3538754" y="6690087"/>
              <a:ext cx="2064009" cy="1922768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3077675" y="7144734"/>
              <a:ext cx="1927197" cy="1319656"/>
            </a:xfrm>
            <a:custGeom>
              <a:avLst/>
              <a:gdLst/>
              <a:ahLst/>
              <a:cxnLst/>
              <a:rect l="l" t="t" r="r" b="b"/>
              <a:pathLst>
                <a:path w="77898" h="53341" extrusionOk="0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4083257" y="7963826"/>
              <a:ext cx="485028" cy="66056"/>
            </a:xfrm>
            <a:custGeom>
              <a:avLst/>
              <a:gdLst/>
              <a:ahLst/>
              <a:cxnLst/>
              <a:rect l="l" t="t" r="r" b="b"/>
              <a:pathLst>
                <a:path w="19605" h="2670" extrusionOk="0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4465836" y="7206782"/>
              <a:ext cx="184066" cy="404227"/>
            </a:xfrm>
            <a:custGeom>
              <a:avLst/>
              <a:gdLst/>
              <a:ahLst/>
              <a:cxnLst/>
              <a:rect l="l" t="t" r="r" b="b"/>
              <a:pathLst>
                <a:path w="7440" h="16339" extrusionOk="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16"/>
          <p:cNvGrpSpPr/>
          <p:nvPr/>
        </p:nvGrpSpPr>
        <p:grpSpPr>
          <a:xfrm rot="-1537546">
            <a:off x="604994" y="3763987"/>
            <a:ext cx="488794" cy="774382"/>
            <a:chOff x="-1904298" y="1056455"/>
            <a:chExt cx="581725" cy="921611"/>
          </a:xfrm>
        </p:grpSpPr>
        <p:sp>
          <p:nvSpPr>
            <p:cNvPr id="141" name="Google Shape;141;p16"/>
            <p:cNvSpPr/>
            <p:nvPr/>
          </p:nvSpPr>
          <p:spPr>
            <a:xfrm>
              <a:off x="-1904298" y="1056455"/>
              <a:ext cx="581725" cy="887132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-1862965" y="1216748"/>
              <a:ext cx="442995" cy="761317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16"/>
          <p:cNvSpPr/>
          <p:nvPr/>
        </p:nvSpPr>
        <p:spPr>
          <a:xfrm>
            <a:off x="1" y="3744009"/>
            <a:ext cx="1536033" cy="1399598"/>
          </a:xfrm>
          <a:custGeom>
            <a:avLst/>
            <a:gdLst/>
            <a:ahLst/>
            <a:cxnLst/>
            <a:rect l="l" t="t" r="r" b="b"/>
            <a:pathLst>
              <a:path w="57091" h="52020" extrusionOk="0">
                <a:moveTo>
                  <a:pt x="167" y="14181"/>
                </a:moveTo>
                <a:cubicBezTo>
                  <a:pt x="845" y="14181"/>
                  <a:pt x="14859" y="1"/>
                  <a:pt x="24658" y="18574"/>
                </a:cubicBezTo>
                <a:cubicBezTo>
                  <a:pt x="34457" y="37160"/>
                  <a:pt x="57090" y="28040"/>
                  <a:pt x="50840" y="52019"/>
                </a:cubicBezTo>
                <a:lnTo>
                  <a:pt x="0" y="520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2292986" y="714386"/>
            <a:ext cx="6851022" cy="4429224"/>
          </a:xfrm>
          <a:custGeom>
            <a:avLst/>
            <a:gdLst/>
            <a:ahLst/>
            <a:cxnLst/>
            <a:rect l="l" t="t" r="r" b="b"/>
            <a:pathLst>
              <a:path w="213944" h="138316" extrusionOk="0">
                <a:moveTo>
                  <a:pt x="187607" y="17884"/>
                </a:moveTo>
                <a:cubicBezTo>
                  <a:pt x="185262" y="10061"/>
                  <a:pt x="178440" y="0"/>
                  <a:pt x="158818" y="500"/>
                </a:cubicBezTo>
                <a:cubicBezTo>
                  <a:pt x="138756" y="1012"/>
                  <a:pt x="122325" y="29659"/>
                  <a:pt x="89500" y="43720"/>
                </a:cubicBezTo>
                <a:cubicBezTo>
                  <a:pt x="72260" y="51114"/>
                  <a:pt x="1" y="63092"/>
                  <a:pt x="41589" y="138315"/>
                </a:cubicBezTo>
                <a:lnTo>
                  <a:pt x="60425" y="138315"/>
                </a:lnTo>
                <a:lnTo>
                  <a:pt x="186881" y="138315"/>
                </a:lnTo>
                <a:lnTo>
                  <a:pt x="213944" y="138315"/>
                </a:lnTo>
                <a:lnTo>
                  <a:pt x="213944" y="33588"/>
                </a:lnTo>
                <a:cubicBezTo>
                  <a:pt x="211241" y="26349"/>
                  <a:pt x="204455" y="18038"/>
                  <a:pt x="187607" y="1788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2838848" y="1324408"/>
            <a:ext cx="4536814" cy="2368458"/>
          </a:xfrm>
          <a:custGeom>
            <a:avLst/>
            <a:gdLst/>
            <a:ahLst/>
            <a:cxnLst/>
            <a:rect l="l" t="t" r="r" b="b"/>
            <a:pathLst>
              <a:path w="80737" h="42149" extrusionOk="0">
                <a:moveTo>
                  <a:pt x="40565" y="1"/>
                </a:moveTo>
                <a:cubicBezTo>
                  <a:pt x="34671" y="1"/>
                  <a:pt x="29373" y="2489"/>
                  <a:pt x="25658" y="6478"/>
                </a:cubicBezTo>
                <a:cubicBezTo>
                  <a:pt x="23157" y="9151"/>
                  <a:pt x="19680" y="10629"/>
                  <a:pt x="16026" y="10629"/>
                </a:cubicBezTo>
                <a:cubicBezTo>
                  <a:pt x="15872" y="10629"/>
                  <a:pt x="15717" y="10626"/>
                  <a:pt x="15562" y="10621"/>
                </a:cubicBezTo>
                <a:cubicBezTo>
                  <a:pt x="15383" y="10609"/>
                  <a:pt x="15216" y="10609"/>
                  <a:pt x="15038" y="10609"/>
                </a:cubicBezTo>
                <a:cubicBezTo>
                  <a:pt x="6727" y="10609"/>
                  <a:pt x="0" y="17324"/>
                  <a:pt x="0" y="25623"/>
                </a:cubicBezTo>
                <a:cubicBezTo>
                  <a:pt x="0" y="33910"/>
                  <a:pt x="6727" y="40625"/>
                  <a:pt x="15038" y="40625"/>
                </a:cubicBezTo>
                <a:cubicBezTo>
                  <a:pt x="19705" y="40625"/>
                  <a:pt x="23872" y="38505"/>
                  <a:pt x="26623" y="35184"/>
                </a:cubicBezTo>
                <a:cubicBezTo>
                  <a:pt x="30278" y="38589"/>
                  <a:pt x="35171" y="40684"/>
                  <a:pt x="40565" y="40684"/>
                </a:cubicBezTo>
                <a:cubicBezTo>
                  <a:pt x="43529" y="40684"/>
                  <a:pt x="46351" y="40053"/>
                  <a:pt x="48887" y="38910"/>
                </a:cubicBezTo>
                <a:cubicBezTo>
                  <a:pt x="51233" y="40922"/>
                  <a:pt x="54293" y="42149"/>
                  <a:pt x="57638" y="42149"/>
                </a:cubicBezTo>
                <a:cubicBezTo>
                  <a:pt x="61984" y="42149"/>
                  <a:pt x="65854" y="40077"/>
                  <a:pt x="68306" y="36874"/>
                </a:cubicBezTo>
                <a:cubicBezTo>
                  <a:pt x="69628" y="38124"/>
                  <a:pt x="71414" y="38898"/>
                  <a:pt x="73378" y="38898"/>
                </a:cubicBezTo>
                <a:cubicBezTo>
                  <a:pt x="77438" y="38898"/>
                  <a:pt x="80736" y="35600"/>
                  <a:pt x="80736" y="31540"/>
                </a:cubicBezTo>
                <a:cubicBezTo>
                  <a:pt x="80736" y="27480"/>
                  <a:pt x="77438" y="24194"/>
                  <a:pt x="73378" y="24194"/>
                </a:cubicBezTo>
                <a:lnTo>
                  <a:pt x="73343" y="24194"/>
                </a:lnTo>
                <a:cubicBezTo>
                  <a:pt x="73331" y="24194"/>
                  <a:pt x="73318" y="24194"/>
                  <a:pt x="73306" y="24194"/>
                </a:cubicBezTo>
                <a:cubicBezTo>
                  <a:pt x="71641" y="24194"/>
                  <a:pt x="70062" y="23386"/>
                  <a:pt x="69211" y="21944"/>
                </a:cubicBezTo>
                <a:cubicBezTo>
                  <a:pt x="67925" y="19777"/>
                  <a:pt x="66044" y="17991"/>
                  <a:pt x="63782" y="16824"/>
                </a:cubicBezTo>
                <a:cubicBezTo>
                  <a:pt x="61734" y="15764"/>
                  <a:pt x="60091" y="14086"/>
                  <a:pt x="59139" y="11978"/>
                </a:cubicBezTo>
                <a:cubicBezTo>
                  <a:pt x="55948" y="4918"/>
                  <a:pt x="48840" y="1"/>
                  <a:pt x="40565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subTitle" idx="1"/>
          </p:nvPr>
        </p:nvSpPr>
        <p:spPr>
          <a:xfrm>
            <a:off x="1528650" y="1342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subTitle" idx="2"/>
          </p:nvPr>
        </p:nvSpPr>
        <p:spPr>
          <a:xfrm>
            <a:off x="5008050" y="1342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 idx="3"/>
          </p:nvPr>
        </p:nvSpPr>
        <p:spPr>
          <a:xfrm>
            <a:off x="1528650" y="3808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subTitle" idx="4"/>
          </p:nvPr>
        </p:nvSpPr>
        <p:spPr>
          <a:xfrm>
            <a:off x="5008050" y="2940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title" idx="5"/>
          </p:nvPr>
        </p:nvSpPr>
        <p:spPr>
          <a:xfrm>
            <a:off x="1528650" y="2210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title" idx="6"/>
          </p:nvPr>
        </p:nvSpPr>
        <p:spPr>
          <a:xfrm>
            <a:off x="5008050" y="2210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subTitle" idx="7"/>
          </p:nvPr>
        </p:nvSpPr>
        <p:spPr>
          <a:xfrm>
            <a:off x="1528650" y="2940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title" idx="8"/>
          </p:nvPr>
        </p:nvSpPr>
        <p:spPr>
          <a:xfrm>
            <a:off x="5008050" y="3808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6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0"/>
          <p:cNvGrpSpPr/>
          <p:nvPr/>
        </p:nvGrpSpPr>
        <p:grpSpPr>
          <a:xfrm>
            <a:off x="-300" y="3427904"/>
            <a:ext cx="9143704" cy="1715603"/>
            <a:chOff x="377798" y="3469600"/>
            <a:chExt cx="7110743" cy="1334165"/>
          </a:xfrm>
        </p:grpSpPr>
        <p:sp>
          <p:nvSpPr>
            <p:cNvPr id="206" name="Google Shape;206;p20"/>
            <p:cNvSpPr/>
            <p:nvPr/>
          </p:nvSpPr>
          <p:spPr>
            <a:xfrm>
              <a:off x="2934275" y="3745525"/>
              <a:ext cx="1009075" cy="526875"/>
            </a:xfrm>
            <a:custGeom>
              <a:avLst/>
              <a:gdLst/>
              <a:ahLst/>
              <a:cxnLst/>
              <a:rect l="l" t="t" r="r" b="b"/>
              <a:pathLst>
                <a:path w="40363" h="21075" extrusionOk="0">
                  <a:moveTo>
                    <a:pt x="20277" y="1"/>
                  </a:moveTo>
                  <a:cubicBezTo>
                    <a:pt x="16705" y="1"/>
                    <a:pt x="13574" y="1834"/>
                    <a:pt x="11752" y="4608"/>
                  </a:cubicBezTo>
                  <a:cubicBezTo>
                    <a:pt x="11327" y="5242"/>
                    <a:pt x="10616" y="5583"/>
                    <a:pt x="9876" y="5583"/>
                  </a:cubicBezTo>
                  <a:cubicBezTo>
                    <a:pt x="9684" y="5583"/>
                    <a:pt x="9491" y="5560"/>
                    <a:pt x="9300" y="5513"/>
                  </a:cubicBezTo>
                  <a:cubicBezTo>
                    <a:pt x="8728" y="5382"/>
                    <a:pt x="8133" y="5299"/>
                    <a:pt x="7514" y="5299"/>
                  </a:cubicBezTo>
                  <a:cubicBezTo>
                    <a:pt x="3358" y="5299"/>
                    <a:pt x="1" y="8657"/>
                    <a:pt x="1" y="12812"/>
                  </a:cubicBezTo>
                  <a:cubicBezTo>
                    <a:pt x="1" y="16955"/>
                    <a:pt x="3358" y="20313"/>
                    <a:pt x="7514" y="20313"/>
                  </a:cubicBezTo>
                  <a:cubicBezTo>
                    <a:pt x="9204" y="20313"/>
                    <a:pt x="10764" y="19753"/>
                    <a:pt x="12026" y="18813"/>
                  </a:cubicBezTo>
                  <a:cubicBezTo>
                    <a:pt x="12454" y="18488"/>
                    <a:pt x="12967" y="18320"/>
                    <a:pt x="13478" y="18320"/>
                  </a:cubicBezTo>
                  <a:cubicBezTo>
                    <a:pt x="13905" y="18320"/>
                    <a:pt x="14331" y="18438"/>
                    <a:pt x="14705" y="18682"/>
                  </a:cubicBezTo>
                  <a:cubicBezTo>
                    <a:pt x="16312" y="19729"/>
                    <a:pt x="18217" y="20337"/>
                    <a:pt x="20277" y="20337"/>
                  </a:cubicBezTo>
                  <a:cubicBezTo>
                    <a:pt x="21361" y="20337"/>
                    <a:pt x="22396" y="20170"/>
                    <a:pt x="23373" y="19860"/>
                  </a:cubicBezTo>
                  <a:cubicBezTo>
                    <a:pt x="23615" y="19784"/>
                    <a:pt x="23866" y="19745"/>
                    <a:pt x="24114" y="19745"/>
                  </a:cubicBezTo>
                  <a:cubicBezTo>
                    <a:pt x="24525" y="19745"/>
                    <a:pt x="24929" y="19852"/>
                    <a:pt x="25278" y="20075"/>
                  </a:cubicBezTo>
                  <a:cubicBezTo>
                    <a:pt x="26314" y="20706"/>
                    <a:pt x="27516" y="21075"/>
                    <a:pt x="28814" y="21075"/>
                  </a:cubicBezTo>
                  <a:cubicBezTo>
                    <a:pt x="30409" y="21075"/>
                    <a:pt x="31886" y="20515"/>
                    <a:pt x="33041" y="19575"/>
                  </a:cubicBezTo>
                  <a:cubicBezTo>
                    <a:pt x="33472" y="19231"/>
                    <a:pt x="34006" y="19037"/>
                    <a:pt x="34544" y="19037"/>
                  </a:cubicBezTo>
                  <a:cubicBezTo>
                    <a:pt x="34808" y="19037"/>
                    <a:pt x="35072" y="19084"/>
                    <a:pt x="35327" y="19182"/>
                  </a:cubicBezTo>
                  <a:cubicBezTo>
                    <a:pt x="35743" y="19360"/>
                    <a:pt x="36208" y="19444"/>
                    <a:pt x="36684" y="19444"/>
                  </a:cubicBezTo>
                  <a:cubicBezTo>
                    <a:pt x="38720" y="19444"/>
                    <a:pt x="40363" y="17801"/>
                    <a:pt x="40363" y="15776"/>
                  </a:cubicBezTo>
                  <a:cubicBezTo>
                    <a:pt x="40363" y="13741"/>
                    <a:pt x="38720" y="12097"/>
                    <a:pt x="36684" y="12097"/>
                  </a:cubicBezTo>
                  <a:lnTo>
                    <a:pt x="36672" y="12097"/>
                  </a:lnTo>
                  <a:cubicBezTo>
                    <a:pt x="35827" y="12097"/>
                    <a:pt x="35029" y="11693"/>
                    <a:pt x="34600" y="10966"/>
                  </a:cubicBezTo>
                  <a:cubicBezTo>
                    <a:pt x="33838" y="9680"/>
                    <a:pt x="32660" y="8668"/>
                    <a:pt x="31231" y="8121"/>
                  </a:cubicBezTo>
                  <a:cubicBezTo>
                    <a:pt x="30612" y="7871"/>
                    <a:pt x="30100" y="7394"/>
                    <a:pt x="29874" y="6752"/>
                  </a:cubicBezTo>
                  <a:cubicBezTo>
                    <a:pt x="28469" y="2823"/>
                    <a:pt x="24706" y="1"/>
                    <a:pt x="20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4838100" y="3469600"/>
              <a:ext cx="2018425" cy="1053725"/>
            </a:xfrm>
            <a:custGeom>
              <a:avLst/>
              <a:gdLst/>
              <a:ahLst/>
              <a:cxnLst/>
              <a:rect l="l" t="t" r="r" b="b"/>
              <a:pathLst>
                <a:path w="80737" h="42149" extrusionOk="0">
                  <a:moveTo>
                    <a:pt x="40565" y="1"/>
                  </a:moveTo>
                  <a:cubicBezTo>
                    <a:pt x="34671" y="1"/>
                    <a:pt x="29373" y="2489"/>
                    <a:pt x="25658" y="6478"/>
                  </a:cubicBezTo>
                  <a:cubicBezTo>
                    <a:pt x="23157" y="9151"/>
                    <a:pt x="19680" y="10629"/>
                    <a:pt x="16026" y="10629"/>
                  </a:cubicBezTo>
                  <a:cubicBezTo>
                    <a:pt x="15872" y="10629"/>
                    <a:pt x="15717" y="10626"/>
                    <a:pt x="15562" y="10621"/>
                  </a:cubicBezTo>
                  <a:cubicBezTo>
                    <a:pt x="15383" y="10609"/>
                    <a:pt x="15216" y="10609"/>
                    <a:pt x="15038" y="10609"/>
                  </a:cubicBezTo>
                  <a:cubicBezTo>
                    <a:pt x="6727" y="10609"/>
                    <a:pt x="0" y="17324"/>
                    <a:pt x="0" y="25623"/>
                  </a:cubicBezTo>
                  <a:cubicBezTo>
                    <a:pt x="0" y="33910"/>
                    <a:pt x="6727" y="40625"/>
                    <a:pt x="15038" y="40625"/>
                  </a:cubicBezTo>
                  <a:cubicBezTo>
                    <a:pt x="19705" y="40625"/>
                    <a:pt x="23872" y="38505"/>
                    <a:pt x="26623" y="35184"/>
                  </a:cubicBezTo>
                  <a:cubicBezTo>
                    <a:pt x="30278" y="38589"/>
                    <a:pt x="35171" y="40684"/>
                    <a:pt x="40565" y="40684"/>
                  </a:cubicBezTo>
                  <a:cubicBezTo>
                    <a:pt x="43529" y="40684"/>
                    <a:pt x="46351" y="40053"/>
                    <a:pt x="48887" y="38910"/>
                  </a:cubicBezTo>
                  <a:cubicBezTo>
                    <a:pt x="51233" y="40922"/>
                    <a:pt x="54293" y="42149"/>
                    <a:pt x="57638" y="42149"/>
                  </a:cubicBezTo>
                  <a:cubicBezTo>
                    <a:pt x="61984" y="42149"/>
                    <a:pt x="65854" y="40077"/>
                    <a:pt x="68306" y="36874"/>
                  </a:cubicBezTo>
                  <a:cubicBezTo>
                    <a:pt x="69628" y="38124"/>
                    <a:pt x="71414" y="38898"/>
                    <a:pt x="73378" y="38898"/>
                  </a:cubicBezTo>
                  <a:cubicBezTo>
                    <a:pt x="77438" y="38898"/>
                    <a:pt x="80736" y="35600"/>
                    <a:pt x="80736" y="31540"/>
                  </a:cubicBezTo>
                  <a:cubicBezTo>
                    <a:pt x="80736" y="27480"/>
                    <a:pt x="77438" y="24194"/>
                    <a:pt x="73378" y="24194"/>
                  </a:cubicBezTo>
                  <a:lnTo>
                    <a:pt x="73343" y="24194"/>
                  </a:lnTo>
                  <a:cubicBezTo>
                    <a:pt x="73331" y="24194"/>
                    <a:pt x="73318" y="24194"/>
                    <a:pt x="73306" y="24194"/>
                  </a:cubicBezTo>
                  <a:cubicBezTo>
                    <a:pt x="71641" y="24194"/>
                    <a:pt x="70062" y="23386"/>
                    <a:pt x="69211" y="21944"/>
                  </a:cubicBezTo>
                  <a:cubicBezTo>
                    <a:pt x="67925" y="19777"/>
                    <a:pt x="66044" y="17991"/>
                    <a:pt x="63782" y="16824"/>
                  </a:cubicBezTo>
                  <a:cubicBezTo>
                    <a:pt x="61734" y="15764"/>
                    <a:pt x="60091" y="14086"/>
                    <a:pt x="59139" y="11978"/>
                  </a:cubicBezTo>
                  <a:cubicBezTo>
                    <a:pt x="55948" y="4918"/>
                    <a:pt x="48840" y="1"/>
                    <a:pt x="405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377798" y="4155401"/>
              <a:ext cx="7110743" cy="648364"/>
            </a:xfrm>
            <a:custGeom>
              <a:avLst/>
              <a:gdLst/>
              <a:ahLst/>
              <a:cxnLst/>
              <a:rect l="l" t="t" r="r" b="b"/>
              <a:pathLst>
                <a:path w="285572" h="28409" extrusionOk="0">
                  <a:moveTo>
                    <a:pt x="1" y="1"/>
                  </a:moveTo>
                  <a:lnTo>
                    <a:pt x="1" y="28409"/>
                  </a:lnTo>
                  <a:lnTo>
                    <a:pt x="285572" y="28409"/>
                  </a:lnTo>
                  <a:lnTo>
                    <a:pt x="2855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20"/>
          <p:cNvSpPr txBox="1">
            <a:spLocks noGrp="1"/>
          </p:cNvSpPr>
          <p:nvPr>
            <p:ph type="title"/>
          </p:nvPr>
        </p:nvSpPr>
        <p:spPr>
          <a:xfrm>
            <a:off x="717525" y="905150"/>
            <a:ext cx="2183400" cy="3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1"/>
          </p:nvPr>
        </p:nvSpPr>
        <p:spPr>
          <a:xfrm>
            <a:off x="3343550" y="1515050"/>
            <a:ext cx="15291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title" idx="2"/>
          </p:nvPr>
        </p:nvSpPr>
        <p:spPr>
          <a:xfrm>
            <a:off x="3343550" y="1130825"/>
            <a:ext cx="15291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subTitle" idx="3"/>
          </p:nvPr>
        </p:nvSpPr>
        <p:spPr>
          <a:xfrm>
            <a:off x="5120450" y="1515050"/>
            <a:ext cx="15291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title" idx="4"/>
          </p:nvPr>
        </p:nvSpPr>
        <p:spPr>
          <a:xfrm>
            <a:off x="5120463" y="1130825"/>
            <a:ext cx="15291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5"/>
          </p:nvPr>
        </p:nvSpPr>
        <p:spPr>
          <a:xfrm>
            <a:off x="6897375" y="1515050"/>
            <a:ext cx="15291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title" idx="6"/>
          </p:nvPr>
        </p:nvSpPr>
        <p:spPr>
          <a:xfrm>
            <a:off x="6897375" y="1130825"/>
            <a:ext cx="15291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CUSTOM_15_1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04" name="Google Shape;304;p2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325802" y="3960231"/>
              <a:ext cx="1548095" cy="1179524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dk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8" r:id="rId3"/>
    <p:sldLayoutId id="2147483659" r:id="rId4"/>
    <p:sldLayoutId id="2147483661" r:id="rId5"/>
    <p:sldLayoutId id="2147483662" r:id="rId6"/>
    <p:sldLayoutId id="2147483666" r:id="rId7"/>
    <p:sldLayoutId id="2147483673" r:id="rId8"/>
    <p:sldLayoutId id="214748367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12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ctrTitle"/>
          </p:nvPr>
        </p:nvSpPr>
        <p:spPr>
          <a:xfrm>
            <a:off x="266404" y="279495"/>
            <a:ext cx="4487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Green </a:t>
            </a:r>
            <a:br>
              <a:rPr lang="en-US" dirty="0"/>
            </a:br>
            <a:r>
              <a:rPr lang="en-US" dirty="0"/>
              <a:t>Paradise</a:t>
            </a:r>
            <a:endParaRPr dirty="0"/>
          </a:p>
        </p:txBody>
      </p:sp>
      <p:grpSp>
        <p:nvGrpSpPr>
          <p:cNvPr id="168" name="Google Shape;1970;p57">
            <a:extLst>
              <a:ext uri="{FF2B5EF4-FFF2-40B4-BE49-F238E27FC236}">
                <a16:creationId xmlns:a16="http://schemas.microsoft.com/office/drawing/2014/main" id="{EC99A5E5-0C68-4CF5-8A7B-05414EEC5261}"/>
              </a:ext>
            </a:extLst>
          </p:cNvPr>
          <p:cNvGrpSpPr/>
          <p:nvPr/>
        </p:nvGrpSpPr>
        <p:grpSpPr>
          <a:xfrm>
            <a:off x="5715001" y="721057"/>
            <a:ext cx="2900933" cy="2990971"/>
            <a:chOff x="6208992" y="1585456"/>
            <a:chExt cx="2514206" cy="2634246"/>
          </a:xfrm>
        </p:grpSpPr>
        <p:sp>
          <p:nvSpPr>
            <p:cNvPr id="169" name="Google Shape;1971;p57">
              <a:extLst>
                <a:ext uri="{FF2B5EF4-FFF2-40B4-BE49-F238E27FC236}">
                  <a16:creationId xmlns:a16="http://schemas.microsoft.com/office/drawing/2014/main" id="{601DDB9C-744A-4F20-9D12-1EB5DB894C19}"/>
                </a:ext>
              </a:extLst>
            </p:cNvPr>
            <p:cNvSpPr/>
            <p:nvPr/>
          </p:nvSpPr>
          <p:spPr>
            <a:xfrm>
              <a:off x="7004366" y="3628980"/>
              <a:ext cx="840840" cy="187618"/>
            </a:xfrm>
            <a:custGeom>
              <a:avLst/>
              <a:gdLst/>
              <a:ahLst/>
              <a:cxnLst/>
              <a:rect l="l" t="t" r="r" b="b"/>
              <a:pathLst>
                <a:path w="43387" h="9681" extrusionOk="0">
                  <a:moveTo>
                    <a:pt x="21694" y="0"/>
                  </a:moveTo>
                  <a:cubicBezTo>
                    <a:pt x="9716" y="0"/>
                    <a:pt x="0" y="2167"/>
                    <a:pt x="0" y="4834"/>
                  </a:cubicBezTo>
                  <a:cubicBezTo>
                    <a:pt x="0" y="7513"/>
                    <a:pt x="9716" y="9680"/>
                    <a:pt x="21694" y="9680"/>
                  </a:cubicBezTo>
                  <a:cubicBezTo>
                    <a:pt x="33671" y="9680"/>
                    <a:pt x="43387" y="7513"/>
                    <a:pt x="43387" y="4834"/>
                  </a:cubicBezTo>
                  <a:cubicBezTo>
                    <a:pt x="43387" y="2167"/>
                    <a:pt x="33671" y="0"/>
                    <a:pt x="21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972;p57">
              <a:extLst>
                <a:ext uri="{FF2B5EF4-FFF2-40B4-BE49-F238E27FC236}">
                  <a16:creationId xmlns:a16="http://schemas.microsoft.com/office/drawing/2014/main" id="{0DC6FB53-2458-4C84-9188-3D856000323F}"/>
                </a:ext>
              </a:extLst>
            </p:cNvPr>
            <p:cNvSpPr/>
            <p:nvPr/>
          </p:nvSpPr>
          <p:spPr>
            <a:xfrm>
              <a:off x="6290679" y="1586909"/>
              <a:ext cx="2175231" cy="2175231"/>
            </a:xfrm>
            <a:custGeom>
              <a:avLst/>
              <a:gdLst/>
              <a:ahLst/>
              <a:cxnLst/>
              <a:rect l="l" t="t" r="r" b="b"/>
              <a:pathLst>
                <a:path w="112241" h="112241" extrusionOk="0">
                  <a:moveTo>
                    <a:pt x="56126" y="0"/>
                  </a:moveTo>
                  <a:cubicBezTo>
                    <a:pt x="25134" y="0"/>
                    <a:pt x="0" y="25134"/>
                    <a:pt x="0" y="56126"/>
                  </a:cubicBezTo>
                  <a:cubicBezTo>
                    <a:pt x="0" y="71009"/>
                    <a:pt x="5918" y="85285"/>
                    <a:pt x="16443" y="95798"/>
                  </a:cubicBezTo>
                  <a:cubicBezTo>
                    <a:pt x="26968" y="106323"/>
                    <a:pt x="41244" y="112240"/>
                    <a:pt x="56126" y="112240"/>
                  </a:cubicBezTo>
                  <a:cubicBezTo>
                    <a:pt x="71009" y="112240"/>
                    <a:pt x="85273" y="106323"/>
                    <a:pt x="95798" y="95798"/>
                  </a:cubicBezTo>
                  <a:cubicBezTo>
                    <a:pt x="106323" y="85285"/>
                    <a:pt x="112241" y="71009"/>
                    <a:pt x="112241" y="56126"/>
                  </a:cubicBezTo>
                  <a:cubicBezTo>
                    <a:pt x="112241" y="41243"/>
                    <a:pt x="106323" y="26968"/>
                    <a:pt x="95798" y="16443"/>
                  </a:cubicBezTo>
                  <a:cubicBezTo>
                    <a:pt x="85273" y="5918"/>
                    <a:pt x="71009" y="0"/>
                    <a:pt x="56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973;p57">
              <a:extLst>
                <a:ext uri="{FF2B5EF4-FFF2-40B4-BE49-F238E27FC236}">
                  <a16:creationId xmlns:a16="http://schemas.microsoft.com/office/drawing/2014/main" id="{34E94D63-E161-493C-AF63-393A26041599}"/>
                </a:ext>
              </a:extLst>
            </p:cNvPr>
            <p:cNvSpPr/>
            <p:nvPr/>
          </p:nvSpPr>
          <p:spPr>
            <a:xfrm>
              <a:off x="6850450" y="1586909"/>
              <a:ext cx="1615459" cy="1695285"/>
            </a:xfrm>
            <a:custGeom>
              <a:avLst/>
              <a:gdLst/>
              <a:ahLst/>
              <a:cxnLst/>
              <a:rect l="l" t="t" r="r" b="b"/>
              <a:pathLst>
                <a:path w="83357" h="87476" extrusionOk="0">
                  <a:moveTo>
                    <a:pt x="27242" y="0"/>
                  </a:moveTo>
                  <a:cubicBezTo>
                    <a:pt x="23242" y="0"/>
                    <a:pt x="19337" y="429"/>
                    <a:pt x="15574" y="1227"/>
                  </a:cubicBezTo>
                  <a:cubicBezTo>
                    <a:pt x="16028" y="1193"/>
                    <a:pt x="16481" y="1176"/>
                    <a:pt x="16935" y="1176"/>
                  </a:cubicBezTo>
                  <a:cubicBezTo>
                    <a:pt x="20181" y="1176"/>
                    <a:pt x="23396" y="2054"/>
                    <a:pt x="26290" y="4060"/>
                  </a:cubicBezTo>
                  <a:cubicBezTo>
                    <a:pt x="24897" y="11002"/>
                    <a:pt x="18646" y="16217"/>
                    <a:pt x="11002" y="16907"/>
                  </a:cubicBezTo>
                  <a:cubicBezTo>
                    <a:pt x="9966" y="16907"/>
                    <a:pt x="9609" y="19003"/>
                    <a:pt x="9609" y="20038"/>
                  </a:cubicBezTo>
                  <a:cubicBezTo>
                    <a:pt x="9307" y="23380"/>
                    <a:pt x="7676" y="30973"/>
                    <a:pt x="11689" y="30973"/>
                  </a:cubicBezTo>
                  <a:cubicBezTo>
                    <a:pt x="12266" y="30973"/>
                    <a:pt x="12958" y="30817"/>
                    <a:pt x="13788" y="30468"/>
                  </a:cubicBezTo>
                  <a:cubicBezTo>
                    <a:pt x="14134" y="30111"/>
                    <a:pt x="15170" y="29766"/>
                    <a:pt x="15527" y="29075"/>
                  </a:cubicBezTo>
                  <a:cubicBezTo>
                    <a:pt x="16908" y="26289"/>
                    <a:pt x="17253" y="22825"/>
                    <a:pt x="20384" y="22122"/>
                  </a:cubicBezTo>
                  <a:cubicBezTo>
                    <a:pt x="20705" y="22016"/>
                    <a:pt x="21018" y="21967"/>
                    <a:pt x="21320" y="21967"/>
                  </a:cubicBezTo>
                  <a:cubicBezTo>
                    <a:pt x="22979" y="21967"/>
                    <a:pt x="24313" y="23438"/>
                    <a:pt x="24897" y="24908"/>
                  </a:cubicBezTo>
                  <a:cubicBezTo>
                    <a:pt x="26992" y="30111"/>
                    <a:pt x="22813" y="33588"/>
                    <a:pt x="17956" y="34981"/>
                  </a:cubicBezTo>
                  <a:cubicBezTo>
                    <a:pt x="16563" y="35326"/>
                    <a:pt x="16217" y="37755"/>
                    <a:pt x="15527" y="39493"/>
                  </a:cubicBezTo>
                  <a:cubicBezTo>
                    <a:pt x="15005" y="40528"/>
                    <a:pt x="13911" y="42332"/>
                    <a:pt x="12529" y="42332"/>
                  </a:cubicBezTo>
                  <a:cubicBezTo>
                    <a:pt x="12051" y="42332"/>
                    <a:pt x="11538" y="42116"/>
                    <a:pt x="11002" y="41577"/>
                  </a:cubicBezTo>
                  <a:cubicBezTo>
                    <a:pt x="9748" y="40644"/>
                    <a:pt x="10753" y="38010"/>
                    <a:pt x="9947" y="38010"/>
                  </a:cubicBezTo>
                  <a:cubicBezTo>
                    <a:pt x="9858" y="38010"/>
                    <a:pt x="9748" y="38042"/>
                    <a:pt x="9609" y="38112"/>
                  </a:cubicBezTo>
                  <a:cubicBezTo>
                    <a:pt x="6835" y="39493"/>
                    <a:pt x="9264" y="44018"/>
                    <a:pt x="6145" y="45756"/>
                  </a:cubicBezTo>
                  <a:cubicBezTo>
                    <a:pt x="4228" y="46708"/>
                    <a:pt x="1156" y="47840"/>
                    <a:pt x="1" y="49697"/>
                  </a:cubicBezTo>
                  <a:cubicBezTo>
                    <a:pt x="72" y="49768"/>
                    <a:pt x="156" y="49840"/>
                    <a:pt x="227" y="49923"/>
                  </a:cubicBezTo>
                  <a:cubicBezTo>
                    <a:pt x="1311" y="50780"/>
                    <a:pt x="2394" y="51376"/>
                    <a:pt x="3561" y="51792"/>
                  </a:cubicBezTo>
                  <a:cubicBezTo>
                    <a:pt x="4263" y="52042"/>
                    <a:pt x="5002" y="52221"/>
                    <a:pt x="5787" y="52352"/>
                  </a:cubicBezTo>
                  <a:cubicBezTo>
                    <a:pt x="6074" y="52360"/>
                    <a:pt x="6363" y="52364"/>
                    <a:pt x="6654" y="52364"/>
                  </a:cubicBezTo>
                  <a:cubicBezTo>
                    <a:pt x="12936" y="52364"/>
                    <a:pt x="20051" y="50547"/>
                    <a:pt x="26578" y="50547"/>
                  </a:cubicBezTo>
                  <a:cubicBezTo>
                    <a:pt x="32555" y="50547"/>
                    <a:pt x="38039" y="52071"/>
                    <a:pt x="41935" y="57912"/>
                  </a:cubicBezTo>
                  <a:cubicBezTo>
                    <a:pt x="45399" y="63472"/>
                    <a:pt x="45399" y="70080"/>
                    <a:pt x="46793" y="76676"/>
                  </a:cubicBezTo>
                  <a:cubicBezTo>
                    <a:pt x="48553" y="85708"/>
                    <a:pt x="56601" y="87475"/>
                    <a:pt x="65001" y="87475"/>
                  </a:cubicBezTo>
                  <a:cubicBezTo>
                    <a:pt x="68074" y="87475"/>
                    <a:pt x="71193" y="87239"/>
                    <a:pt x="74070" y="87035"/>
                  </a:cubicBezTo>
                  <a:cubicBezTo>
                    <a:pt x="79928" y="78165"/>
                    <a:pt x="83357" y="67544"/>
                    <a:pt x="83357" y="56126"/>
                  </a:cubicBezTo>
                  <a:cubicBezTo>
                    <a:pt x="83357" y="25134"/>
                    <a:pt x="58234" y="0"/>
                    <a:pt x="27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974;p57">
              <a:extLst>
                <a:ext uri="{FF2B5EF4-FFF2-40B4-BE49-F238E27FC236}">
                  <a16:creationId xmlns:a16="http://schemas.microsoft.com/office/drawing/2014/main" id="{1ECF6EA9-FFB9-4DAE-B0CB-07038F22287E}"/>
                </a:ext>
              </a:extLst>
            </p:cNvPr>
            <p:cNvSpPr/>
            <p:nvPr/>
          </p:nvSpPr>
          <p:spPr>
            <a:xfrm>
              <a:off x="6673240" y="1663518"/>
              <a:ext cx="303917" cy="797468"/>
            </a:xfrm>
            <a:custGeom>
              <a:avLst/>
              <a:gdLst/>
              <a:ahLst/>
              <a:cxnLst/>
              <a:rect l="l" t="t" r="r" b="b"/>
              <a:pathLst>
                <a:path w="15682" h="41149" extrusionOk="0">
                  <a:moveTo>
                    <a:pt x="15681" y="0"/>
                  </a:moveTo>
                  <a:lnTo>
                    <a:pt x="15681" y="0"/>
                  </a:lnTo>
                  <a:cubicBezTo>
                    <a:pt x="11264" y="1750"/>
                    <a:pt x="7121" y="4060"/>
                    <a:pt x="3347" y="6822"/>
                  </a:cubicBezTo>
                  <a:cubicBezTo>
                    <a:pt x="1" y="18062"/>
                    <a:pt x="144" y="30206"/>
                    <a:pt x="5252" y="41148"/>
                  </a:cubicBezTo>
                  <a:cubicBezTo>
                    <a:pt x="6204" y="40160"/>
                    <a:pt x="7371" y="39267"/>
                    <a:pt x="6942" y="37981"/>
                  </a:cubicBezTo>
                  <a:cubicBezTo>
                    <a:pt x="4513" y="30337"/>
                    <a:pt x="1382" y="23039"/>
                    <a:pt x="3466" y="14692"/>
                  </a:cubicBezTo>
                  <a:cubicBezTo>
                    <a:pt x="4168" y="12954"/>
                    <a:pt x="4859" y="11216"/>
                    <a:pt x="5549" y="9489"/>
                  </a:cubicBezTo>
                  <a:cubicBezTo>
                    <a:pt x="7907" y="5608"/>
                    <a:pt x="11538" y="2227"/>
                    <a:pt x="15681" y="0"/>
                  </a:cubicBezTo>
                  <a:close/>
                </a:path>
              </a:pathLst>
            </a:custGeom>
            <a:solidFill>
              <a:srgbClr val="6ECB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975;p57">
              <a:extLst>
                <a:ext uri="{FF2B5EF4-FFF2-40B4-BE49-F238E27FC236}">
                  <a16:creationId xmlns:a16="http://schemas.microsoft.com/office/drawing/2014/main" id="{2DAF7643-0BD1-4A9B-B581-19C7D0CB2752}"/>
                </a:ext>
              </a:extLst>
            </p:cNvPr>
            <p:cNvSpPr/>
            <p:nvPr/>
          </p:nvSpPr>
          <p:spPr>
            <a:xfrm>
              <a:off x="6290288" y="1585456"/>
              <a:ext cx="1053594" cy="2125443"/>
            </a:xfrm>
            <a:custGeom>
              <a:avLst/>
              <a:gdLst/>
              <a:ahLst/>
              <a:cxnLst/>
              <a:rect l="l" t="t" r="r" b="b"/>
              <a:pathLst>
                <a:path w="54365" h="109672" extrusionOk="0">
                  <a:moveTo>
                    <a:pt x="50372" y="0"/>
                  </a:moveTo>
                  <a:cubicBezTo>
                    <a:pt x="47391" y="0"/>
                    <a:pt x="43612" y="949"/>
                    <a:pt x="41553" y="1409"/>
                  </a:cubicBezTo>
                  <a:cubicBezTo>
                    <a:pt x="41315" y="1456"/>
                    <a:pt x="41077" y="1516"/>
                    <a:pt x="40839" y="1564"/>
                  </a:cubicBezTo>
                  <a:cubicBezTo>
                    <a:pt x="40768" y="1587"/>
                    <a:pt x="40696" y="1611"/>
                    <a:pt x="40625" y="1623"/>
                  </a:cubicBezTo>
                  <a:cubicBezTo>
                    <a:pt x="40458" y="1659"/>
                    <a:pt x="40303" y="1706"/>
                    <a:pt x="40136" y="1742"/>
                  </a:cubicBezTo>
                  <a:cubicBezTo>
                    <a:pt x="40041" y="1766"/>
                    <a:pt x="39934" y="1790"/>
                    <a:pt x="39839" y="1826"/>
                  </a:cubicBezTo>
                  <a:cubicBezTo>
                    <a:pt x="39708" y="1861"/>
                    <a:pt x="39577" y="1885"/>
                    <a:pt x="39446" y="1921"/>
                  </a:cubicBezTo>
                  <a:cubicBezTo>
                    <a:pt x="39327" y="1956"/>
                    <a:pt x="39208" y="1992"/>
                    <a:pt x="39089" y="2028"/>
                  </a:cubicBezTo>
                  <a:cubicBezTo>
                    <a:pt x="38970" y="2052"/>
                    <a:pt x="38863" y="2087"/>
                    <a:pt x="38743" y="2123"/>
                  </a:cubicBezTo>
                  <a:cubicBezTo>
                    <a:pt x="38612" y="2159"/>
                    <a:pt x="38493" y="2195"/>
                    <a:pt x="38362" y="2230"/>
                  </a:cubicBezTo>
                  <a:cubicBezTo>
                    <a:pt x="38255" y="2266"/>
                    <a:pt x="38160" y="2290"/>
                    <a:pt x="38053" y="2326"/>
                  </a:cubicBezTo>
                  <a:cubicBezTo>
                    <a:pt x="37922" y="2361"/>
                    <a:pt x="37779" y="2409"/>
                    <a:pt x="37636" y="2457"/>
                  </a:cubicBezTo>
                  <a:cubicBezTo>
                    <a:pt x="37553" y="2480"/>
                    <a:pt x="37458" y="2504"/>
                    <a:pt x="37374" y="2540"/>
                  </a:cubicBezTo>
                  <a:cubicBezTo>
                    <a:pt x="37219" y="2588"/>
                    <a:pt x="37077" y="2635"/>
                    <a:pt x="36922" y="2683"/>
                  </a:cubicBezTo>
                  <a:cubicBezTo>
                    <a:pt x="36850" y="2707"/>
                    <a:pt x="36767" y="2730"/>
                    <a:pt x="36696" y="2766"/>
                  </a:cubicBezTo>
                  <a:cubicBezTo>
                    <a:pt x="36541" y="2814"/>
                    <a:pt x="36374" y="2873"/>
                    <a:pt x="36219" y="2921"/>
                  </a:cubicBezTo>
                  <a:cubicBezTo>
                    <a:pt x="36160" y="2945"/>
                    <a:pt x="36088" y="2969"/>
                    <a:pt x="36029" y="2992"/>
                  </a:cubicBezTo>
                  <a:cubicBezTo>
                    <a:pt x="35850" y="3052"/>
                    <a:pt x="35684" y="3111"/>
                    <a:pt x="35517" y="3183"/>
                  </a:cubicBezTo>
                  <a:cubicBezTo>
                    <a:pt x="35469" y="3195"/>
                    <a:pt x="35410" y="3219"/>
                    <a:pt x="35362" y="3230"/>
                  </a:cubicBezTo>
                  <a:cubicBezTo>
                    <a:pt x="35183" y="3302"/>
                    <a:pt x="35005" y="3373"/>
                    <a:pt x="34826" y="3445"/>
                  </a:cubicBezTo>
                  <a:cubicBezTo>
                    <a:pt x="34779" y="3457"/>
                    <a:pt x="34743" y="3469"/>
                    <a:pt x="34707" y="3480"/>
                  </a:cubicBezTo>
                  <a:cubicBezTo>
                    <a:pt x="34517" y="3564"/>
                    <a:pt x="34326" y="3635"/>
                    <a:pt x="34124" y="3719"/>
                  </a:cubicBezTo>
                  <a:cubicBezTo>
                    <a:pt x="34112" y="3719"/>
                    <a:pt x="34088" y="3731"/>
                    <a:pt x="34064" y="3742"/>
                  </a:cubicBezTo>
                  <a:cubicBezTo>
                    <a:pt x="33850" y="3826"/>
                    <a:pt x="33648" y="3909"/>
                    <a:pt x="33445" y="3992"/>
                  </a:cubicBezTo>
                  <a:lnTo>
                    <a:pt x="33421" y="4004"/>
                  </a:lnTo>
                  <a:cubicBezTo>
                    <a:pt x="28742" y="5993"/>
                    <a:pt x="24361" y="8719"/>
                    <a:pt x="20515" y="12041"/>
                  </a:cubicBezTo>
                  <a:cubicBezTo>
                    <a:pt x="10645" y="20530"/>
                    <a:pt x="4156" y="32508"/>
                    <a:pt x="798" y="45081"/>
                  </a:cubicBezTo>
                  <a:cubicBezTo>
                    <a:pt x="322" y="46831"/>
                    <a:pt x="1" y="48748"/>
                    <a:pt x="334" y="50558"/>
                  </a:cubicBezTo>
                  <a:cubicBezTo>
                    <a:pt x="620" y="52153"/>
                    <a:pt x="1977" y="53153"/>
                    <a:pt x="1834" y="54677"/>
                  </a:cubicBezTo>
                  <a:cubicBezTo>
                    <a:pt x="1655" y="56654"/>
                    <a:pt x="1465" y="58285"/>
                    <a:pt x="2096" y="60261"/>
                  </a:cubicBezTo>
                  <a:cubicBezTo>
                    <a:pt x="2319" y="60953"/>
                    <a:pt x="3890" y="64896"/>
                    <a:pt x="4871" y="64896"/>
                  </a:cubicBezTo>
                  <a:cubicBezTo>
                    <a:pt x="4887" y="64896"/>
                    <a:pt x="4902" y="64895"/>
                    <a:pt x="4918" y="64893"/>
                  </a:cubicBezTo>
                  <a:cubicBezTo>
                    <a:pt x="5525" y="64809"/>
                    <a:pt x="6239" y="64643"/>
                    <a:pt x="6442" y="64071"/>
                  </a:cubicBezTo>
                  <a:cubicBezTo>
                    <a:pt x="6680" y="63393"/>
                    <a:pt x="6013" y="62773"/>
                    <a:pt x="5537" y="62214"/>
                  </a:cubicBezTo>
                  <a:cubicBezTo>
                    <a:pt x="5108" y="61702"/>
                    <a:pt x="4203" y="60107"/>
                    <a:pt x="4382" y="59380"/>
                  </a:cubicBezTo>
                  <a:cubicBezTo>
                    <a:pt x="4502" y="58877"/>
                    <a:pt x="4811" y="58682"/>
                    <a:pt x="5167" y="58682"/>
                  </a:cubicBezTo>
                  <a:cubicBezTo>
                    <a:pt x="5697" y="58682"/>
                    <a:pt x="6331" y="59111"/>
                    <a:pt x="6608" y="59595"/>
                  </a:cubicBezTo>
                  <a:cubicBezTo>
                    <a:pt x="8263" y="62404"/>
                    <a:pt x="7799" y="66250"/>
                    <a:pt x="11252" y="67822"/>
                  </a:cubicBezTo>
                  <a:cubicBezTo>
                    <a:pt x="12633" y="68453"/>
                    <a:pt x="14240" y="68405"/>
                    <a:pt x="15705" y="68822"/>
                  </a:cubicBezTo>
                  <a:cubicBezTo>
                    <a:pt x="18003" y="69477"/>
                    <a:pt x="19920" y="71310"/>
                    <a:pt x="20670" y="73572"/>
                  </a:cubicBezTo>
                  <a:cubicBezTo>
                    <a:pt x="22277" y="77382"/>
                    <a:pt x="21622" y="82062"/>
                    <a:pt x="19015" y="85276"/>
                  </a:cubicBezTo>
                  <a:cubicBezTo>
                    <a:pt x="17848" y="86717"/>
                    <a:pt x="16276" y="87967"/>
                    <a:pt x="15764" y="89753"/>
                  </a:cubicBezTo>
                  <a:cubicBezTo>
                    <a:pt x="14883" y="92837"/>
                    <a:pt x="17491" y="95718"/>
                    <a:pt x="19872" y="97873"/>
                  </a:cubicBezTo>
                  <a:cubicBezTo>
                    <a:pt x="23277" y="100945"/>
                    <a:pt x="26718" y="104052"/>
                    <a:pt x="30695" y="106350"/>
                  </a:cubicBezTo>
                  <a:cubicBezTo>
                    <a:pt x="34123" y="108321"/>
                    <a:pt x="38019" y="109672"/>
                    <a:pt x="41950" y="109672"/>
                  </a:cubicBezTo>
                  <a:cubicBezTo>
                    <a:pt x="42579" y="109672"/>
                    <a:pt x="43210" y="109637"/>
                    <a:pt x="43839" y="109565"/>
                  </a:cubicBezTo>
                  <a:cubicBezTo>
                    <a:pt x="42161" y="108910"/>
                    <a:pt x="42101" y="106386"/>
                    <a:pt x="43184" y="104945"/>
                  </a:cubicBezTo>
                  <a:cubicBezTo>
                    <a:pt x="44256" y="103493"/>
                    <a:pt x="45982" y="102731"/>
                    <a:pt x="47423" y="101635"/>
                  </a:cubicBezTo>
                  <a:cubicBezTo>
                    <a:pt x="48852" y="100552"/>
                    <a:pt x="50078" y="98718"/>
                    <a:pt x="49447" y="97040"/>
                  </a:cubicBezTo>
                  <a:cubicBezTo>
                    <a:pt x="48566" y="94646"/>
                    <a:pt x="45042" y="94706"/>
                    <a:pt x="43256" y="92884"/>
                  </a:cubicBezTo>
                  <a:cubicBezTo>
                    <a:pt x="40101" y="89693"/>
                    <a:pt x="44161" y="83252"/>
                    <a:pt x="40946" y="80109"/>
                  </a:cubicBezTo>
                  <a:cubicBezTo>
                    <a:pt x="39827" y="79009"/>
                    <a:pt x="38315" y="78806"/>
                    <a:pt x="36703" y="78806"/>
                  </a:cubicBezTo>
                  <a:cubicBezTo>
                    <a:pt x="35753" y="78806"/>
                    <a:pt x="34768" y="78876"/>
                    <a:pt x="33808" y="78876"/>
                  </a:cubicBezTo>
                  <a:cubicBezTo>
                    <a:pt x="33346" y="78876"/>
                    <a:pt x="32889" y="78860"/>
                    <a:pt x="32445" y="78811"/>
                  </a:cubicBezTo>
                  <a:cubicBezTo>
                    <a:pt x="29016" y="78811"/>
                    <a:pt x="27563" y="75811"/>
                    <a:pt x="25789" y="73418"/>
                  </a:cubicBezTo>
                  <a:cubicBezTo>
                    <a:pt x="24920" y="72239"/>
                    <a:pt x="24027" y="71025"/>
                    <a:pt x="23658" y="69608"/>
                  </a:cubicBezTo>
                  <a:cubicBezTo>
                    <a:pt x="23242" y="68024"/>
                    <a:pt x="23515" y="66357"/>
                    <a:pt x="23634" y="64738"/>
                  </a:cubicBezTo>
                  <a:cubicBezTo>
                    <a:pt x="23753" y="63285"/>
                    <a:pt x="23420" y="60976"/>
                    <a:pt x="21872" y="60380"/>
                  </a:cubicBezTo>
                  <a:cubicBezTo>
                    <a:pt x="21652" y="60295"/>
                    <a:pt x="21417" y="60254"/>
                    <a:pt x="21182" y="60254"/>
                  </a:cubicBezTo>
                  <a:cubicBezTo>
                    <a:pt x="20338" y="60254"/>
                    <a:pt x="19488" y="60775"/>
                    <a:pt x="19265" y="61595"/>
                  </a:cubicBezTo>
                  <a:cubicBezTo>
                    <a:pt x="19098" y="62226"/>
                    <a:pt x="19301" y="62916"/>
                    <a:pt x="19110" y="63547"/>
                  </a:cubicBezTo>
                  <a:cubicBezTo>
                    <a:pt x="18884" y="64309"/>
                    <a:pt x="18098" y="64809"/>
                    <a:pt x="17300" y="64869"/>
                  </a:cubicBezTo>
                  <a:cubicBezTo>
                    <a:pt x="17214" y="64876"/>
                    <a:pt x="17131" y="64879"/>
                    <a:pt x="17049" y="64879"/>
                  </a:cubicBezTo>
                  <a:cubicBezTo>
                    <a:pt x="14361" y="64879"/>
                    <a:pt x="13810" y="61165"/>
                    <a:pt x="14157" y="59166"/>
                  </a:cubicBezTo>
                  <a:cubicBezTo>
                    <a:pt x="14586" y="56761"/>
                    <a:pt x="15717" y="54332"/>
                    <a:pt x="17396" y="52451"/>
                  </a:cubicBezTo>
                  <a:cubicBezTo>
                    <a:pt x="17515" y="52320"/>
                    <a:pt x="17634" y="52201"/>
                    <a:pt x="17753" y="52082"/>
                  </a:cubicBezTo>
                  <a:cubicBezTo>
                    <a:pt x="17777" y="52058"/>
                    <a:pt x="17800" y="52022"/>
                    <a:pt x="17824" y="51998"/>
                  </a:cubicBezTo>
                  <a:cubicBezTo>
                    <a:pt x="18062" y="51760"/>
                    <a:pt x="18312" y="51534"/>
                    <a:pt x="18562" y="51308"/>
                  </a:cubicBezTo>
                  <a:cubicBezTo>
                    <a:pt x="18598" y="51284"/>
                    <a:pt x="18622" y="51260"/>
                    <a:pt x="18658" y="51236"/>
                  </a:cubicBezTo>
                  <a:cubicBezTo>
                    <a:pt x="18920" y="51022"/>
                    <a:pt x="19181" y="50820"/>
                    <a:pt x="19455" y="50629"/>
                  </a:cubicBezTo>
                  <a:cubicBezTo>
                    <a:pt x="19491" y="50617"/>
                    <a:pt x="19527" y="50593"/>
                    <a:pt x="19562" y="50570"/>
                  </a:cubicBezTo>
                  <a:cubicBezTo>
                    <a:pt x="19693" y="50474"/>
                    <a:pt x="19836" y="50379"/>
                    <a:pt x="19979" y="50296"/>
                  </a:cubicBezTo>
                  <a:cubicBezTo>
                    <a:pt x="20122" y="50212"/>
                    <a:pt x="20265" y="50129"/>
                    <a:pt x="20408" y="50058"/>
                  </a:cubicBezTo>
                  <a:cubicBezTo>
                    <a:pt x="20455" y="50034"/>
                    <a:pt x="20491" y="50022"/>
                    <a:pt x="20527" y="49998"/>
                  </a:cubicBezTo>
                  <a:cubicBezTo>
                    <a:pt x="20670" y="49927"/>
                    <a:pt x="20825" y="49855"/>
                    <a:pt x="20967" y="49784"/>
                  </a:cubicBezTo>
                  <a:cubicBezTo>
                    <a:pt x="21015" y="49760"/>
                    <a:pt x="21051" y="49748"/>
                    <a:pt x="21098" y="49724"/>
                  </a:cubicBezTo>
                  <a:cubicBezTo>
                    <a:pt x="21574" y="49517"/>
                    <a:pt x="22095" y="49356"/>
                    <a:pt x="22606" y="49356"/>
                  </a:cubicBezTo>
                  <a:cubicBezTo>
                    <a:pt x="22683" y="49356"/>
                    <a:pt x="22760" y="49359"/>
                    <a:pt x="22837" y="49367"/>
                  </a:cubicBezTo>
                  <a:cubicBezTo>
                    <a:pt x="22932" y="49379"/>
                    <a:pt x="23015" y="49391"/>
                    <a:pt x="23111" y="49403"/>
                  </a:cubicBezTo>
                  <a:cubicBezTo>
                    <a:pt x="23242" y="49439"/>
                    <a:pt x="23372" y="49486"/>
                    <a:pt x="23503" y="49546"/>
                  </a:cubicBezTo>
                  <a:cubicBezTo>
                    <a:pt x="24004" y="49796"/>
                    <a:pt x="24385" y="50296"/>
                    <a:pt x="24385" y="50832"/>
                  </a:cubicBezTo>
                  <a:cubicBezTo>
                    <a:pt x="24385" y="50879"/>
                    <a:pt x="24373" y="50915"/>
                    <a:pt x="24373" y="50963"/>
                  </a:cubicBezTo>
                  <a:cubicBezTo>
                    <a:pt x="24265" y="51701"/>
                    <a:pt x="23468" y="52367"/>
                    <a:pt x="23623" y="53034"/>
                  </a:cubicBezTo>
                  <a:cubicBezTo>
                    <a:pt x="23634" y="53094"/>
                    <a:pt x="23658" y="53141"/>
                    <a:pt x="23682" y="53201"/>
                  </a:cubicBezTo>
                  <a:cubicBezTo>
                    <a:pt x="23832" y="53510"/>
                    <a:pt x="24178" y="53661"/>
                    <a:pt x="24526" y="53661"/>
                  </a:cubicBezTo>
                  <a:cubicBezTo>
                    <a:pt x="24648" y="53661"/>
                    <a:pt x="24770" y="53643"/>
                    <a:pt x="24885" y="53606"/>
                  </a:cubicBezTo>
                  <a:cubicBezTo>
                    <a:pt x="25218" y="53487"/>
                    <a:pt x="25480" y="53260"/>
                    <a:pt x="25718" y="52998"/>
                  </a:cubicBezTo>
                  <a:cubicBezTo>
                    <a:pt x="25789" y="52903"/>
                    <a:pt x="25861" y="52808"/>
                    <a:pt x="25932" y="52725"/>
                  </a:cubicBezTo>
                  <a:cubicBezTo>
                    <a:pt x="26028" y="52594"/>
                    <a:pt x="26111" y="52475"/>
                    <a:pt x="26194" y="52344"/>
                  </a:cubicBezTo>
                  <a:cubicBezTo>
                    <a:pt x="26540" y="51832"/>
                    <a:pt x="26813" y="51284"/>
                    <a:pt x="27028" y="50701"/>
                  </a:cubicBezTo>
                  <a:cubicBezTo>
                    <a:pt x="27194" y="50272"/>
                    <a:pt x="27313" y="49831"/>
                    <a:pt x="27397" y="49379"/>
                  </a:cubicBezTo>
                  <a:cubicBezTo>
                    <a:pt x="27599" y="48343"/>
                    <a:pt x="27218" y="47010"/>
                    <a:pt x="27754" y="46105"/>
                  </a:cubicBezTo>
                  <a:cubicBezTo>
                    <a:pt x="29504" y="43128"/>
                    <a:pt x="35243" y="44200"/>
                    <a:pt x="36243" y="40890"/>
                  </a:cubicBezTo>
                  <a:cubicBezTo>
                    <a:pt x="36696" y="39378"/>
                    <a:pt x="35767" y="37687"/>
                    <a:pt x="36267" y="36187"/>
                  </a:cubicBezTo>
                  <a:cubicBezTo>
                    <a:pt x="36303" y="36104"/>
                    <a:pt x="36326" y="36020"/>
                    <a:pt x="36374" y="35949"/>
                  </a:cubicBezTo>
                  <a:cubicBezTo>
                    <a:pt x="36588" y="35473"/>
                    <a:pt x="36981" y="35080"/>
                    <a:pt x="37434" y="34818"/>
                  </a:cubicBezTo>
                  <a:cubicBezTo>
                    <a:pt x="37851" y="34580"/>
                    <a:pt x="38330" y="34444"/>
                    <a:pt x="38810" y="34444"/>
                  </a:cubicBezTo>
                  <a:cubicBezTo>
                    <a:pt x="39028" y="34444"/>
                    <a:pt x="39246" y="34472"/>
                    <a:pt x="39458" y="34532"/>
                  </a:cubicBezTo>
                  <a:cubicBezTo>
                    <a:pt x="39541" y="34544"/>
                    <a:pt x="39625" y="34580"/>
                    <a:pt x="39696" y="34615"/>
                  </a:cubicBezTo>
                  <a:cubicBezTo>
                    <a:pt x="40756" y="35044"/>
                    <a:pt x="41399" y="36246"/>
                    <a:pt x="41279" y="37366"/>
                  </a:cubicBezTo>
                  <a:cubicBezTo>
                    <a:pt x="41268" y="37461"/>
                    <a:pt x="41256" y="37544"/>
                    <a:pt x="41232" y="37639"/>
                  </a:cubicBezTo>
                  <a:cubicBezTo>
                    <a:pt x="41196" y="37806"/>
                    <a:pt x="41137" y="37973"/>
                    <a:pt x="41065" y="38128"/>
                  </a:cubicBezTo>
                  <a:cubicBezTo>
                    <a:pt x="41089" y="38175"/>
                    <a:pt x="41125" y="38211"/>
                    <a:pt x="41149" y="38247"/>
                  </a:cubicBezTo>
                  <a:cubicBezTo>
                    <a:pt x="41399" y="38549"/>
                    <a:pt x="41731" y="38679"/>
                    <a:pt x="42091" y="38679"/>
                  </a:cubicBezTo>
                  <a:cubicBezTo>
                    <a:pt x="43050" y="38679"/>
                    <a:pt x="44208" y="37758"/>
                    <a:pt x="44554" y="36711"/>
                  </a:cubicBezTo>
                  <a:cubicBezTo>
                    <a:pt x="44732" y="36175"/>
                    <a:pt x="44839" y="35603"/>
                    <a:pt x="44947" y="35032"/>
                  </a:cubicBezTo>
                  <a:cubicBezTo>
                    <a:pt x="44994" y="34806"/>
                    <a:pt x="45030" y="34591"/>
                    <a:pt x="45089" y="34377"/>
                  </a:cubicBezTo>
                  <a:cubicBezTo>
                    <a:pt x="45089" y="34365"/>
                    <a:pt x="45089" y="34365"/>
                    <a:pt x="45089" y="34353"/>
                  </a:cubicBezTo>
                  <a:cubicBezTo>
                    <a:pt x="45137" y="34163"/>
                    <a:pt x="45185" y="33984"/>
                    <a:pt x="45244" y="33818"/>
                  </a:cubicBezTo>
                  <a:cubicBezTo>
                    <a:pt x="45244" y="33794"/>
                    <a:pt x="45256" y="33782"/>
                    <a:pt x="45256" y="33758"/>
                  </a:cubicBezTo>
                  <a:cubicBezTo>
                    <a:pt x="45316" y="33591"/>
                    <a:pt x="45375" y="33437"/>
                    <a:pt x="45447" y="33282"/>
                  </a:cubicBezTo>
                  <a:cubicBezTo>
                    <a:pt x="45578" y="33032"/>
                    <a:pt x="45721" y="32782"/>
                    <a:pt x="45911" y="32567"/>
                  </a:cubicBezTo>
                  <a:cubicBezTo>
                    <a:pt x="45971" y="32496"/>
                    <a:pt x="46042" y="32425"/>
                    <a:pt x="46113" y="32365"/>
                  </a:cubicBezTo>
                  <a:cubicBezTo>
                    <a:pt x="47542" y="31043"/>
                    <a:pt x="50066" y="31698"/>
                    <a:pt x="51555" y="30424"/>
                  </a:cubicBezTo>
                  <a:cubicBezTo>
                    <a:pt x="52007" y="30031"/>
                    <a:pt x="52293" y="29531"/>
                    <a:pt x="52448" y="28972"/>
                  </a:cubicBezTo>
                  <a:cubicBezTo>
                    <a:pt x="52495" y="28769"/>
                    <a:pt x="52531" y="28555"/>
                    <a:pt x="52555" y="28341"/>
                  </a:cubicBezTo>
                  <a:cubicBezTo>
                    <a:pt x="52567" y="28281"/>
                    <a:pt x="52567" y="28234"/>
                    <a:pt x="52579" y="28174"/>
                  </a:cubicBezTo>
                  <a:cubicBezTo>
                    <a:pt x="52579" y="28067"/>
                    <a:pt x="52590" y="27948"/>
                    <a:pt x="52590" y="27841"/>
                  </a:cubicBezTo>
                  <a:cubicBezTo>
                    <a:pt x="52590" y="27067"/>
                    <a:pt x="52436" y="26245"/>
                    <a:pt x="52221" y="25519"/>
                  </a:cubicBezTo>
                  <a:cubicBezTo>
                    <a:pt x="51983" y="24757"/>
                    <a:pt x="51697" y="23995"/>
                    <a:pt x="51316" y="23292"/>
                  </a:cubicBezTo>
                  <a:cubicBezTo>
                    <a:pt x="51281" y="23245"/>
                    <a:pt x="51245" y="23185"/>
                    <a:pt x="51221" y="23126"/>
                  </a:cubicBezTo>
                  <a:cubicBezTo>
                    <a:pt x="51090" y="22911"/>
                    <a:pt x="50959" y="22697"/>
                    <a:pt x="50816" y="22495"/>
                  </a:cubicBezTo>
                  <a:cubicBezTo>
                    <a:pt x="50495" y="22042"/>
                    <a:pt x="50114" y="21626"/>
                    <a:pt x="49685" y="21280"/>
                  </a:cubicBezTo>
                  <a:cubicBezTo>
                    <a:pt x="48884" y="20632"/>
                    <a:pt x="47841" y="20242"/>
                    <a:pt x="46830" y="20242"/>
                  </a:cubicBezTo>
                  <a:cubicBezTo>
                    <a:pt x="46190" y="20242"/>
                    <a:pt x="45563" y="20398"/>
                    <a:pt x="45018" y="20745"/>
                  </a:cubicBezTo>
                  <a:cubicBezTo>
                    <a:pt x="44554" y="21042"/>
                    <a:pt x="44197" y="21423"/>
                    <a:pt x="43899" y="21864"/>
                  </a:cubicBezTo>
                  <a:cubicBezTo>
                    <a:pt x="43161" y="23007"/>
                    <a:pt x="42875" y="24543"/>
                    <a:pt x="42470" y="25900"/>
                  </a:cubicBezTo>
                  <a:cubicBezTo>
                    <a:pt x="42351" y="26317"/>
                    <a:pt x="42172" y="26733"/>
                    <a:pt x="41970" y="27138"/>
                  </a:cubicBezTo>
                  <a:cubicBezTo>
                    <a:pt x="41307" y="28393"/>
                    <a:pt x="40255" y="29460"/>
                    <a:pt x="39002" y="29460"/>
                  </a:cubicBezTo>
                  <a:cubicBezTo>
                    <a:pt x="38995" y="29460"/>
                    <a:pt x="38989" y="29460"/>
                    <a:pt x="38982" y="29460"/>
                  </a:cubicBezTo>
                  <a:cubicBezTo>
                    <a:pt x="38803" y="29460"/>
                    <a:pt x="38624" y="29436"/>
                    <a:pt x="38446" y="29388"/>
                  </a:cubicBezTo>
                  <a:cubicBezTo>
                    <a:pt x="38172" y="29317"/>
                    <a:pt x="37934" y="29210"/>
                    <a:pt x="37720" y="29067"/>
                  </a:cubicBezTo>
                  <a:cubicBezTo>
                    <a:pt x="36588" y="28317"/>
                    <a:pt x="36148" y="26650"/>
                    <a:pt x="35910" y="25221"/>
                  </a:cubicBezTo>
                  <a:cubicBezTo>
                    <a:pt x="35898" y="25138"/>
                    <a:pt x="35886" y="25043"/>
                    <a:pt x="35874" y="24947"/>
                  </a:cubicBezTo>
                  <a:cubicBezTo>
                    <a:pt x="35564" y="23114"/>
                    <a:pt x="35291" y="21245"/>
                    <a:pt x="35541" y="19411"/>
                  </a:cubicBezTo>
                  <a:cubicBezTo>
                    <a:pt x="35553" y="19280"/>
                    <a:pt x="35576" y="19149"/>
                    <a:pt x="35600" y="19018"/>
                  </a:cubicBezTo>
                  <a:cubicBezTo>
                    <a:pt x="35815" y="17839"/>
                    <a:pt x="36303" y="16684"/>
                    <a:pt x="37053" y="15756"/>
                  </a:cubicBezTo>
                  <a:cubicBezTo>
                    <a:pt x="37517" y="15172"/>
                    <a:pt x="38089" y="14684"/>
                    <a:pt x="38767" y="14351"/>
                  </a:cubicBezTo>
                  <a:cubicBezTo>
                    <a:pt x="38886" y="14291"/>
                    <a:pt x="38993" y="14244"/>
                    <a:pt x="39124" y="14196"/>
                  </a:cubicBezTo>
                  <a:cubicBezTo>
                    <a:pt x="39934" y="13887"/>
                    <a:pt x="40791" y="13803"/>
                    <a:pt x="41672" y="13767"/>
                  </a:cubicBezTo>
                  <a:cubicBezTo>
                    <a:pt x="42792" y="13720"/>
                    <a:pt x="43935" y="13744"/>
                    <a:pt x="44994" y="13410"/>
                  </a:cubicBezTo>
                  <a:cubicBezTo>
                    <a:pt x="47006" y="12767"/>
                    <a:pt x="48399" y="10993"/>
                    <a:pt x="49661" y="9303"/>
                  </a:cubicBezTo>
                  <a:cubicBezTo>
                    <a:pt x="50269" y="8493"/>
                    <a:pt x="51769" y="6933"/>
                    <a:pt x="52912" y="5326"/>
                  </a:cubicBezTo>
                  <a:cubicBezTo>
                    <a:pt x="52948" y="5278"/>
                    <a:pt x="52983" y="5219"/>
                    <a:pt x="53031" y="5159"/>
                  </a:cubicBezTo>
                  <a:cubicBezTo>
                    <a:pt x="53102" y="5052"/>
                    <a:pt x="53174" y="4945"/>
                    <a:pt x="53257" y="4826"/>
                  </a:cubicBezTo>
                  <a:cubicBezTo>
                    <a:pt x="53305" y="4743"/>
                    <a:pt x="53364" y="4647"/>
                    <a:pt x="53424" y="4564"/>
                  </a:cubicBezTo>
                  <a:cubicBezTo>
                    <a:pt x="53448" y="4516"/>
                    <a:pt x="53471" y="4481"/>
                    <a:pt x="53507" y="4433"/>
                  </a:cubicBezTo>
                  <a:cubicBezTo>
                    <a:pt x="53555" y="4350"/>
                    <a:pt x="53602" y="4254"/>
                    <a:pt x="53662" y="4171"/>
                  </a:cubicBezTo>
                  <a:cubicBezTo>
                    <a:pt x="53686" y="4112"/>
                    <a:pt x="53722" y="4064"/>
                    <a:pt x="53745" y="4004"/>
                  </a:cubicBezTo>
                  <a:cubicBezTo>
                    <a:pt x="53972" y="3588"/>
                    <a:pt x="54138" y="3195"/>
                    <a:pt x="54245" y="2814"/>
                  </a:cubicBezTo>
                  <a:cubicBezTo>
                    <a:pt x="54257" y="2754"/>
                    <a:pt x="54269" y="2707"/>
                    <a:pt x="54281" y="2659"/>
                  </a:cubicBezTo>
                  <a:cubicBezTo>
                    <a:pt x="54329" y="2445"/>
                    <a:pt x="54364" y="2230"/>
                    <a:pt x="54353" y="2028"/>
                  </a:cubicBezTo>
                  <a:cubicBezTo>
                    <a:pt x="54341" y="1385"/>
                    <a:pt x="54031" y="849"/>
                    <a:pt x="53281" y="504"/>
                  </a:cubicBezTo>
                  <a:cubicBezTo>
                    <a:pt x="52769" y="254"/>
                    <a:pt x="52126" y="111"/>
                    <a:pt x="51412" y="52"/>
                  </a:cubicBezTo>
                  <a:cubicBezTo>
                    <a:pt x="51185" y="28"/>
                    <a:pt x="50935" y="16"/>
                    <a:pt x="50685" y="4"/>
                  </a:cubicBezTo>
                  <a:cubicBezTo>
                    <a:pt x="50582" y="1"/>
                    <a:pt x="50477" y="0"/>
                    <a:pt x="503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976;p57">
              <a:extLst>
                <a:ext uri="{FF2B5EF4-FFF2-40B4-BE49-F238E27FC236}">
                  <a16:creationId xmlns:a16="http://schemas.microsoft.com/office/drawing/2014/main" id="{9F6ADE0A-CD5A-4AD1-A48F-AB37C63AD0E2}"/>
                </a:ext>
              </a:extLst>
            </p:cNvPr>
            <p:cNvSpPr/>
            <p:nvPr/>
          </p:nvSpPr>
          <p:spPr>
            <a:xfrm>
              <a:off x="7928037" y="2658856"/>
              <a:ext cx="537407" cy="863069"/>
            </a:xfrm>
            <a:custGeom>
              <a:avLst/>
              <a:gdLst/>
              <a:ahLst/>
              <a:cxnLst/>
              <a:rect l="l" t="t" r="r" b="b"/>
              <a:pathLst>
                <a:path w="27730" h="44534" extrusionOk="0">
                  <a:moveTo>
                    <a:pt x="10737" y="1"/>
                  </a:moveTo>
                  <a:cubicBezTo>
                    <a:pt x="10425" y="1"/>
                    <a:pt x="10118" y="69"/>
                    <a:pt x="9823" y="231"/>
                  </a:cubicBezTo>
                  <a:cubicBezTo>
                    <a:pt x="9275" y="529"/>
                    <a:pt x="8930" y="1088"/>
                    <a:pt x="8608" y="1636"/>
                  </a:cubicBezTo>
                  <a:cubicBezTo>
                    <a:pt x="6346" y="5481"/>
                    <a:pt x="4072" y="9327"/>
                    <a:pt x="1810" y="13161"/>
                  </a:cubicBezTo>
                  <a:cubicBezTo>
                    <a:pt x="1096" y="14364"/>
                    <a:pt x="381" y="15602"/>
                    <a:pt x="191" y="16971"/>
                  </a:cubicBezTo>
                  <a:cubicBezTo>
                    <a:pt x="0" y="18352"/>
                    <a:pt x="464" y="19912"/>
                    <a:pt x="1667" y="20614"/>
                  </a:cubicBezTo>
                  <a:cubicBezTo>
                    <a:pt x="536" y="21555"/>
                    <a:pt x="1417" y="23508"/>
                    <a:pt x="2739" y="24127"/>
                  </a:cubicBezTo>
                  <a:cubicBezTo>
                    <a:pt x="4060" y="24758"/>
                    <a:pt x="5608" y="24639"/>
                    <a:pt x="7001" y="25079"/>
                  </a:cubicBezTo>
                  <a:cubicBezTo>
                    <a:pt x="8394" y="25532"/>
                    <a:pt x="9692" y="27067"/>
                    <a:pt x="9013" y="28353"/>
                  </a:cubicBezTo>
                  <a:cubicBezTo>
                    <a:pt x="8442" y="29413"/>
                    <a:pt x="6870" y="29627"/>
                    <a:pt x="6334" y="30699"/>
                  </a:cubicBezTo>
                  <a:cubicBezTo>
                    <a:pt x="6084" y="31199"/>
                    <a:pt x="6108" y="31794"/>
                    <a:pt x="6144" y="32354"/>
                  </a:cubicBezTo>
                  <a:cubicBezTo>
                    <a:pt x="6406" y="36414"/>
                    <a:pt x="6668" y="40474"/>
                    <a:pt x="6918" y="44534"/>
                  </a:cubicBezTo>
                  <a:cubicBezTo>
                    <a:pt x="19800" y="34473"/>
                    <a:pt x="27670" y="16769"/>
                    <a:pt x="27730" y="433"/>
                  </a:cubicBezTo>
                  <a:lnTo>
                    <a:pt x="27730" y="433"/>
                  </a:lnTo>
                  <a:cubicBezTo>
                    <a:pt x="25585" y="2169"/>
                    <a:pt x="22826" y="3056"/>
                    <a:pt x="20073" y="3056"/>
                  </a:cubicBezTo>
                  <a:cubicBezTo>
                    <a:pt x="17859" y="3056"/>
                    <a:pt x="15648" y="2482"/>
                    <a:pt x="13764" y="1314"/>
                  </a:cubicBezTo>
                  <a:cubicBezTo>
                    <a:pt x="12834" y="731"/>
                    <a:pt x="11757" y="1"/>
                    <a:pt x="10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977;p57">
              <a:extLst>
                <a:ext uri="{FF2B5EF4-FFF2-40B4-BE49-F238E27FC236}">
                  <a16:creationId xmlns:a16="http://schemas.microsoft.com/office/drawing/2014/main" id="{63D21BAA-2B99-42ED-9A3E-3D01DA451810}"/>
                </a:ext>
              </a:extLst>
            </p:cNvPr>
            <p:cNvSpPr/>
            <p:nvPr/>
          </p:nvSpPr>
          <p:spPr>
            <a:xfrm>
              <a:off x="8020557" y="1956776"/>
              <a:ext cx="427813" cy="617505"/>
            </a:xfrm>
            <a:custGeom>
              <a:avLst/>
              <a:gdLst/>
              <a:ahLst/>
              <a:cxnLst/>
              <a:rect l="l" t="t" r="r" b="b"/>
              <a:pathLst>
                <a:path w="22075" h="31863" extrusionOk="0">
                  <a:moveTo>
                    <a:pt x="9073" y="1"/>
                  </a:moveTo>
                  <a:cubicBezTo>
                    <a:pt x="8490" y="882"/>
                    <a:pt x="8228" y="1692"/>
                    <a:pt x="7656" y="2573"/>
                  </a:cubicBezTo>
                  <a:cubicBezTo>
                    <a:pt x="7811" y="4025"/>
                    <a:pt x="8049" y="5645"/>
                    <a:pt x="9204" y="6526"/>
                  </a:cubicBezTo>
                  <a:cubicBezTo>
                    <a:pt x="9811" y="7002"/>
                    <a:pt x="10573" y="7180"/>
                    <a:pt x="11288" y="7454"/>
                  </a:cubicBezTo>
                  <a:cubicBezTo>
                    <a:pt x="13800" y="8419"/>
                    <a:pt x="15883" y="10800"/>
                    <a:pt x="15872" y="13491"/>
                  </a:cubicBezTo>
                  <a:cubicBezTo>
                    <a:pt x="15860" y="14146"/>
                    <a:pt x="15717" y="14836"/>
                    <a:pt x="15252" y="15300"/>
                  </a:cubicBezTo>
                  <a:cubicBezTo>
                    <a:pt x="14946" y="15599"/>
                    <a:pt x="14625" y="15794"/>
                    <a:pt x="14293" y="15794"/>
                  </a:cubicBezTo>
                  <a:cubicBezTo>
                    <a:pt x="14108" y="15794"/>
                    <a:pt x="13920" y="15734"/>
                    <a:pt x="13728" y="15598"/>
                  </a:cubicBezTo>
                  <a:cubicBezTo>
                    <a:pt x="13109" y="15146"/>
                    <a:pt x="12800" y="14384"/>
                    <a:pt x="12550" y="13657"/>
                  </a:cubicBezTo>
                  <a:cubicBezTo>
                    <a:pt x="12300" y="12931"/>
                    <a:pt x="12050" y="12157"/>
                    <a:pt x="11490" y="11633"/>
                  </a:cubicBezTo>
                  <a:cubicBezTo>
                    <a:pt x="11179" y="11348"/>
                    <a:pt x="10740" y="11179"/>
                    <a:pt x="10324" y="11179"/>
                  </a:cubicBezTo>
                  <a:cubicBezTo>
                    <a:pt x="9977" y="11179"/>
                    <a:pt x="9646" y="11297"/>
                    <a:pt x="9418" y="11562"/>
                  </a:cubicBezTo>
                  <a:cubicBezTo>
                    <a:pt x="9835" y="12455"/>
                    <a:pt x="10252" y="13431"/>
                    <a:pt x="10073" y="14396"/>
                  </a:cubicBezTo>
                  <a:cubicBezTo>
                    <a:pt x="9919" y="15174"/>
                    <a:pt x="9176" y="15868"/>
                    <a:pt x="8437" y="15868"/>
                  </a:cubicBezTo>
                  <a:cubicBezTo>
                    <a:pt x="8261" y="15868"/>
                    <a:pt x="8086" y="15828"/>
                    <a:pt x="7918" y="15741"/>
                  </a:cubicBezTo>
                  <a:cubicBezTo>
                    <a:pt x="7763" y="16443"/>
                    <a:pt x="7597" y="17146"/>
                    <a:pt x="7430" y="17860"/>
                  </a:cubicBezTo>
                  <a:cubicBezTo>
                    <a:pt x="6798" y="17416"/>
                    <a:pt x="6025" y="17190"/>
                    <a:pt x="5251" y="17190"/>
                  </a:cubicBezTo>
                  <a:cubicBezTo>
                    <a:pt x="4698" y="17190"/>
                    <a:pt x="4145" y="17306"/>
                    <a:pt x="3644" y="17539"/>
                  </a:cubicBezTo>
                  <a:cubicBezTo>
                    <a:pt x="2441" y="18098"/>
                    <a:pt x="1584" y="18980"/>
                    <a:pt x="1489" y="20301"/>
                  </a:cubicBezTo>
                  <a:cubicBezTo>
                    <a:pt x="1382" y="21670"/>
                    <a:pt x="1" y="22790"/>
                    <a:pt x="167" y="24159"/>
                  </a:cubicBezTo>
                  <a:cubicBezTo>
                    <a:pt x="251" y="24849"/>
                    <a:pt x="751" y="25457"/>
                    <a:pt x="1370" y="25778"/>
                  </a:cubicBezTo>
                  <a:cubicBezTo>
                    <a:pt x="1854" y="26029"/>
                    <a:pt x="2404" y="26135"/>
                    <a:pt x="2956" y="26135"/>
                  </a:cubicBezTo>
                  <a:cubicBezTo>
                    <a:pt x="3110" y="26135"/>
                    <a:pt x="3265" y="26127"/>
                    <a:pt x="3418" y="26111"/>
                  </a:cubicBezTo>
                  <a:cubicBezTo>
                    <a:pt x="4561" y="26016"/>
                    <a:pt x="5680" y="25552"/>
                    <a:pt x="6478" y="24742"/>
                  </a:cubicBezTo>
                  <a:cubicBezTo>
                    <a:pt x="7275" y="23921"/>
                    <a:pt x="7740" y="22754"/>
                    <a:pt x="7597" y="21623"/>
                  </a:cubicBezTo>
                  <a:cubicBezTo>
                    <a:pt x="7823" y="21551"/>
                    <a:pt x="8037" y="21480"/>
                    <a:pt x="8263" y="21396"/>
                  </a:cubicBezTo>
                  <a:cubicBezTo>
                    <a:pt x="8629" y="20782"/>
                    <a:pt x="9160" y="20548"/>
                    <a:pt x="9766" y="20548"/>
                  </a:cubicBezTo>
                  <a:cubicBezTo>
                    <a:pt x="10205" y="20548"/>
                    <a:pt x="10683" y="20671"/>
                    <a:pt x="11169" y="20861"/>
                  </a:cubicBezTo>
                  <a:cubicBezTo>
                    <a:pt x="12335" y="21301"/>
                    <a:pt x="13157" y="22397"/>
                    <a:pt x="13526" y="23587"/>
                  </a:cubicBezTo>
                  <a:cubicBezTo>
                    <a:pt x="14014" y="25171"/>
                    <a:pt x="13645" y="27135"/>
                    <a:pt x="12264" y="28052"/>
                  </a:cubicBezTo>
                  <a:cubicBezTo>
                    <a:pt x="13288" y="28016"/>
                    <a:pt x="14312" y="27969"/>
                    <a:pt x="15324" y="27933"/>
                  </a:cubicBezTo>
                  <a:cubicBezTo>
                    <a:pt x="15459" y="27516"/>
                    <a:pt x="15872" y="27216"/>
                    <a:pt x="16310" y="27216"/>
                  </a:cubicBezTo>
                  <a:cubicBezTo>
                    <a:pt x="16335" y="27216"/>
                    <a:pt x="16359" y="27217"/>
                    <a:pt x="16384" y="27219"/>
                  </a:cubicBezTo>
                  <a:cubicBezTo>
                    <a:pt x="16431" y="27373"/>
                    <a:pt x="16491" y="27540"/>
                    <a:pt x="16550" y="27695"/>
                  </a:cubicBezTo>
                  <a:lnTo>
                    <a:pt x="17586" y="27016"/>
                  </a:lnTo>
                  <a:cubicBezTo>
                    <a:pt x="16360" y="25516"/>
                    <a:pt x="15717" y="23552"/>
                    <a:pt x="15824" y="21611"/>
                  </a:cubicBezTo>
                  <a:cubicBezTo>
                    <a:pt x="15838" y="21284"/>
                    <a:pt x="16057" y="21161"/>
                    <a:pt x="16339" y="21161"/>
                  </a:cubicBezTo>
                  <a:cubicBezTo>
                    <a:pt x="16519" y="21161"/>
                    <a:pt x="16725" y="21211"/>
                    <a:pt x="16919" y="21289"/>
                  </a:cubicBezTo>
                  <a:cubicBezTo>
                    <a:pt x="17419" y="21480"/>
                    <a:pt x="17777" y="21908"/>
                    <a:pt x="18074" y="22361"/>
                  </a:cubicBezTo>
                  <a:cubicBezTo>
                    <a:pt x="19539" y="24659"/>
                    <a:pt x="19563" y="27790"/>
                    <a:pt x="18134" y="30100"/>
                  </a:cubicBezTo>
                  <a:cubicBezTo>
                    <a:pt x="17872" y="30529"/>
                    <a:pt x="17634" y="31219"/>
                    <a:pt x="18086" y="31422"/>
                  </a:cubicBezTo>
                  <a:cubicBezTo>
                    <a:pt x="18149" y="31450"/>
                    <a:pt x="18208" y="31462"/>
                    <a:pt x="18265" y="31462"/>
                  </a:cubicBezTo>
                  <a:cubicBezTo>
                    <a:pt x="18820" y="31462"/>
                    <a:pt x="19144" y="30262"/>
                    <a:pt x="19783" y="30262"/>
                  </a:cubicBezTo>
                  <a:cubicBezTo>
                    <a:pt x="19804" y="30262"/>
                    <a:pt x="19826" y="30264"/>
                    <a:pt x="19848" y="30267"/>
                  </a:cubicBezTo>
                  <a:cubicBezTo>
                    <a:pt x="20134" y="30588"/>
                    <a:pt x="20420" y="30921"/>
                    <a:pt x="20717" y="31243"/>
                  </a:cubicBezTo>
                  <a:cubicBezTo>
                    <a:pt x="20967" y="31517"/>
                    <a:pt x="21110" y="31600"/>
                    <a:pt x="21384" y="31862"/>
                  </a:cubicBezTo>
                  <a:cubicBezTo>
                    <a:pt x="21610" y="31612"/>
                    <a:pt x="21849" y="31350"/>
                    <a:pt x="22075" y="31100"/>
                  </a:cubicBezTo>
                  <a:cubicBezTo>
                    <a:pt x="21515" y="19349"/>
                    <a:pt x="16800" y="8871"/>
                    <a:pt x="9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978;p57">
              <a:extLst>
                <a:ext uri="{FF2B5EF4-FFF2-40B4-BE49-F238E27FC236}">
                  <a16:creationId xmlns:a16="http://schemas.microsoft.com/office/drawing/2014/main" id="{3F8EAAF3-699E-41D6-B617-FFFFEEC55DB9}"/>
                </a:ext>
              </a:extLst>
            </p:cNvPr>
            <p:cNvSpPr/>
            <p:nvPr/>
          </p:nvSpPr>
          <p:spPr>
            <a:xfrm>
              <a:off x="7538537" y="1697511"/>
              <a:ext cx="537427" cy="392658"/>
            </a:xfrm>
            <a:custGeom>
              <a:avLst/>
              <a:gdLst/>
              <a:ahLst/>
              <a:cxnLst/>
              <a:rect l="l" t="t" r="r" b="b"/>
              <a:pathLst>
                <a:path w="27731" h="20261" extrusionOk="0">
                  <a:moveTo>
                    <a:pt x="7262" y="0"/>
                  </a:moveTo>
                  <a:cubicBezTo>
                    <a:pt x="4011" y="0"/>
                    <a:pt x="1538" y="1348"/>
                    <a:pt x="1060" y="4628"/>
                  </a:cubicBezTo>
                  <a:cubicBezTo>
                    <a:pt x="0" y="11867"/>
                    <a:pt x="13383" y="14748"/>
                    <a:pt x="17657" y="18380"/>
                  </a:cubicBezTo>
                  <a:cubicBezTo>
                    <a:pt x="18995" y="19523"/>
                    <a:pt x="20895" y="20261"/>
                    <a:pt x="22659" y="20261"/>
                  </a:cubicBezTo>
                  <a:cubicBezTo>
                    <a:pt x="24678" y="20261"/>
                    <a:pt x="26518" y="19295"/>
                    <a:pt x="27135" y="16868"/>
                  </a:cubicBezTo>
                  <a:cubicBezTo>
                    <a:pt x="27730" y="14522"/>
                    <a:pt x="26980" y="12093"/>
                    <a:pt x="25396" y="9831"/>
                  </a:cubicBezTo>
                  <a:cubicBezTo>
                    <a:pt x="21620" y="4436"/>
                    <a:pt x="13160" y="0"/>
                    <a:pt x="7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979;p57">
              <a:extLst>
                <a:ext uri="{FF2B5EF4-FFF2-40B4-BE49-F238E27FC236}">
                  <a16:creationId xmlns:a16="http://schemas.microsoft.com/office/drawing/2014/main" id="{41664F45-23B7-47B8-8592-DBE87D4BC85F}"/>
                </a:ext>
              </a:extLst>
            </p:cNvPr>
            <p:cNvSpPr/>
            <p:nvPr/>
          </p:nvSpPr>
          <p:spPr>
            <a:xfrm>
              <a:off x="7356714" y="1634797"/>
              <a:ext cx="171920" cy="174284"/>
            </a:xfrm>
            <a:custGeom>
              <a:avLst/>
              <a:gdLst/>
              <a:ahLst/>
              <a:cxnLst/>
              <a:rect l="l" t="t" r="r" b="b"/>
              <a:pathLst>
                <a:path w="8871" h="8993" extrusionOk="0">
                  <a:moveTo>
                    <a:pt x="5344" y="1"/>
                  </a:moveTo>
                  <a:cubicBezTo>
                    <a:pt x="4979" y="1"/>
                    <a:pt x="4613" y="44"/>
                    <a:pt x="4263" y="125"/>
                  </a:cubicBezTo>
                  <a:cubicBezTo>
                    <a:pt x="2227" y="589"/>
                    <a:pt x="477" y="2316"/>
                    <a:pt x="238" y="4387"/>
                  </a:cubicBezTo>
                  <a:cubicBezTo>
                    <a:pt x="0" y="6447"/>
                    <a:pt x="1489" y="8650"/>
                    <a:pt x="3548" y="8959"/>
                  </a:cubicBezTo>
                  <a:cubicBezTo>
                    <a:pt x="3698" y="8982"/>
                    <a:pt x="3848" y="8993"/>
                    <a:pt x="3998" y="8993"/>
                  </a:cubicBezTo>
                  <a:cubicBezTo>
                    <a:pt x="5910" y="8993"/>
                    <a:pt x="7757" y="7226"/>
                    <a:pt x="7525" y="5316"/>
                  </a:cubicBezTo>
                  <a:lnTo>
                    <a:pt x="8001" y="4125"/>
                  </a:lnTo>
                  <a:cubicBezTo>
                    <a:pt x="8870" y="3256"/>
                    <a:pt x="8644" y="1661"/>
                    <a:pt x="7727" y="839"/>
                  </a:cubicBezTo>
                  <a:cubicBezTo>
                    <a:pt x="7089" y="251"/>
                    <a:pt x="6219" y="1"/>
                    <a:pt x="5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980;p57">
              <a:extLst>
                <a:ext uri="{FF2B5EF4-FFF2-40B4-BE49-F238E27FC236}">
                  <a16:creationId xmlns:a16="http://schemas.microsoft.com/office/drawing/2014/main" id="{2DD46B75-2A14-4736-A78D-DBB646A294E2}"/>
                </a:ext>
              </a:extLst>
            </p:cNvPr>
            <p:cNvSpPr/>
            <p:nvPr/>
          </p:nvSpPr>
          <p:spPr>
            <a:xfrm>
              <a:off x="7750981" y="2829070"/>
              <a:ext cx="118005" cy="201668"/>
            </a:xfrm>
            <a:custGeom>
              <a:avLst/>
              <a:gdLst/>
              <a:ahLst/>
              <a:cxnLst/>
              <a:rect l="l" t="t" r="r" b="b"/>
              <a:pathLst>
                <a:path w="6089" h="10406" extrusionOk="0">
                  <a:moveTo>
                    <a:pt x="2948" y="0"/>
                  </a:moveTo>
                  <a:cubicBezTo>
                    <a:pt x="2274" y="0"/>
                    <a:pt x="1598" y="215"/>
                    <a:pt x="1076" y="639"/>
                  </a:cubicBezTo>
                  <a:cubicBezTo>
                    <a:pt x="376" y="1216"/>
                    <a:pt x="0" y="2134"/>
                    <a:pt x="28" y="3035"/>
                  </a:cubicBezTo>
                  <a:lnTo>
                    <a:pt x="28" y="3035"/>
                  </a:lnTo>
                  <a:lnTo>
                    <a:pt x="28" y="3033"/>
                  </a:lnTo>
                  <a:lnTo>
                    <a:pt x="28" y="3033"/>
                  </a:lnTo>
                  <a:cubicBezTo>
                    <a:pt x="28" y="3034"/>
                    <a:pt x="28" y="3036"/>
                    <a:pt x="28" y="3037"/>
                  </a:cubicBezTo>
                  <a:lnTo>
                    <a:pt x="28" y="3037"/>
                  </a:lnTo>
                  <a:cubicBezTo>
                    <a:pt x="35" y="3243"/>
                    <a:pt x="62" y="3447"/>
                    <a:pt x="112" y="3646"/>
                  </a:cubicBezTo>
                  <a:lnTo>
                    <a:pt x="112" y="3646"/>
                  </a:lnTo>
                  <a:cubicBezTo>
                    <a:pt x="310" y="5094"/>
                    <a:pt x="508" y="6534"/>
                    <a:pt x="707" y="7974"/>
                  </a:cubicBezTo>
                  <a:cubicBezTo>
                    <a:pt x="814" y="8783"/>
                    <a:pt x="980" y="9688"/>
                    <a:pt x="1659" y="10141"/>
                  </a:cubicBezTo>
                  <a:cubicBezTo>
                    <a:pt x="1922" y="10324"/>
                    <a:pt x="2225" y="10405"/>
                    <a:pt x="2536" y="10405"/>
                  </a:cubicBezTo>
                  <a:cubicBezTo>
                    <a:pt x="3114" y="10405"/>
                    <a:pt x="3718" y="10126"/>
                    <a:pt x="4136" y="9700"/>
                  </a:cubicBezTo>
                  <a:cubicBezTo>
                    <a:pt x="4778" y="9045"/>
                    <a:pt x="5076" y="8152"/>
                    <a:pt x="5350" y="7283"/>
                  </a:cubicBezTo>
                  <a:cubicBezTo>
                    <a:pt x="5719" y="6140"/>
                    <a:pt x="6088" y="4973"/>
                    <a:pt x="6088" y="3771"/>
                  </a:cubicBezTo>
                  <a:cubicBezTo>
                    <a:pt x="6088" y="2568"/>
                    <a:pt x="5671" y="1306"/>
                    <a:pt x="4707" y="568"/>
                  </a:cubicBezTo>
                  <a:cubicBezTo>
                    <a:pt x="4206" y="188"/>
                    <a:pt x="3578" y="0"/>
                    <a:pt x="29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981;p57">
              <a:extLst>
                <a:ext uri="{FF2B5EF4-FFF2-40B4-BE49-F238E27FC236}">
                  <a16:creationId xmlns:a16="http://schemas.microsoft.com/office/drawing/2014/main" id="{BC8EA5A7-3708-4E3D-9834-2CBA0A4413AB}"/>
                </a:ext>
              </a:extLst>
            </p:cNvPr>
            <p:cNvSpPr/>
            <p:nvPr/>
          </p:nvSpPr>
          <p:spPr>
            <a:xfrm>
              <a:off x="6208992" y="4120922"/>
              <a:ext cx="336204" cy="79632"/>
            </a:xfrm>
            <a:custGeom>
              <a:avLst/>
              <a:gdLst/>
              <a:ahLst/>
              <a:cxnLst/>
              <a:rect l="l" t="t" r="r" b="b"/>
              <a:pathLst>
                <a:path w="17348" h="4109" extrusionOk="0">
                  <a:moveTo>
                    <a:pt x="8680" y="0"/>
                  </a:moveTo>
                  <a:cubicBezTo>
                    <a:pt x="3882" y="0"/>
                    <a:pt x="1" y="917"/>
                    <a:pt x="1" y="2048"/>
                  </a:cubicBezTo>
                  <a:cubicBezTo>
                    <a:pt x="1" y="3191"/>
                    <a:pt x="3882" y="4108"/>
                    <a:pt x="8680" y="4108"/>
                  </a:cubicBezTo>
                  <a:cubicBezTo>
                    <a:pt x="13467" y="4108"/>
                    <a:pt x="17348" y="3191"/>
                    <a:pt x="17348" y="2048"/>
                  </a:cubicBezTo>
                  <a:cubicBezTo>
                    <a:pt x="17348" y="917"/>
                    <a:pt x="13467" y="0"/>
                    <a:pt x="8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982;p57">
              <a:extLst>
                <a:ext uri="{FF2B5EF4-FFF2-40B4-BE49-F238E27FC236}">
                  <a16:creationId xmlns:a16="http://schemas.microsoft.com/office/drawing/2014/main" id="{56B1583E-60D4-40CD-A229-8D8EC5C90A6D}"/>
                </a:ext>
              </a:extLst>
            </p:cNvPr>
            <p:cNvSpPr/>
            <p:nvPr/>
          </p:nvSpPr>
          <p:spPr>
            <a:xfrm>
              <a:off x="8173310" y="3895028"/>
              <a:ext cx="549888" cy="79613"/>
            </a:xfrm>
            <a:custGeom>
              <a:avLst/>
              <a:gdLst/>
              <a:ahLst/>
              <a:cxnLst/>
              <a:rect l="l" t="t" r="r" b="b"/>
              <a:pathLst>
                <a:path w="28374" h="4108" extrusionOk="0">
                  <a:moveTo>
                    <a:pt x="14193" y="0"/>
                  </a:moveTo>
                  <a:cubicBezTo>
                    <a:pt x="6358" y="0"/>
                    <a:pt x="0" y="917"/>
                    <a:pt x="0" y="2060"/>
                  </a:cubicBezTo>
                  <a:cubicBezTo>
                    <a:pt x="0" y="3191"/>
                    <a:pt x="6358" y="4108"/>
                    <a:pt x="14193" y="4108"/>
                  </a:cubicBezTo>
                  <a:cubicBezTo>
                    <a:pt x="22027" y="4108"/>
                    <a:pt x="28373" y="3191"/>
                    <a:pt x="28373" y="2060"/>
                  </a:cubicBezTo>
                  <a:cubicBezTo>
                    <a:pt x="28373" y="917"/>
                    <a:pt x="22027" y="0"/>
                    <a:pt x="14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983;p57">
              <a:extLst>
                <a:ext uri="{FF2B5EF4-FFF2-40B4-BE49-F238E27FC236}">
                  <a16:creationId xmlns:a16="http://schemas.microsoft.com/office/drawing/2014/main" id="{982C59BF-B5BF-49DA-9E93-B3FD02051D8C}"/>
                </a:ext>
              </a:extLst>
            </p:cNvPr>
            <p:cNvSpPr/>
            <p:nvPr/>
          </p:nvSpPr>
          <p:spPr>
            <a:xfrm>
              <a:off x="7044289" y="4076154"/>
              <a:ext cx="952294" cy="143548"/>
            </a:xfrm>
            <a:custGeom>
              <a:avLst/>
              <a:gdLst/>
              <a:ahLst/>
              <a:cxnLst/>
              <a:rect l="l" t="t" r="r" b="b"/>
              <a:pathLst>
                <a:path w="49138" h="7407" extrusionOk="0">
                  <a:moveTo>
                    <a:pt x="24575" y="1"/>
                  </a:moveTo>
                  <a:cubicBezTo>
                    <a:pt x="11002" y="1"/>
                    <a:pt x="0" y="1656"/>
                    <a:pt x="0" y="3704"/>
                  </a:cubicBezTo>
                  <a:cubicBezTo>
                    <a:pt x="0" y="5739"/>
                    <a:pt x="11002" y="7406"/>
                    <a:pt x="24575" y="7406"/>
                  </a:cubicBezTo>
                  <a:cubicBezTo>
                    <a:pt x="38136" y="7406"/>
                    <a:pt x="49137" y="5739"/>
                    <a:pt x="49137" y="3704"/>
                  </a:cubicBezTo>
                  <a:cubicBezTo>
                    <a:pt x="49137" y="1656"/>
                    <a:pt x="38136" y="1"/>
                    <a:pt x="24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984;p57">
              <a:extLst>
                <a:ext uri="{FF2B5EF4-FFF2-40B4-BE49-F238E27FC236}">
                  <a16:creationId xmlns:a16="http://schemas.microsoft.com/office/drawing/2014/main" id="{B1BAEC0E-65ED-4C3F-829A-EF70D4E16332}"/>
                </a:ext>
              </a:extLst>
            </p:cNvPr>
            <p:cNvSpPr/>
            <p:nvPr/>
          </p:nvSpPr>
          <p:spPr>
            <a:xfrm>
              <a:off x="7247566" y="3720124"/>
              <a:ext cx="491264" cy="132230"/>
            </a:xfrm>
            <a:custGeom>
              <a:avLst/>
              <a:gdLst/>
              <a:ahLst/>
              <a:cxnLst/>
              <a:rect l="l" t="t" r="r" b="b"/>
              <a:pathLst>
                <a:path w="25349" h="6823" extrusionOk="0">
                  <a:moveTo>
                    <a:pt x="25349" y="0"/>
                  </a:moveTo>
                  <a:cubicBezTo>
                    <a:pt x="25348" y="0"/>
                    <a:pt x="1" y="512"/>
                    <a:pt x="513" y="512"/>
                  </a:cubicBezTo>
                  <a:cubicBezTo>
                    <a:pt x="584" y="512"/>
                    <a:pt x="5085" y="6823"/>
                    <a:pt x="5085" y="6823"/>
                  </a:cubicBezTo>
                  <a:lnTo>
                    <a:pt x="22003" y="6394"/>
                  </a:lnTo>
                  <a:lnTo>
                    <a:pt x="253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985;p57">
              <a:extLst>
                <a:ext uri="{FF2B5EF4-FFF2-40B4-BE49-F238E27FC236}">
                  <a16:creationId xmlns:a16="http://schemas.microsoft.com/office/drawing/2014/main" id="{EE720176-E7AE-4A03-A439-DD8EDDCE131D}"/>
                </a:ext>
              </a:extLst>
            </p:cNvPr>
            <p:cNvSpPr/>
            <p:nvPr/>
          </p:nvSpPr>
          <p:spPr>
            <a:xfrm>
              <a:off x="7250337" y="3721965"/>
              <a:ext cx="390429" cy="61919"/>
            </a:xfrm>
            <a:custGeom>
              <a:avLst/>
              <a:gdLst/>
              <a:ahLst/>
              <a:cxnLst/>
              <a:rect l="l" t="t" r="r" b="b"/>
              <a:pathLst>
                <a:path w="20146" h="3195" extrusionOk="0">
                  <a:moveTo>
                    <a:pt x="20146" y="1"/>
                  </a:moveTo>
                  <a:lnTo>
                    <a:pt x="20146" y="1"/>
                  </a:lnTo>
                  <a:cubicBezTo>
                    <a:pt x="12788" y="155"/>
                    <a:pt x="0" y="417"/>
                    <a:pt x="370" y="417"/>
                  </a:cubicBezTo>
                  <a:cubicBezTo>
                    <a:pt x="393" y="417"/>
                    <a:pt x="1215" y="1537"/>
                    <a:pt x="2156" y="2834"/>
                  </a:cubicBezTo>
                  <a:cubicBezTo>
                    <a:pt x="3562" y="3078"/>
                    <a:pt x="4992" y="3194"/>
                    <a:pt x="6433" y="3194"/>
                  </a:cubicBezTo>
                  <a:cubicBezTo>
                    <a:pt x="11041" y="3194"/>
                    <a:pt x="15756" y="2005"/>
                    <a:pt x="20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986;p57">
              <a:extLst>
                <a:ext uri="{FF2B5EF4-FFF2-40B4-BE49-F238E27FC236}">
                  <a16:creationId xmlns:a16="http://schemas.microsoft.com/office/drawing/2014/main" id="{502BB775-7E8D-4EA6-8928-7905B60B737C}"/>
                </a:ext>
              </a:extLst>
            </p:cNvPr>
            <p:cNvSpPr/>
            <p:nvPr/>
          </p:nvSpPr>
          <p:spPr>
            <a:xfrm>
              <a:off x="7257489" y="3676519"/>
              <a:ext cx="481341" cy="53547"/>
            </a:xfrm>
            <a:custGeom>
              <a:avLst/>
              <a:gdLst/>
              <a:ahLst/>
              <a:cxnLst/>
              <a:rect l="l" t="t" r="r" b="b"/>
              <a:pathLst>
                <a:path w="24837" h="2763" extrusionOk="0">
                  <a:moveTo>
                    <a:pt x="21551" y="0"/>
                  </a:moveTo>
                  <a:lnTo>
                    <a:pt x="4775" y="214"/>
                  </a:lnTo>
                  <a:lnTo>
                    <a:pt x="1" y="2762"/>
                  </a:lnTo>
                  <a:lnTo>
                    <a:pt x="24837" y="2250"/>
                  </a:lnTo>
                  <a:lnTo>
                    <a:pt x="215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987;p57">
              <a:extLst>
                <a:ext uri="{FF2B5EF4-FFF2-40B4-BE49-F238E27FC236}">
                  <a16:creationId xmlns:a16="http://schemas.microsoft.com/office/drawing/2014/main" id="{9D5AA9B4-05FF-4977-B1F0-A20D97500389}"/>
                </a:ext>
              </a:extLst>
            </p:cNvPr>
            <p:cNvSpPr/>
            <p:nvPr/>
          </p:nvSpPr>
          <p:spPr>
            <a:xfrm>
              <a:off x="7257489" y="3676519"/>
              <a:ext cx="421825" cy="53547"/>
            </a:xfrm>
            <a:custGeom>
              <a:avLst/>
              <a:gdLst/>
              <a:ahLst/>
              <a:cxnLst/>
              <a:rect l="l" t="t" r="r" b="b"/>
              <a:pathLst>
                <a:path w="21766" h="2763" extrusionOk="0">
                  <a:moveTo>
                    <a:pt x="21551" y="0"/>
                  </a:moveTo>
                  <a:lnTo>
                    <a:pt x="4775" y="214"/>
                  </a:lnTo>
                  <a:lnTo>
                    <a:pt x="1" y="2762"/>
                  </a:lnTo>
                  <a:lnTo>
                    <a:pt x="13086" y="2488"/>
                  </a:lnTo>
                  <a:cubicBezTo>
                    <a:pt x="15979" y="1738"/>
                    <a:pt x="18872" y="988"/>
                    <a:pt x="21765" y="155"/>
                  </a:cubicBezTo>
                  <a:lnTo>
                    <a:pt x="215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988;p57">
              <a:extLst>
                <a:ext uri="{FF2B5EF4-FFF2-40B4-BE49-F238E27FC236}">
                  <a16:creationId xmlns:a16="http://schemas.microsoft.com/office/drawing/2014/main" id="{EC9F2071-E80D-4CBC-85D7-FB6656B07095}"/>
                </a:ext>
              </a:extLst>
            </p:cNvPr>
            <p:cNvSpPr/>
            <p:nvPr/>
          </p:nvSpPr>
          <p:spPr>
            <a:xfrm>
              <a:off x="7672746" y="3568143"/>
              <a:ext cx="120253" cy="154381"/>
            </a:xfrm>
            <a:custGeom>
              <a:avLst/>
              <a:gdLst/>
              <a:ahLst/>
              <a:cxnLst/>
              <a:rect l="l" t="t" r="r" b="b"/>
              <a:pathLst>
                <a:path w="6205" h="7966" extrusionOk="0">
                  <a:moveTo>
                    <a:pt x="3751" y="822"/>
                  </a:moveTo>
                  <a:lnTo>
                    <a:pt x="5299" y="1357"/>
                  </a:lnTo>
                  <a:lnTo>
                    <a:pt x="5299" y="1369"/>
                  </a:lnTo>
                  <a:lnTo>
                    <a:pt x="3037" y="7346"/>
                  </a:lnTo>
                  <a:lnTo>
                    <a:pt x="1596" y="6406"/>
                  </a:lnTo>
                  <a:lnTo>
                    <a:pt x="525" y="5715"/>
                  </a:lnTo>
                  <a:lnTo>
                    <a:pt x="3751" y="822"/>
                  </a:lnTo>
                  <a:close/>
                  <a:moveTo>
                    <a:pt x="3585" y="0"/>
                  </a:moveTo>
                  <a:lnTo>
                    <a:pt x="1" y="5715"/>
                  </a:lnTo>
                  <a:lnTo>
                    <a:pt x="1442" y="6703"/>
                  </a:lnTo>
                  <a:lnTo>
                    <a:pt x="3287" y="7965"/>
                  </a:lnTo>
                  <a:lnTo>
                    <a:pt x="6204" y="810"/>
                  </a:lnTo>
                  <a:lnTo>
                    <a:pt x="5847" y="703"/>
                  </a:lnTo>
                  <a:lnTo>
                    <a:pt x="35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989;p57">
              <a:extLst>
                <a:ext uri="{FF2B5EF4-FFF2-40B4-BE49-F238E27FC236}">
                  <a16:creationId xmlns:a16="http://schemas.microsoft.com/office/drawing/2014/main" id="{99A47AD1-4C9E-4E21-B71E-27A04ACF450E}"/>
                </a:ext>
              </a:extLst>
            </p:cNvPr>
            <p:cNvSpPr/>
            <p:nvPr/>
          </p:nvSpPr>
          <p:spPr>
            <a:xfrm>
              <a:off x="7435397" y="3659658"/>
              <a:ext cx="93005" cy="68566"/>
            </a:xfrm>
            <a:custGeom>
              <a:avLst/>
              <a:gdLst/>
              <a:ahLst/>
              <a:cxnLst/>
              <a:rect l="l" t="t" r="r" b="b"/>
              <a:pathLst>
                <a:path w="4799" h="3538" extrusionOk="0">
                  <a:moveTo>
                    <a:pt x="0" y="1"/>
                  </a:moveTo>
                  <a:lnTo>
                    <a:pt x="107" y="3537"/>
                  </a:lnTo>
                  <a:lnTo>
                    <a:pt x="4799" y="3430"/>
                  </a:lnTo>
                  <a:lnTo>
                    <a:pt x="4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990;p57">
              <a:extLst>
                <a:ext uri="{FF2B5EF4-FFF2-40B4-BE49-F238E27FC236}">
                  <a16:creationId xmlns:a16="http://schemas.microsoft.com/office/drawing/2014/main" id="{326AC997-9797-4161-BEA3-99136DE1921A}"/>
                </a:ext>
              </a:extLst>
            </p:cNvPr>
            <p:cNvSpPr/>
            <p:nvPr/>
          </p:nvSpPr>
          <p:spPr>
            <a:xfrm>
              <a:off x="7407936" y="3371478"/>
              <a:ext cx="123470" cy="232134"/>
            </a:xfrm>
            <a:custGeom>
              <a:avLst/>
              <a:gdLst/>
              <a:ahLst/>
              <a:cxnLst/>
              <a:rect l="l" t="t" r="r" b="b"/>
              <a:pathLst>
                <a:path w="6371" h="11978" extrusionOk="0">
                  <a:moveTo>
                    <a:pt x="2548" y="0"/>
                  </a:moveTo>
                  <a:cubicBezTo>
                    <a:pt x="1143" y="0"/>
                    <a:pt x="0" y="1131"/>
                    <a:pt x="0" y="2536"/>
                  </a:cubicBezTo>
                  <a:lnTo>
                    <a:pt x="0" y="9442"/>
                  </a:lnTo>
                  <a:cubicBezTo>
                    <a:pt x="0" y="10847"/>
                    <a:pt x="1143" y="11978"/>
                    <a:pt x="2548" y="11978"/>
                  </a:cubicBezTo>
                  <a:lnTo>
                    <a:pt x="3834" y="11978"/>
                  </a:lnTo>
                  <a:cubicBezTo>
                    <a:pt x="5239" y="11978"/>
                    <a:pt x="6370" y="10847"/>
                    <a:pt x="6370" y="9442"/>
                  </a:cubicBezTo>
                  <a:lnTo>
                    <a:pt x="6370" y="2536"/>
                  </a:lnTo>
                  <a:cubicBezTo>
                    <a:pt x="6370" y="1131"/>
                    <a:pt x="5239" y="0"/>
                    <a:pt x="3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991;p57">
              <a:extLst>
                <a:ext uri="{FF2B5EF4-FFF2-40B4-BE49-F238E27FC236}">
                  <a16:creationId xmlns:a16="http://schemas.microsoft.com/office/drawing/2014/main" id="{2F3A459A-5167-455D-996D-495164781860}"/>
                </a:ext>
              </a:extLst>
            </p:cNvPr>
            <p:cNvSpPr/>
            <p:nvPr/>
          </p:nvSpPr>
          <p:spPr>
            <a:xfrm>
              <a:off x="7407936" y="3405160"/>
              <a:ext cx="123470" cy="198451"/>
            </a:xfrm>
            <a:custGeom>
              <a:avLst/>
              <a:gdLst/>
              <a:ahLst/>
              <a:cxnLst/>
              <a:rect l="l" t="t" r="r" b="b"/>
              <a:pathLst>
                <a:path w="6371" h="10240" extrusionOk="0">
                  <a:moveTo>
                    <a:pt x="358" y="0"/>
                  </a:moveTo>
                  <a:cubicBezTo>
                    <a:pt x="131" y="429"/>
                    <a:pt x="0" y="929"/>
                    <a:pt x="0" y="1453"/>
                  </a:cubicBezTo>
                  <a:lnTo>
                    <a:pt x="0" y="7061"/>
                  </a:lnTo>
                  <a:cubicBezTo>
                    <a:pt x="0" y="8811"/>
                    <a:pt x="1429" y="10240"/>
                    <a:pt x="3191" y="10240"/>
                  </a:cubicBezTo>
                  <a:cubicBezTo>
                    <a:pt x="4953" y="10240"/>
                    <a:pt x="6370" y="8811"/>
                    <a:pt x="6370" y="7061"/>
                  </a:cubicBezTo>
                  <a:lnTo>
                    <a:pt x="6370" y="7025"/>
                  </a:lnTo>
                  <a:cubicBezTo>
                    <a:pt x="5989" y="6835"/>
                    <a:pt x="5489" y="6692"/>
                    <a:pt x="4799" y="6596"/>
                  </a:cubicBezTo>
                  <a:cubicBezTo>
                    <a:pt x="3197" y="6193"/>
                    <a:pt x="5982" y="328"/>
                    <a:pt x="3128" y="328"/>
                  </a:cubicBezTo>
                  <a:cubicBezTo>
                    <a:pt x="2863" y="328"/>
                    <a:pt x="2550" y="378"/>
                    <a:pt x="2179" y="489"/>
                  </a:cubicBezTo>
                  <a:cubicBezTo>
                    <a:pt x="1870" y="489"/>
                    <a:pt x="1405" y="608"/>
                    <a:pt x="977" y="846"/>
                  </a:cubicBezTo>
                  <a:cubicBezTo>
                    <a:pt x="786" y="596"/>
                    <a:pt x="584" y="358"/>
                    <a:pt x="441" y="60"/>
                  </a:cubicBezTo>
                  <a:cubicBezTo>
                    <a:pt x="417" y="36"/>
                    <a:pt x="381" y="24"/>
                    <a:pt x="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92;p57">
              <a:extLst>
                <a:ext uri="{FF2B5EF4-FFF2-40B4-BE49-F238E27FC236}">
                  <a16:creationId xmlns:a16="http://schemas.microsoft.com/office/drawing/2014/main" id="{76989A41-3696-4622-A128-E7928AC10803}"/>
                </a:ext>
              </a:extLst>
            </p:cNvPr>
            <p:cNvSpPr/>
            <p:nvPr/>
          </p:nvSpPr>
          <p:spPr>
            <a:xfrm>
              <a:off x="7414854" y="3371478"/>
              <a:ext cx="116551" cy="169846"/>
            </a:xfrm>
            <a:custGeom>
              <a:avLst/>
              <a:gdLst/>
              <a:ahLst/>
              <a:cxnLst/>
              <a:rect l="l" t="t" r="r" b="b"/>
              <a:pathLst>
                <a:path w="6014" h="8764" extrusionOk="0">
                  <a:moveTo>
                    <a:pt x="2834" y="0"/>
                  </a:moveTo>
                  <a:cubicBezTo>
                    <a:pt x="1596" y="0"/>
                    <a:pt x="525" y="703"/>
                    <a:pt x="1" y="1738"/>
                  </a:cubicBezTo>
                  <a:cubicBezTo>
                    <a:pt x="24" y="1762"/>
                    <a:pt x="60" y="1774"/>
                    <a:pt x="84" y="1798"/>
                  </a:cubicBezTo>
                  <a:cubicBezTo>
                    <a:pt x="227" y="2096"/>
                    <a:pt x="429" y="2334"/>
                    <a:pt x="620" y="2584"/>
                  </a:cubicBezTo>
                  <a:cubicBezTo>
                    <a:pt x="1048" y="2346"/>
                    <a:pt x="1513" y="2227"/>
                    <a:pt x="1822" y="2227"/>
                  </a:cubicBezTo>
                  <a:cubicBezTo>
                    <a:pt x="2193" y="2116"/>
                    <a:pt x="2506" y="2066"/>
                    <a:pt x="2771" y="2066"/>
                  </a:cubicBezTo>
                  <a:cubicBezTo>
                    <a:pt x="5625" y="2066"/>
                    <a:pt x="2840" y="7931"/>
                    <a:pt x="4442" y="8334"/>
                  </a:cubicBezTo>
                  <a:cubicBezTo>
                    <a:pt x="5132" y="8430"/>
                    <a:pt x="5632" y="8573"/>
                    <a:pt x="6013" y="8763"/>
                  </a:cubicBezTo>
                  <a:lnTo>
                    <a:pt x="6013" y="3191"/>
                  </a:lnTo>
                  <a:cubicBezTo>
                    <a:pt x="6013" y="1429"/>
                    <a:pt x="4596" y="0"/>
                    <a:pt x="2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93;p57">
              <a:extLst>
                <a:ext uri="{FF2B5EF4-FFF2-40B4-BE49-F238E27FC236}">
                  <a16:creationId xmlns:a16="http://schemas.microsoft.com/office/drawing/2014/main" id="{6C09707B-96C5-4E9F-9FA3-760A760F7B76}"/>
                </a:ext>
              </a:extLst>
            </p:cNvPr>
            <p:cNvSpPr/>
            <p:nvPr/>
          </p:nvSpPr>
          <p:spPr>
            <a:xfrm>
              <a:off x="7435397" y="3650201"/>
              <a:ext cx="91842" cy="18954"/>
            </a:xfrm>
            <a:custGeom>
              <a:avLst/>
              <a:gdLst/>
              <a:ahLst/>
              <a:cxnLst/>
              <a:rect l="l" t="t" r="r" b="b"/>
              <a:pathLst>
                <a:path w="4739" h="978" extrusionOk="0">
                  <a:moveTo>
                    <a:pt x="2370" y="1"/>
                  </a:moveTo>
                  <a:cubicBezTo>
                    <a:pt x="1060" y="1"/>
                    <a:pt x="0" y="215"/>
                    <a:pt x="0" y="489"/>
                  </a:cubicBezTo>
                  <a:cubicBezTo>
                    <a:pt x="0" y="751"/>
                    <a:pt x="1060" y="977"/>
                    <a:pt x="2370" y="977"/>
                  </a:cubicBezTo>
                  <a:cubicBezTo>
                    <a:pt x="3679" y="977"/>
                    <a:pt x="4739" y="751"/>
                    <a:pt x="4739" y="489"/>
                  </a:cubicBezTo>
                  <a:cubicBezTo>
                    <a:pt x="4739" y="215"/>
                    <a:pt x="3679" y="1"/>
                    <a:pt x="2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94;p57">
              <a:extLst>
                <a:ext uri="{FF2B5EF4-FFF2-40B4-BE49-F238E27FC236}">
                  <a16:creationId xmlns:a16="http://schemas.microsoft.com/office/drawing/2014/main" id="{1DCD804B-2317-451E-BAE2-7813E5EA8578}"/>
                </a:ext>
              </a:extLst>
            </p:cNvPr>
            <p:cNvSpPr/>
            <p:nvPr/>
          </p:nvSpPr>
          <p:spPr>
            <a:xfrm>
              <a:off x="7448323" y="3521459"/>
              <a:ext cx="34845" cy="137365"/>
            </a:xfrm>
            <a:custGeom>
              <a:avLst/>
              <a:gdLst/>
              <a:ahLst/>
              <a:cxnLst/>
              <a:rect l="l" t="t" r="r" b="b"/>
              <a:pathLst>
                <a:path w="1798" h="7088" extrusionOk="0">
                  <a:moveTo>
                    <a:pt x="1179" y="0"/>
                  </a:moveTo>
                  <a:lnTo>
                    <a:pt x="1072" y="2477"/>
                  </a:lnTo>
                  <a:lnTo>
                    <a:pt x="381" y="1107"/>
                  </a:lnTo>
                  <a:lnTo>
                    <a:pt x="0" y="1048"/>
                  </a:lnTo>
                  <a:lnTo>
                    <a:pt x="917" y="2977"/>
                  </a:lnTo>
                  <a:lnTo>
                    <a:pt x="1119" y="6906"/>
                  </a:lnTo>
                  <a:cubicBezTo>
                    <a:pt x="1254" y="7040"/>
                    <a:pt x="1370" y="7087"/>
                    <a:pt x="1466" y="7087"/>
                  </a:cubicBezTo>
                  <a:cubicBezTo>
                    <a:pt x="1683" y="7087"/>
                    <a:pt x="1798" y="6846"/>
                    <a:pt x="1798" y="6846"/>
                  </a:cubicBezTo>
                  <a:lnTo>
                    <a:pt x="1679" y="155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95;p57">
              <a:extLst>
                <a:ext uri="{FF2B5EF4-FFF2-40B4-BE49-F238E27FC236}">
                  <a16:creationId xmlns:a16="http://schemas.microsoft.com/office/drawing/2014/main" id="{A087B9A1-0DBA-44DF-973D-40D0EEF5F028}"/>
                </a:ext>
              </a:extLst>
            </p:cNvPr>
            <p:cNvSpPr/>
            <p:nvPr/>
          </p:nvSpPr>
          <p:spPr>
            <a:xfrm>
              <a:off x="7300415" y="3659658"/>
              <a:ext cx="92772" cy="68566"/>
            </a:xfrm>
            <a:custGeom>
              <a:avLst/>
              <a:gdLst/>
              <a:ahLst/>
              <a:cxnLst/>
              <a:rect l="l" t="t" r="r" b="b"/>
              <a:pathLst>
                <a:path w="4787" h="3538" extrusionOk="0">
                  <a:moveTo>
                    <a:pt x="0" y="1"/>
                  </a:moveTo>
                  <a:lnTo>
                    <a:pt x="107" y="3537"/>
                  </a:lnTo>
                  <a:lnTo>
                    <a:pt x="4786" y="3430"/>
                  </a:lnTo>
                  <a:lnTo>
                    <a:pt x="4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96;p57">
              <a:extLst>
                <a:ext uri="{FF2B5EF4-FFF2-40B4-BE49-F238E27FC236}">
                  <a16:creationId xmlns:a16="http://schemas.microsoft.com/office/drawing/2014/main" id="{F9C90C39-38F6-4E2E-A8EF-5A021CF83633}"/>
                </a:ext>
              </a:extLst>
            </p:cNvPr>
            <p:cNvSpPr/>
            <p:nvPr/>
          </p:nvSpPr>
          <p:spPr>
            <a:xfrm>
              <a:off x="7272954" y="3371478"/>
              <a:ext cx="123470" cy="232134"/>
            </a:xfrm>
            <a:custGeom>
              <a:avLst/>
              <a:gdLst/>
              <a:ahLst/>
              <a:cxnLst/>
              <a:rect l="l" t="t" r="r" b="b"/>
              <a:pathLst>
                <a:path w="6371" h="11978" extrusionOk="0">
                  <a:moveTo>
                    <a:pt x="2536" y="0"/>
                  </a:moveTo>
                  <a:cubicBezTo>
                    <a:pt x="1131" y="0"/>
                    <a:pt x="0" y="1131"/>
                    <a:pt x="0" y="2536"/>
                  </a:cubicBezTo>
                  <a:lnTo>
                    <a:pt x="0" y="9442"/>
                  </a:lnTo>
                  <a:cubicBezTo>
                    <a:pt x="0" y="10847"/>
                    <a:pt x="1131" y="11978"/>
                    <a:pt x="2536" y="11978"/>
                  </a:cubicBezTo>
                  <a:lnTo>
                    <a:pt x="3834" y="11978"/>
                  </a:lnTo>
                  <a:cubicBezTo>
                    <a:pt x="5227" y="11978"/>
                    <a:pt x="6370" y="10847"/>
                    <a:pt x="6370" y="9442"/>
                  </a:cubicBezTo>
                  <a:lnTo>
                    <a:pt x="6370" y="2536"/>
                  </a:lnTo>
                  <a:cubicBezTo>
                    <a:pt x="6370" y="1131"/>
                    <a:pt x="5227" y="0"/>
                    <a:pt x="3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97;p57">
              <a:extLst>
                <a:ext uri="{FF2B5EF4-FFF2-40B4-BE49-F238E27FC236}">
                  <a16:creationId xmlns:a16="http://schemas.microsoft.com/office/drawing/2014/main" id="{2982C1B7-3227-4414-98A0-02641BA6E0EE}"/>
                </a:ext>
              </a:extLst>
            </p:cNvPr>
            <p:cNvSpPr/>
            <p:nvPr/>
          </p:nvSpPr>
          <p:spPr>
            <a:xfrm>
              <a:off x="7348400" y="3490762"/>
              <a:ext cx="485" cy="3488"/>
            </a:xfrm>
            <a:custGeom>
              <a:avLst/>
              <a:gdLst/>
              <a:ahLst/>
              <a:cxnLst/>
              <a:rect l="l" t="t" r="r" b="b"/>
              <a:pathLst>
                <a:path w="25" h="180" extrusionOk="0">
                  <a:moveTo>
                    <a:pt x="1" y="179"/>
                  </a:moveTo>
                  <a:cubicBezTo>
                    <a:pt x="13" y="120"/>
                    <a:pt x="24" y="60"/>
                    <a:pt x="24" y="1"/>
                  </a:cubicBezTo>
                  <a:cubicBezTo>
                    <a:pt x="24" y="60"/>
                    <a:pt x="13" y="120"/>
                    <a:pt x="1" y="1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98;p57">
              <a:extLst>
                <a:ext uri="{FF2B5EF4-FFF2-40B4-BE49-F238E27FC236}">
                  <a16:creationId xmlns:a16="http://schemas.microsoft.com/office/drawing/2014/main" id="{3B078A00-34B0-4336-A6B9-36E40A43A372}"/>
                </a:ext>
              </a:extLst>
            </p:cNvPr>
            <p:cNvSpPr/>
            <p:nvPr/>
          </p:nvSpPr>
          <p:spPr>
            <a:xfrm>
              <a:off x="7342858" y="3494231"/>
              <a:ext cx="5562" cy="12248"/>
            </a:xfrm>
            <a:custGeom>
              <a:avLst/>
              <a:gdLst/>
              <a:ahLst/>
              <a:cxnLst/>
              <a:rect l="l" t="t" r="r" b="b"/>
              <a:pathLst>
                <a:path w="287" h="632" extrusionOk="0">
                  <a:moveTo>
                    <a:pt x="287" y="0"/>
                  </a:moveTo>
                  <a:cubicBezTo>
                    <a:pt x="251" y="191"/>
                    <a:pt x="132" y="405"/>
                    <a:pt x="1" y="631"/>
                  </a:cubicBezTo>
                  <a:cubicBezTo>
                    <a:pt x="144" y="465"/>
                    <a:pt x="251" y="250"/>
                    <a:pt x="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99;p57">
              <a:extLst>
                <a:ext uri="{FF2B5EF4-FFF2-40B4-BE49-F238E27FC236}">
                  <a16:creationId xmlns:a16="http://schemas.microsoft.com/office/drawing/2014/main" id="{84507C4D-345B-440C-A979-C01ADCD094E7}"/>
                </a:ext>
              </a:extLst>
            </p:cNvPr>
            <p:cNvSpPr/>
            <p:nvPr/>
          </p:nvSpPr>
          <p:spPr>
            <a:xfrm>
              <a:off x="7272954" y="3503223"/>
              <a:ext cx="120699" cy="100388"/>
            </a:xfrm>
            <a:custGeom>
              <a:avLst/>
              <a:gdLst/>
              <a:ahLst/>
              <a:cxnLst/>
              <a:rect l="l" t="t" r="r" b="b"/>
              <a:pathLst>
                <a:path w="6228" h="5180" extrusionOk="0">
                  <a:moveTo>
                    <a:pt x="0" y="1"/>
                  </a:moveTo>
                  <a:lnTo>
                    <a:pt x="0" y="2001"/>
                  </a:lnTo>
                  <a:cubicBezTo>
                    <a:pt x="0" y="3751"/>
                    <a:pt x="1429" y="5180"/>
                    <a:pt x="3179" y="5180"/>
                  </a:cubicBezTo>
                  <a:cubicBezTo>
                    <a:pt x="4620" y="5180"/>
                    <a:pt x="5822" y="4239"/>
                    <a:pt x="6227" y="2941"/>
                  </a:cubicBezTo>
                  <a:lnTo>
                    <a:pt x="6227" y="2941"/>
                  </a:lnTo>
                  <a:cubicBezTo>
                    <a:pt x="5921" y="2999"/>
                    <a:pt x="5612" y="3030"/>
                    <a:pt x="5304" y="3030"/>
                  </a:cubicBezTo>
                  <a:cubicBezTo>
                    <a:pt x="4536" y="3030"/>
                    <a:pt x="3771" y="2839"/>
                    <a:pt x="3048" y="2406"/>
                  </a:cubicBezTo>
                  <a:cubicBezTo>
                    <a:pt x="2417" y="1775"/>
                    <a:pt x="3155" y="917"/>
                    <a:pt x="3608" y="167"/>
                  </a:cubicBezTo>
                  <a:lnTo>
                    <a:pt x="3608" y="167"/>
                  </a:lnTo>
                  <a:cubicBezTo>
                    <a:pt x="3310" y="501"/>
                    <a:pt x="2882" y="667"/>
                    <a:pt x="2608" y="667"/>
                  </a:cubicBezTo>
                  <a:cubicBezTo>
                    <a:pt x="2457" y="678"/>
                    <a:pt x="2311" y="683"/>
                    <a:pt x="2171" y="683"/>
                  </a:cubicBezTo>
                  <a:cubicBezTo>
                    <a:pt x="1209" y="683"/>
                    <a:pt x="510" y="43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000;p57">
              <a:extLst>
                <a:ext uri="{FF2B5EF4-FFF2-40B4-BE49-F238E27FC236}">
                  <a16:creationId xmlns:a16="http://schemas.microsoft.com/office/drawing/2014/main" id="{2E474B6A-7C09-491A-B296-73EE91C0E275}"/>
                </a:ext>
              </a:extLst>
            </p:cNvPr>
            <p:cNvSpPr/>
            <p:nvPr/>
          </p:nvSpPr>
          <p:spPr>
            <a:xfrm>
              <a:off x="7334563" y="3433300"/>
              <a:ext cx="61861" cy="170311"/>
            </a:xfrm>
            <a:custGeom>
              <a:avLst/>
              <a:gdLst/>
              <a:ahLst/>
              <a:cxnLst/>
              <a:rect l="l" t="t" r="r" b="b"/>
              <a:pathLst>
                <a:path w="3192" h="8788" extrusionOk="0">
                  <a:moveTo>
                    <a:pt x="3191" y="1"/>
                  </a:moveTo>
                  <a:lnTo>
                    <a:pt x="0" y="8788"/>
                  </a:lnTo>
                  <a:cubicBezTo>
                    <a:pt x="1762" y="8788"/>
                    <a:pt x="3191" y="7359"/>
                    <a:pt x="3191" y="5609"/>
                  </a:cubicBez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001;p57">
              <a:extLst>
                <a:ext uri="{FF2B5EF4-FFF2-40B4-BE49-F238E27FC236}">
                  <a16:creationId xmlns:a16="http://schemas.microsoft.com/office/drawing/2014/main" id="{A9F9D815-E2A4-434F-87C7-07D255E4EFC0}"/>
                </a:ext>
              </a:extLst>
            </p:cNvPr>
            <p:cNvSpPr/>
            <p:nvPr/>
          </p:nvSpPr>
          <p:spPr>
            <a:xfrm>
              <a:off x="7300415" y="3650201"/>
              <a:ext cx="91842" cy="18954"/>
            </a:xfrm>
            <a:custGeom>
              <a:avLst/>
              <a:gdLst/>
              <a:ahLst/>
              <a:cxnLst/>
              <a:rect l="l" t="t" r="r" b="b"/>
              <a:pathLst>
                <a:path w="4739" h="978" extrusionOk="0">
                  <a:moveTo>
                    <a:pt x="2369" y="1"/>
                  </a:moveTo>
                  <a:cubicBezTo>
                    <a:pt x="1060" y="1"/>
                    <a:pt x="0" y="215"/>
                    <a:pt x="0" y="489"/>
                  </a:cubicBezTo>
                  <a:cubicBezTo>
                    <a:pt x="0" y="751"/>
                    <a:pt x="1060" y="977"/>
                    <a:pt x="2369" y="977"/>
                  </a:cubicBezTo>
                  <a:cubicBezTo>
                    <a:pt x="3679" y="977"/>
                    <a:pt x="4739" y="751"/>
                    <a:pt x="4739" y="489"/>
                  </a:cubicBezTo>
                  <a:cubicBezTo>
                    <a:pt x="4739" y="215"/>
                    <a:pt x="3679" y="1"/>
                    <a:pt x="23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2;p57">
              <a:extLst>
                <a:ext uri="{FF2B5EF4-FFF2-40B4-BE49-F238E27FC236}">
                  <a16:creationId xmlns:a16="http://schemas.microsoft.com/office/drawing/2014/main" id="{43E2711B-9CCB-4D99-B1E3-00DCF872C1C0}"/>
                </a:ext>
              </a:extLst>
            </p:cNvPr>
            <p:cNvSpPr/>
            <p:nvPr/>
          </p:nvSpPr>
          <p:spPr>
            <a:xfrm>
              <a:off x="7313322" y="3468843"/>
              <a:ext cx="34865" cy="189982"/>
            </a:xfrm>
            <a:custGeom>
              <a:avLst/>
              <a:gdLst/>
              <a:ahLst/>
              <a:cxnLst/>
              <a:rect l="l" t="t" r="r" b="b"/>
              <a:pathLst>
                <a:path w="1799" h="9803" extrusionOk="0">
                  <a:moveTo>
                    <a:pt x="1180" y="0"/>
                  </a:moveTo>
                  <a:lnTo>
                    <a:pt x="1061" y="5192"/>
                  </a:lnTo>
                  <a:lnTo>
                    <a:pt x="370" y="3822"/>
                  </a:lnTo>
                  <a:lnTo>
                    <a:pt x="1" y="3763"/>
                  </a:lnTo>
                  <a:lnTo>
                    <a:pt x="918" y="5692"/>
                  </a:lnTo>
                  <a:lnTo>
                    <a:pt x="1120" y="9621"/>
                  </a:lnTo>
                  <a:cubicBezTo>
                    <a:pt x="1255" y="9755"/>
                    <a:pt x="1371" y="9802"/>
                    <a:pt x="1466" y="9802"/>
                  </a:cubicBezTo>
                  <a:cubicBezTo>
                    <a:pt x="1684" y="9802"/>
                    <a:pt x="1799" y="9561"/>
                    <a:pt x="1799" y="9561"/>
                  </a:cubicBezTo>
                  <a:lnTo>
                    <a:pt x="1680" y="143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03;p57">
              <a:extLst>
                <a:ext uri="{FF2B5EF4-FFF2-40B4-BE49-F238E27FC236}">
                  <a16:creationId xmlns:a16="http://schemas.microsoft.com/office/drawing/2014/main" id="{93910FD1-2AD5-4517-BA7D-0046DD93874D}"/>
                </a:ext>
              </a:extLst>
            </p:cNvPr>
            <p:cNvSpPr/>
            <p:nvPr/>
          </p:nvSpPr>
          <p:spPr>
            <a:xfrm>
              <a:off x="7572685" y="3659658"/>
              <a:ext cx="92772" cy="68566"/>
            </a:xfrm>
            <a:custGeom>
              <a:avLst/>
              <a:gdLst/>
              <a:ahLst/>
              <a:cxnLst/>
              <a:rect l="l" t="t" r="r" b="b"/>
              <a:pathLst>
                <a:path w="4787" h="3538" extrusionOk="0">
                  <a:moveTo>
                    <a:pt x="1" y="1"/>
                  </a:moveTo>
                  <a:lnTo>
                    <a:pt x="108" y="3537"/>
                  </a:lnTo>
                  <a:lnTo>
                    <a:pt x="4787" y="3430"/>
                  </a:lnTo>
                  <a:lnTo>
                    <a:pt x="4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04;p57">
              <a:extLst>
                <a:ext uri="{FF2B5EF4-FFF2-40B4-BE49-F238E27FC236}">
                  <a16:creationId xmlns:a16="http://schemas.microsoft.com/office/drawing/2014/main" id="{4680FC34-BD09-4AB9-A7AE-CEE8DF57ACEE}"/>
                </a:ext>
              </a:extLst>
            </p:cNvPr>
            <p:cNvSpPr/>
            <p:nvPr/>
          </p:nvSpPr>
          <p:spPr>
            <a:xfrm>
              <a:off x="7545223" y="3371478"/>
              <a:ext cx="123470" cy="232134"/>
            </a:xfrm>
            <a:custGeom>
              <a:avLst/>
              <a:gdLst/>
              <a:ahLst/>
              <a:cxnLst/>
              <a:rect l="l" t="t" r="r" b="b"/>
              <a:pathLst>
                <a:path w="6371" h="11978" extrusionOk="0">
                  <a:moveTo>
                    <a:pt x="2537" y="0"/>
                  </a:moveTo>
                  <a:cubicBezTo>
                    <a:pt x="1144" y="0"/>
                    <a:pt x="1" y="1131"/>
                    <a:pt x="1" y="2536"/>
                  </a:cubicBezTo>
                  <a:lnTo>
                    <a:pt x="1" y="9442"/>
                  </a:lnTo>
                  <a:cubicBezTo>
                    <a:pt x="1" y="10847"/>
                    <a:pt x="1144" y="11978"/>
                    <a:pt x="2537" y="11978"/>
                  </a:cubicBezTo>
                  <a:lnTo>
                    <a:pt x="3834" y="11978"/>
                  </a:lnTo>
                  <a:cubicBezTo>
                    <a:pt x="5239" y="11978"/>
                    <a:pt x="6371" y="10847"/>
                    <a:pt x="6371" y="9442"/>
                  </a:cubicBezTo>
                  <a:lnTo>
                    <a:pt x="6371" y="2536"/>
                  </a:lnTo>
                  <a:cubicBezTo>
                    <a:pt x="6371" y="1131"/>
                    <a:pt x="5239" y="0"/>
                    <a:pt x="3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05;p57">
              <a:extLst>
                <a:ext uri="{FF2B5EF4-FFF2-40B4-BE49-F238E27FC236}">
                  <a16:creationId xmlns:a16="http://schemas.microsoft.com/office/drawing/2014/main" id="{134909D5-9D19-49F4-85E1-13293A8A3C2D}"/>
                </a:ext>
              </a:extLst>
            </p:cNvPr>
            <p:cNvSpPr/>
            <p:nvPr/>
          </p:nvSpPr>
          <p:spPr>
            <a:xfrm>
              <a:off x="7524002" y="3398009"/>
              <a:ext cx="144691" cy="205602"/>
            </a:xfrm>
            <a:custGeom>
              <a:avLst/>
              <a:gdLst/>
              <a:ahLst/>
              <a:cxnLst/>
              <a:rect l="l" t="t" r="r" b="b"/>
              <a:pathLst>
                <a:path w="7466" h="10609" extrusionOk="0">
                  <a:moveTo>
                    <a:pt x="1667" y="0"/>
                  </a:moveTo>
                  <a:lnTo>
                    <a:pt x="1667" y="0"/>
                  </a:lnTo>
                  <a:cubicBezTo>
                    <a:pt x="1310" y="512"/>
                    <a:pt x="1096" y="1143"/>
                    <a:pt x="1096" y="1822"/>
                  </a:cubicBezTo>
                  <a:lnTo>
                    <a:pt x="1096" y="7430"/>
                  </a:lnTo>
                  <a:cubicBezTo>
                    <a:pt x="1096" y="9180"/>
                    <a:pt x="2524" y="10609"/>
                    <a:pt x="4287" y="10609"/>
                  </a:cubicBezTo>
                  <a:cubicBezTo>
                    <a:pt x="6037" y="10609"/>
                    <a:pt x="7466" y="9180"/>
                    <a:pt x="7466" y="7430"/>
                  </a:cubicBezTo>
                  <a:lnTo>
                    <a:pt x="7466" y="6156"/>
                  </a:lnTo>
                  <a:cubicBezTo>
                    <a:pt x="6906" y="6001"/>
                    <a:pt x="6608" y="5656"/>
                    <a:pt x="5775" y="5656"/>
                  </a:cubicBezTo>
                  <a:cubicBezTo>
                    <a:pt x="5655" y="5615"/>
                    <a:pt x="5534" y="5597"/>
                    <a:pt x="5414" y="5597"/>
                  </a:cubicBezTo>
                  <a:cubicBezTo>
                    <a:pt x="4355" y="5597"/>
                    <a:pt x="3316" y="7022"/>
                    <a:pt x="2544" y="7022"/>
                  </a:cubicBezTo>
                  <a:cubicBezTo>
                    <a:pt x="2459" y="7022"/>
                    <a:pt x="2377" y="7004"/>
                    <a:pt x="2298" y="6965"/>
                  </a:cubicBezTo>
                  <a:cubicBezTo>
                    <a:pt x="0" y="5811"/>
                    <a:pt x="2751" y="2310"/>
                    <a:pt x="1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06;p57">
              <a:extLst>
                <a:ext uri="{FF2B5EF4-FFF2-40B4-BE49-F238E27FC236}">
                  <a16:creationId xmlns:a16="http://schemas.microsoft.com/office/drawing/2014/main" id="{8325B4E1-EB3A-431F-8AEA-CEB5329D06AB}"/>
                </a:ext>
              </a:extLst>
            </p:cNvPr>
            <p:cNvSpPr/>
            <p:nvPr/>
          </p:nvSpPr>
          <p:spPr>
            <a:xfrm>
              <a:off x="7524002" y="3371478"/>
              <a:ext cx="144691" cy="162618"/>
            </a:xfrm>
            <a:custGeom>
              <a:avLst/>
              <a:gdLst/>
              <a:ahLst/>
              <a:cxnLst/>
              <a:rect l="l" t="t" r="r" b="b"/>
              <a:pathLst>
                <a:path w="7466" h="8391" extrusionOk="0">
                  <a:moveTo>
                    <a:pt x="4287" y="0"/>
                  </a:moveTo>
                  <a:cubicBezTo>
                    <a:pt x="3203" y="0"/>
                    <a:pt x="2239" y="536"/>
                    <a:pt x="1667" y="1369"/>
                  </a:cubicBezTo>
                  <a:cubicBezTo>
                    <a:pt x="2751" y="3679"/>
                    <a:pt x="0" y="7180"/>
                    <a:pt x="2298" y="8334"/>
                  </a:cubicBezTo>
                  <a:cubicBezTo>
                    <a:pt x="2377" y="8373"/>
                    <a:pt x="2459" y="8391"/>
                    <a:pt x="2544" y="8391"/>
                  </a:cubicBezTo>
                  <a:cubicBezTo>
                    <a:pt x="3316" y="8391"/>
                    <a:pt x="4355" y="6966"/>
                    <a:pt x="5414" y="6966"/>
                  </a:cubicBezTo>
                  <a:cubicBezTo>
                    <a:pt x="5534" y="6966"/>
                    <a:pt x="5655" y="6984"/>
                    <a:pt x="5775" y="7025"/>
                  </a:cubicBezTo>
                  <a:cubicBezTo>
                    <a:pt x="6608" y="7025"/>
                    <a:pt x="6906" y="7370"/>
                    <a:pt x="7466" y="7525"/>
                  </a:cubicBezTo>
                  <a:lnTo>
                    <a:pt x="7466" y="3191"/>
                  </a:lnTo>
                  <a:cubicBezTo>
                    <a:pt x="7466" y="1429"/>
                    <a:pt x="6037" y="0"/>
                    <a:pt x="4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07;p57">
              <a:extLst>
                <a:ext uri="{FF2B5EF4-FFF2-40B4-BE49-F238E27FC236}">
                  <a16:creationId xmlns:a16="http://schemas.microsoft.com/office/drawing/2014/main" id="{75C879A3-46AE-4CE0-8DA5-9A0C48270BA5}"/>
                </a:ext>
              </a:extLst>
            </p:cNvPr>
            <p:cNvSpPr/>
            <p:nvPr/>
          </p:nvSpPr>
          <p:spPr>
            <a:xfrm>
              <a:off x="7572685" y="3650201"/>
              <a:ext cx="91861" cy="18954"/>
            </a:xfrm>
            <a:custGeom>
              <a:avLst/>
              <a:gdLst/>
              <a:ahLst/>
              <a:cxnLst/>
              <a:rect l="l" t="t" r="r" b="b"/>
              <a:pathLst>
                <a:path w="4740" h="978" extrusionOk="0">
                  <a:moveTo>
                    <a:pt x="2370" y="1"/>
                  </a:moveTo>
                  <a:cubicBezTo>
                    <a:pt x="1060" y="1"/>
                    <a:pt x="1" y="215"/>
                    <a:pt x="1" y="489"/>
                  </a:cubicBezTo>
                  <a:cubicBezTo>
                    <a:pt x="1" y="751"/>
                    <a:pt x="1060" y="977"/>
                    <a:pt x="2370" y="977"/>
                  </a:cubicBezTo>
                  <a:cubicBezTo>
                    <a:pt x="3680" y="977"/>
                    <a:pt x="4739" y="751"/>
                    <a:pt x="4739" y="489"/>
                  </a:cubicBezTo>
                  <a:cubicBezTo>
                    <a:pt x="4739" y="215"/>
                    <a:pt x="3680" y="1"/>
                    <a:pt x="2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08;p57">
              <a:extLst>
                <a:ext uri="{FF2B5EF4-FFF2-40B4-BE49-F238E27FC236}">
                  <a16:creationId xmlns:a16="http://schemas.microsoft.com/office/drawing/2014/main" id="{7DC47AC2-DE26-4EED-97E7-C0C5BFBC144C}"/>
                </a:ext>
              </a:extLst>
            </p:cNvPr>
            <p:cNvSpPr/>
            <p:nvPr/>
          </p:nvSpPr>
          <p:spPr>
            <a:xfrm>
              <a:off x="7566464" y="3502293"/>
              <a:ext cx="54012" cy="156532"/>
            </a:xfrm>
            <a:custGeom>
              <a:avLst/>
              <a:gdLst/>
              <a:ahLst/>
              <a:cxnLst/>
              <a:rect l="l" t="t" r="r" b="b"/>
              <a:pathLst>
                <a:path w="2787" h="8077" extrusionOk="0">
                  <a:moveTo>
                    <a:pt x="0" y="1"/>
                  </a:moveTo>
                  <a:lnTo>
                    <a:pt x="1905" y="3966"/>
                  </a:lnTo>
                  <a:lnTo>
                    <a:pt x="2107" y="7895"/>
                  </a:lnTo>
                  <a:cubicBezTo>
                    <a:pt x="2242" y="8029"/>
                    <a:pt x="2358" y="8076"/>
                    <a:pt x="2454" y="8076"/>
                  </a:cubicBezTo>
                  <a:cubicBezTo>
                    <a:pt x="2671" y="8076"/>
                    <a:pt x="2786" y="7835"/>
                    <a:pt x="2786" y="7835"/>
                  </a:cubicBezTo>
                  <a:lnTo>
                    <a:pt x="2667" y="1144"/>
                  </a:lnTo>
                  <a:lnTo>
                    <a:pt x="2167" y="989"/>
                  </a:lnTo>
                  <a:lnTo>
                    <a:pt x="1953" y="2620"/>
                  </a:lnTo>
                  <a:lnTo>
                    <a:pt x="369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09;p57">
              <a:extLst>
                <a:ext uri="{FF2B5EF4-FFF2-40B4-BE49-F238E27FC236}">
                  <a16:creationId xmlns:a16="http://schemas.microsoft.com/office/drawing/2014/main" id="{088A2B92-BC71-4F25-8DB5-62237702DA4E}"/>
                </a:ext>
              </a:extLst>
            </p:cNvPr>
            <p:cNvSpPr/>
            <p:nvPr/>
          </p:nvSpPr>
          <p:spPr>
            <a:xfrm>
              <a:off x="7575456" y="3844040"/>
              <a:ext cx="126241" cy="219672"/>
            </a:xfrm>
            <a:custGeom>
              <a:avLst/>
              <a:gdLst/>
              <a:ahLst/>
              <a:cxnLst/>
              <a:rect l="l" t="t" r="r" b="b"/>
              <a:pathLst>
                <a:path w="6514" h="11335" extrusionOk="0">
                  <a:moveTo>
                    <a:pt x="5084" y="0"/>
                  </a:moveTo>
                  <a:lnTo>
                    <a:pt x="0" y="71"/>
                  </a:lnTo>
                  <a:lnTo>
                    <a:pt x="5394" y="11335"/>
                  </a:lnTo>
                  <a:lnTo>
                    <a:pt x="6513" y="10894"/>
                  </a:lnTo>
                  <a:lnTo>
                    <a:pt x="50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10;p57">
              <a:extLst>
                <a:ext uri="{FF2B5EF4-FFF2-40B4-BE49-F238E27FC236}">
                  <a16:creationId xmlns:a16="http://schemas.microsoft.com/office/drawing/2014/main" id="{D489927D-9173-4B54-B443-F76472E26AAF}"/>
                </a:ext>
              </a:extLst>
            </p:cNvPr>
            <p:cNvSpPr/>
            <p:nvPr/>
          </p:nvSpPr>
          <p:spPr>
            <a:xfrm>
              <a:off x="7186655" y="3868478"/>
              <a:ext cx="332755" cy="304150"/>
            </a:xfrm>
            <a:custGeom>
              <a:avLst/>
              <a:gdLst/>
              <a:ahLst/>
              <a:cxnLst/>
              <a:rect l="l" t="t" r="r" b="b"/>
              <a:pathLst>
                <a:path w="17170" h="15694" extrusionOk="0">
                  <a:moveTo>
                    <a:pt x="8583" y="1"/>
                  </a:moveTo>
                  <a:cubicBezTo>
                    <a:pt x="8568" y="1"/>
                    <a:pt x="8552" y="1"/>
                    <a:pt x="8537" y="1"/>
                  </a:cubicBezTo>
                  <a:cubicBezTo>
                    <a:pt x="6525" y="13"/>
                    <a:pt x="4596" y="799"/>
                    <a:pt x="3156" y="2192"/>
                  </a:cubicBezTo>
                  <a:lnTo>
                    <a:pt x="3144" y="2192"/>
                  </a:lnTo>
                  <a:cubicBezTo>
                    <a:pt x="3108" y="2228"/>
                    <a:pt x="3072" y="2263"/>
                    <a:pt x="3036" y="2299"/>
                  </a:cubicBezTo>
                  <a:cubicBezTo>
                    <a:pt x="0" y="5347"/>
                    <a:pt x="0" y="10348"/>
                    <a:pt x="3036" y="13396"/>
                  </a:cubicBezTo>
                  <a:cubicBezTo>
                    <a:pt x="3084" y="13443"/>
                    <a:pt x="3132" y="13479"/>
                    <a:pt x="3179" y="13527"/>
                  </a:cubicBezTo>
                  <a:cubicBezTo>
                    <a:pt x="3179" y="13538"/>
                    <a:pt x="3191" y="13538"/>
                    <a:pt x="3191" y="13538"/>
                  </a:cubicBezTo>
                  <a:cubicBezTo>
                    <a:pt x="3191" y="13550"/>
                    <a:pt x="3203" y="13550"/>
                    <a:pt x="3215" y="13562"/>
                  </a:cubicBezTo>
                  <a:cubicBezTo>
                    <a:pt x="4669" y="14934"/>
                    <a:pt x="6596" y="15694"/>
                    <a:pt x="8588" y="15694"/>
                  </a:cubicBezTo>
                  <a:cubicBezTo>
                    <a:pt x="8619" y="15694"/>
                    <a:pt x="8649" y="15694"/>
                    <a:pt x="8680" y="15693"/>
                  </a:cubicBezTo>
                  <a:cubicBezTo>
                    <a:pt x="10728" y="15658"/>
                    <a:pt x="12681" y="14836"/>
                    <a:pt x="14133" y="13396"/>
                  </a:cubicBezTo>
                  <a:cubicBezTo>
                    <a:pt x="17169" y="10348"/>
                    <a:pt x="17169" y="5347"/>
                    <a:pt x="14133" y="2299"/>
                  </a:cubicBezTo>
                  <a:cubicBezTo>
                    <a:pt x="14109" y="2287"/>
                    <a:pt x="14085" y="2263"/>
                    <a:pt x="14074" y="2251"/>
                  </a:cubicBezTo>
                  <a:lnTo>
                    <a:pt x="14074" y="2239"/>
                  </a:lnTo>
                  <a:cubicBezTo>
                    <a:pt x="14062" y="2239"/>
                    <a:pt x="14062" y="2239"/>
                    <a:pt x="14050" y="2228"/>
                  </a:cubicBezTo>
                  <a:cubicBezTo>
                    <a:pt x="14038" y="2216"/>
                    <a:pt x="14014" y="2192"/>
                    <a:pt x="14002" y="2180"/>
                  </a:cubicBezTo>
                  <a:cubicBezTo>
                    <a:pt x="12537" y="785"/>
                    <a:pt x="10602" y="1"/>
                    <a:pt x="85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11;p57">
              <a:extLst>
                <a:ext uri="{FF2B5EF4-FFF2-40B4-BE49-F238E27FC236}">
                  <a16:creationId xmlns:a16="http://schemas.microsoft.com/office/drawing/2014/main" id="{5F162D22-20F4-45F9-9A29-8DDE94F149E9}"/>
                </a:ext>
              </a:extLst>
            </p:cNvPr>
            <p:cNvSpPr/>
            <p:nvPr/>
          </p:nvSpPr>
          <p:spPr>
            <a:xfrm>
              <a:off x="7327644" y="3995165"/>
              <a:ext cx="50776" cy="50776"/>
            </a:xfrm>
            <a:custGeom>
              <a:avLst/>
              <a:gdLst/>
              <a:ahLst/>
              <a:cxnLst/>
              <a:rect l="l" t="t" r="r" b="b"/>
              <a:pathLst>
                <a:path w="2620" h="2620" extrusionOk="0">
                  <a:moveTo>
                    <a:pt x="1310" y="1"/>
                  </a:moveTo>
                  <a:cubicBezTo>
                    <a:pt x="583" y="1"/>
                    <a:pt x="0" y="584"/>
                    <a:pt x="0" y="1310"/>
                  </a:cubicBezTo>
                  <a:cubicBezTo>
                    <a:pt x="0" y="2037"/>
                    <a:pt x="583" y="2620"/>
                    <a:pt x="1310" y="2620"/>
                  </a:cubicBezTo>
                  <a:cubicBezTo>
                    <a:pt x="2024" y="2620"/>
                    <a:pt x="2619" y="2037"/>
                    <a:pt x="2619" y="1310"/>
                  </a:cubicBezTo>
                  <a:cubicBezTo>
                    <a:pt x="2619" y="584"/>
                    <a:pt x="2024" y="1"/>
                    <a:pt x="1310" y="1"/>
                  </a:cubicBezTo>
                  <a:close/>
                </a:path>
              </a:pathLst>
            </a:custGeom>
            <a:solidFill>
              <a:srgbClr val="7A1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012;p57">
              <a:extLst>
                <a:ext uri="{FF2B5EF4-FFF2-40B4-BE49-F238E27FC236}">
                  <a16:creationId xmlns:a16="http://schemas.microsoft.com/office/drawing/2014/main" id="{694976FD-E490-49CE-923A-177B6BC8913D}"/>
                </a:ext>
              </a:extLst>
            </p:cNvPr>
            <p:cNvSpPr/>
            <p:nvPr/>
          </p:nvSpPr>
          <p:spPr>
            <a:xfrm>
              <a:off x="7306404" y="3761655"/>
              <a:ext cx="276688" cy="302057"/>
            </a:xfrm>
            <a:custGeom>
              <a:avLst/>
              <a:gdLst/>
              <a:ahLst/>
              <a:cxnLst/>
              <a:rect l="l" t="t" r="r" b="b"/>
              <a:pathLst>
                <a:path w="14277" h="15586" extrusionOk="0">
                  <a:moveTo>
                    <a:pt x="14276" y="0"/>
                  </a:moveTo>
                  <a:lnTo>
                    <a:pt x="9538" y="346"/>
                  </a:lnTo>
                  <a:lnTo>
                    <a:pt x="6049" y="6085"/>
                  </a:lnTo>
                  <a:lnTo>
                    <a:pt x="2870" y="11299"/>
                  </a:lnTo>
                  <a:cubicBezTo>
                    <a:pt x="2668" y="11228"/>
                    <a:pt x="2441" y="11192"/>
                    <a:pt x="2203" y="11192"/>
                  </a:cubicBezTo>
                  <a:cubicBezTo>
                    <a:pt x="989" y="11192"/>
                    <a:pt x="1" y="12181"/>
                    <a:pt x="1" y="13383"/>
                  </a:cubicBezTo>
                  <a:cubicBezTo>
                    <a:pt x="1" y="14598"/>
                    <a:pt x="989" y="15586"/>
                    <a:pt x="2203" y="15586"/>
                  </a:cubicBezTo>
                  <a:cubicBezTo>
                    <a:pt x="3418" y="15586"/>
                    <a:pt x="4406" y="14598"/>
                    <a:pt x="4406" y="13383"/>
                  </a:cubicBezTo>
                  <a:cubicBezTo>
                    <a:pt x="4406" y="13109"/>
                    <a:pt x="4346" y="12835"/>
                    <a:pt x="4251" y="12585"/>
                  </a:cubicBezTo>
                  <a:lnTo>
                    <a:pt x="11883" y="3001"/>
                  </a:lnTo>
                  <a:lnTo>
                    <a:pt x="142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013;p57">
              <a:extLst>
                <a:ext uri="{FF2B5EF4-FFF2-40B4-BE49-F238E27FC236}">
                  <a16:creationId xmlns:a16="http://schemas.microsoft.com/office/drawing/2014/main" id="{9DAFD83A-07C8-4043-978A-02C6AE4765A8}"/>
                </a:ext>
              </a:extLst>
            </p:cNvPr>
            <p:cNvSpPr/>
            <p:nvPr/>
          </p:nvSpPr>
          <p:spPr>
            <a:xfrm>
              <a:off x="7646523" y="4040398"/>
              <a:ext cx="111939" cy="111919"/>
            </a:xfrm>
            <a:custGeom>
              <a:avLst/>
              <a:gdLst/>
              <a:ahLst/>
              <a:cxnLst/>
              <a:rect l="l" t="t" r="r" b="b"/>
              <a:pathLst>
                <a:path w="5776" h="5775" extrusionOk="0">
                  <a:moveTo>
                    <a:pt x="2882" y="1310"/>
                  </a:moveTo>
                  <a:cubicBezTo>
                    <a:pt x="3763" y="1310"/>
                    <a:pt x="4465" y="2024"/>
                    <a:pt x="4465" y="2893"/>
                  </a:cubicBezTo>
                  <a:cubicBezTo>
                    <a:pt x="4465" y="3763"/>
                    <a:pt x="3763" y="4465"/>
                    <a:pt x="2882" y="4465"/>
                  </a:cubicBezTo>
                  <a:cubicBezTo>
                    <a:pt x="2013" y="4465"/>
                    <a:pt x="1310" y="3763"/>
                    <a:pt x="1310" y="2893"/>
                  </a:cubicBezTo>
                  <a:cubicBezTo>
                    <a:pt x="1310" y="2024"/>
                    <a:pt x="2013" y="1310"/>
                    <a:pt x="2882" y="1310"/>
                  </a:cubicBezTo>
                  <a:close/>
                  <a:moveTo>
                    <a:pt x="2882" y="0"/>
                  </a:moveTo>
                  <a:cubicBezTo>
                    <a:pt x="1298" y="0"/>
                    <a:pt x="1" y="1298"/>
                    <a:pt x="1" y="2893"/>
                  </a:cubicBezTo>
                  <a:cubicBezTo>
                    <a:pt x="1" y="4489"/>
                    <a:pt x="1298" y="5775"/>
                    <a:pt x="2882" y="5775"/>
                  </a:cubicBezTo>
                  <a:cubicBezTo>
                    <a:pt x="4477" y="5775"/>
                    <a:pt x="5775" y="4489"/>
                    <a:pt x="5775" y="2893"/>
                  </a:cubicBezTo>
                  <a:cubicBezTo>
                    <a:pt x="5775" y="1298"/>
                    <a:pt x="4477" y="0"/>
                    <a:pt x="2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014;p57">
              <a:extLst>
                <a:ext uri="{FF2B5EF4-FFF2-40B4-BE49-F238E27FC236}">
                  <a16:creationId xmlns:a16="http://schemas.microsoft.com/office/drawing/2014/main" id="{35F8A099-2867-43DA-89C6-40B92BB9AD10}"/>
                </a:ext>
              </a:extLst>
            </p:cNvPr>
            <p:cNvSpPr/>
            <p:nvPr/>
          </p:nvSpPr>
          <p:spPr>
            <a:xfrm>
              <a:off x="6225601" y="4033479"/>
              <a:ext cx="64632" cy="117695"/>
            </a:xfrm>
            <a:custGeom>
              <a:avLst/>
              <a:gdLst/>
              <a:ahLst/>
              <a:cxnLst/>
              <a:rect l="l" t="t" r="r" b="b"/>
              <a:pathLst>
                <a:path w="3335" h="6073" extrusionOk="0">
                  <a:moveTo>
                    <a:pt x="3061" y="0"/>
                  </a:moveTo>
                  <a:lnTo>
                    <a:pt x="1525" y="2548"/>
                  </a:lnTo>
                  <a:cubicBezTo>
                    <a:pt x="1346" y="2834"/>
                    <a:pt x="1096" y="3060"/>
                    <a:pt x="810" y="3215"/>
                  </a:cubicBezTo>
                  <a:cubicBezTo>
                    <a:pt x="644" y="3310"/>
                    <a:pt x="465" y="3417"/>
                    <a:pt x="334" y="3536"/>
                  </a:cubicBezTo>
                  <a:cubicBezTo>
                    <a:pt x="239" y="3631"/>
                    <a:pt x="120" y="3750"/>
                    <a:pt x="1" y="3858"/>
                  </a:cubicBezTo>
                  <a:cubicBezTo>
                    <a:pt x="656" y="5822"/>
                    <a:pt x="2001" y="6048"/>
                    <a:pt x="2346" y="6072"/>
                  </a:cubicBezTo>
                  <a:cubicBezTo>
                    <a:pt x="2108" y="5751"/>
                    <a:pt x="1977" y="4810"/>
                    <a:pt x="2013" y="4393"/>
                  </a:cubicBezTo>
                  <a:lnTo>
                    <a:pt x="2025" y="4203"/>
                  </a:lnTo>
                  <a:cubicBezTo>
                    <a:pt x="2049" y="3834"/>
                    <a:pt x="2168" y="3465"/>
                    <a:pt x="2382" y="3155"/>
                  </a:cubicBezTo>
                  <a:lnTo>
                    <a:pt x="3335" y="1703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015;p57">
              <a:extLst>
                <a:ext uri="{FF2B5EF4-FFF2-40B4-BE49-F238E27FC236}">
                  <a16:creationId xmlns:a16="http://schemas.microsoft.com/office/drawing/2014/main" id="{DE221CB2-625E-4BCB-A025-D052FBB2A680}"/>
                </a:ext>
              </a:extLst>
            </p:cNvPr>
            <p:cNvSpPr/>
            <p:nvPr/>
          </p:nvSpPr>
          <p:spPr>
            <a:xfrm>
              <a:off x="6218914" y="4104080"/>
              <a:ext cx="74768" cy="64826"/>
            </a:xfrm>
            <a:custGeom>
              <a:avLst/>
              <a:gdLst/>
              <a:ahLst/>
              <a:cxnLst/>
              <a:rect l="l" t="t" r="r" b="b"/>
              <a:pathLst>
                <a:path w="3858" h="3345" extrusionOk="0">
                  <a:moveTo>
                    <a:pt x="572" y="0"/>
                  </a:moveTo>
                  <a:cubicBezTo>
                    <a:pt x="429" y="143"/>
                    <a:pt x="262" y="310"/>
                    <a:pt x="132" y="429"/>
                  </a:cubicBezTo>
                  <a:cubicBezTo>
                    <a:pt x="24" y="536"/>
                    <a:pt x="1" y="703"/>
                    <a:pt x="96" y="834"/>
                  </a:cubicBezTo>
                  <a:cubicBezTo>
                    <a:pt x="96" y="834"/>
                    <a:pt x="1560" y="3179"/>
                    <a:pt x="1834" y="3275"/>
                  </a:cubicBezTo>
                  <a:cubicBezTo>
                    <a:pt x="2149" y="3326"/>
                    <a:pt x="2539" y="3345"/>
                    <a:pt x="2900" y="3345"/>
                  </a:cubicBezTo>
                  <a:cubicBezTo>
                    <a:pt x="3291" y="3345"/>
                    <a:pt x="3649" y="3323"/>
                    <a:pt x="3846" y="3298"/>
                  </a:cubicBezTo>
                  <a:cubicBezTo>
                    <a:pt x="3857" y="2738"/>
                    <a:pt x="3214" y="2377"/>
                    <a:pt x="2800" y="2377"/>
                  </a:cubicBezTo>
                  <a:cubicBezTo>
                    <a:pt x="2775" y="2377"/>
                    <a:pt x="2751" y="2379"/>
                    <a:pt x="2727" y="2382"/>
                  </a:cubicBezTo>
                  <a:cubicBezTo>
                    <a:pt x="2695" y="2384"/>
                    <a:pt x="2664" y="2385"/>
                    <a:pt x="2633" y="2385"/>
                  </a:cubicBezTo>
                  <a:cubicBezTo>
                    <a:pt x="1666" y="2385"/>
                    <a:pt x="918" y="1154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 w="20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016;p57">
              <a:extLst>
                <a:ext uri="{FF2B5EF4-FFF2-40B4-BE49-F238E27FC236}">
                  <a16:creationId xmlns:a16="http://schemas.microsoft.com/office/drawing/2014/main" id="{815C2708-1C87-4CA1-8FB5-002EEB943917}"/>
                </a:ext>
              </a:extLst>
            </p:cNvPr>
            <p:cNvSpPr/>
            <p:nvPr/>
          </p:nvSpPr>
          <p:spPr>
            <a:xfrm>
              <a:off x="6494653" y="3215255"/>
              <a:ext cx="31163" cy="90233"/>
            </a:xfrm>
            <a:custGeom>
              <a:avLst/>
              <a:gdLst/>
              <a:ahLst/>
              <a:cxnLst/>
              <a:rect l="l" t="t" r="r" b="b"/>
              <a:pathLst>
                <a:path w="1608" h="4656" extrusionOk="0">
                  <a:moveTo>
                    <a:pt x="1417" y="1"/>
                  </a:moveTo>
                  <a:cubicBezTo>
                    <a:pt x="167" y="322"/>
                    <a:pt x="1" y="2144"/>
                    <a:pt x="262" y="2751"/>
                  </a:cubicBezTo>
                  <a:cubicBezTo>
                    <a:pt x="512" y="3370"/>
                    <a:pt x="667" y="4656"/>
                    <a:pt x="667" y="4656"/>
                  </a:cubicBezTo>
                  <a:cubicBezTo>
                    <a:pt x="1417" y="3834"/>
                    <a:pt x="1608" y="2715"/>
                    <a:pt x="1310" y="1798"/>
                  </a:cubicBezTo>
                  <a:cubicBezTo>
                    <a:pt x="1013" y="894"/>
                    <a:pt x="1417" y="1"/>
                    <a:pt x="1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017;p57">
              <a:extLst>
                <a:ext uri="{FF2B5EF4-FFF2-40B4-BE49-F238E27FC236}">
                  <a16:creationId xmlns:a16="http://schemas.microsoft.com/office/drawing/2014/main" id="{66A1DE4C-3D1D-4AD2-B313-AD90116B9DEA}"/>
                </a:ext>
              </a:extLst>
            </p:cNvPr>
            <p:cNvSpPr/>
            <p:nvPr/>
          </p:nvSpPr>
          <p:spPr>
            <a:xfrm>
              <a:off x="6483587" y="3192988"/>
              <a:ext cx="40989" cy="53663"/>
            </a:xfrm>
            <a:custGeom>
              <a:avLst/>
              <a:gdLst/>
              <a:ahLst/>
              <a:cxnLst/>
              <a:rect l="l" t="t" r="r" b="b"/>
              <a:pathLst>
                <a:path w="2115" h="2769" extrusionOk="0">
                  <a:moveTo>
                    <a:pt x="1706" y="1"/>
                  </a:moveTo>
                  <a:cubicBezTo>
                    <a:pt x="1104" y="1"/>
                    <a:pt x="0" y="757"/>
                    <a:pt x="0" y="757"/>
                  </a:cubicBezTo>
                  <a:cubicBezTo>
                    <a:pt x="0" y="757"/>
                    <a:pt x="1357" y="1614"/>
                    <a:pt x="1191" y="2769"/>
                  </a:cubicBezTo>
                  <a:cubicBezTo>
                    <a:pt x="1191" y="2769"/>
                    <a:pt x="1917" y="2257"/>
                    <a:pt x="2084" y="483"/>
                  </a:cubicBezTo>
                  <a:cubicBezTo>
                    <a:pt x="2115" y="127"/>
                    <a:pt x="1952" y="1"/>
                    <a:pt x="1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018;p57">
              <a:extLst>
                <a:ext uri="{FF2B5EF4-FFF2-40B4-BE49-F238E27FC236}">
                  <a16:creationId xmlns:a16="http://schemas.microsoft.com/office/drawing/2014/main" id="{A4D0E835-52A4-4F85-8045-5638E5D0410F}"/>
                </a:ext>
              </a:extLst>
            </p:cNvPr>
            <p:cNvSpPr/>
            <p:nvPr/>
          </p:nvSpPr>
          <p:spPr>
            <a:xfrm>
              <a:off x="6289516" y="3211573"/>
              <a:ext cx="227541" cy="273898"/>
            </a:xfrm>
            <a:custGeom>
              <a:avLst/>
              <a:gdLst/>
              <a:ahLst/>
              <a:cxnLst/>
              <a:rect l="l" t="t" r="r" b="b"/>
              <a:pathLst>
                <a:path w="11741" h="14133" extrusionOk="0">
                  <a:moveTo>
                    <a:pt x="7157" y="0"/>
                  </a:moveTo>
                  <a:cubicBezTo>
                    <a:pt x="7157" y="548"/>
                    <a:pt x="6835" y="1024"/>
                    <a:pt x="6335" y="1226"/>
                  </a:cubicBezTo>
                  <a:cubicBezTo>
                    <a:pt x="5335" y="1667"/>
                    <a:pt x="4525" y="2536"/>
                    <a:pt x="4085" y="3655"/>
                  </a:cubicBezTo>
                  <a:cubicBezTo>
                    <a:pt x="3823" y="4346"/>
                    <a:pt x="3251" y="4858"/>
                    <a:pt x="2573" y="5155"/>
                  </a:cubicBezTo>
                  <a:cubicBezTo>
                    <a:pt x="1072" y="5822"/>
                    <a:pt x="1" y="7513"/>
                    <a:pt x="1" y="9489"/>
                  </a:cubicBezTo>
                  <a:cubicBezTo>
                    <a:pt x="1" y="12061"/>
                    <a:pt x="1787" y="14133"/>
                    <a:pt x="4001" y="14133"/>
                  </a:cubicBezTo>
                  <a:cubicBezTo>
                    <a:pt x="6014" y="14133"/>
                    <a:pt x="7668" y="12430"/>
                    <a:pt x="7966" y="10216"/>
                  </a:cubicBezTo>
                  <a:cubicBezTo>
                    <a:pt x="10074" y="10073"/>
                    <a:pt x="11740" y="8061"/>
                    <a:pt x="11740" y="5584"/>
                  </a:cubicBezTo>
                  <a:cubicBezTo>
                    <a:pt x="11740" y="3322"/>
                    <a:pt x="10347" y="1441"/>
                    <a:pt x="8502" y="1024"/>
                  </a:cubicBezTo>
                  <a:lnTo>
                    <a:pt x="85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019;p57">
              <a:extLst>
                <a:ext uri="{FF2B5EF4-FFF2-40B4-BE49-F238E27FC236}">
                  <a16:creationId xmlns:a16="http://schemas.microsoft.com/office/drawing/2014/main" id="{0C4D2C4A-B970-4CC8-B5E0-EECF068A3C8D}"/>
                </a:ext>
              </a:extLst>
            </p:cNvPr>
            <p:cNvSpPr/>
            <p:nvPr/>
          </p:nvSpPr>
          <p:spPr>
            <a:xfrm>
              <a:off x="6474808" y="3314946"/>
              <a:ext cx="267037" cy="120195"/>
            </a:xfrm>
            <a:custGeom>
              <a:avLst/>
              <a:gdLst/>
              <a:ahLst/>
              <a:cxnLst/>
              <a:rect l="l" t="t" r="r" b="b"/>
              <a:pathLst>
                <a:path w="13779" h="6202" extrusionOk="0">
                  <a:moveTo>
                    <a:pt x="2197" y="0"/>
                  </a:moveTo>
                  <a:cubicBezTo>
                    <a:pt x="1087" y="0"/>
                    <a:pt x="1" y="1162"/>
                    <a:pt x="1477" y="3715"/>
                  </a:cubicBezTo>
                  <a:cubicBezTo>
                    <a:pt x="2500" y="5494"/>
                    <a:pt x="3985" y="6202"/>
                    <a:pt x="5667" y="6202"/>
                  </a:cubicBezTo>
                  <a:cubicBezTo>
                    <a:pt x="8113" y="6202"/>
                    <a:pt x="10975" y="4704"/>
                    <a:pt x="13431" y="2834"/>
                  </a:cubicBezTo>
                  <a:cubicBezTo>
                    <a:pt x="13779" y="2578"/>
                    <a:pt x="13546" y="2076"/>
                    <a:pt x="13179" y="2076"/>
                  </a:cubicBezTo>
                  <a:cubicBezTo>
                    <a:pt x="13119" y="2076"/>
                    <a:pt x="13056" y="2089"/>
                    <a:pt x="12990" y="2119"/>
                  </a:cubicBezTo>
                  <a:cubicBezTo>
                    <a:pt x="10970" y="3072"/>
                    <a:pt x="8521" y="3996"/>
                    <a:pt x="6643" y="3996"/>
                  </a:cubicBezTo>
                  <a:cubicBezTo>
                    <a:pt x="5046" y="3996"/>
                    <a:pt x="3862" y="3328"/>
                    <a:pt x="3703" y="1441"/>
                  </a:cubicBezTo>
                  <a:cubicBezTo>
                    <a:pt x="3693" y="1410"/>
                    <a:pt x="3692" y="1353"/>
                    <a:pt x="3692" y="1353"/>
                  </a:cubicBezTo>
                  <a:cubicBezTo>
                    <a:pt x="3692" y="1353"/>
                    <a:pt x="3692" y="1354"/>
                    <a:pt x="3692" y="1357"/>
                  </a:cubicBezTo>
                  <a:cubicBezTo>
                    <a:pt x="3622" y="472"/>
                    <a:pt x="2905" y="0"/>
                    <a:pt x="2197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020;p57">
              <a:extLst>
                <a:ext uri="{FF2B5EF4-FFF2-40B4-BE49-F238E27FC236}">
                  <a16:creationId xmlns:a16="http://schemas.microsoft.com/office/drawing/2014/main" id="{5E74DA03-541C-45AE-8203-83FB4E8292D9}"/>
                </a:ext>
              </a:extLst>
            </p:cNvPr>
            <p:cNvSpPr/>
            <p:nvPr/>
          </p:nvSpPr>
          <p:spPr>
            <a:xfrm>
              <a:off x="6369361" y="3313318"/>
              <a:ext cx="201688" cy="318917"/>
            </a:xfrm>
            <a:custGeom>
              <a:avLst/>
              <a:gdLst/>
              <a:ahLst/>
              <a:cxnLst/>
              <a:rect l="l" t="t" r="r" b="b"/>
              <a:pathLst>
                <a:path w="10407" h="16456" extrusionOk="0">
                  <a:moveTo>
                    <a:pt x="2834" y="1"/>
                  </a:moveTo>
                  <a:cubicBezTo>
                    <a:pt x="2048" y="1"/>
                    <a:pt x="1405" y="632"/>
                    <a:pt x="1382" y="1406"/>
                  </a:cubicBezTo>
                  <a:cubicBezTo>
                    <a:pt x="1334" y="3299"/>
                    <a:pt x="2560" y="8549"/>
                    <a:pt x="2560" y="8549"/>
                  </a:cubicBezTo>
                  <a:cubicBezTo>
                    <a:pt x="2560" y="8549"/>
                    <a:pt x="0" y="15824"/>
                    <a:pt x="548" y="16455"/>
                  </a:cubicBezTo>
                  <a:cubicBezTo>
                    <a:pt x="548" y="16455"/>
                    <a:pt x="8001" y="15836"/>
                    <a:pt x="9287" y="14360"/>
                  </a:cubicBezTo>
                  <a:cubicBezTo>
                    <a:pt x="10406" y="13086"/>
                    <a:pt x="7120" y="8383"/>
                    <a:pt x="7120" y="8383"/>
                  </a:cubicBezTo>
                  <a:cubicBezTo>
                    <a:pt x="7120" y="8383"/>
                    <a:pt x="9073" y="2787"/>
                    <a:pt x="8954" y="1287"/>
                  </a:cubicBezTo>
                  <a:cubicBezTo>
                    <a:pt x="8894" y="560"/>
                    <a:pt x="8287" y="1"/>
                    <a:pt x="7561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021;p57">
              <a:extLst>
                <a:ext uri="{FF2B5EF4-FFF2-40B4-BE49-F238E27FC236}">
                  <a16:creationId xmlns:a16="http://schemas.microsoft.com/office/drawing/2014/main" id="{ECCB7361-CC06-432F-AD17-48FEFE522C2F}"/>
                </a:ext>
              </a:extLst>
            </p:cNvPr>
            <p:cNvSpPr/>
            <p:nvPr/>
          </p:nvSpPr>
          <p:spPr>
            <a:xfrm>
              <a:off x="6429808" y="4060727"/>
              <a:ext cx="75718" cy="99943"/>
            </a:xfrm>
            <a:custGeom>
              <a:avLst/>
              <a:gdLst/>
              <a:ahLst/>
              <a:cxnLst/>
              <a:rect l="l" t="t" r="r" b="b"/>
              <a:pathLst>
                <a:path w="3907" h="5157" extrusionOk="0">
                  <a:moveTo>
                    <a:pt x="835" y="1"/>
                  </a:moveTo>
                  <a:cubicBezTo>
                    <a:pt x="735" y="1"/>
                    <a:pt x="632" y="30"/>
                    <a:pt x="537" y="94"/>
                  </a:cubicBezTo>
                  <a:cubicBezTo>
                    <a:pt x="239" y="297"/>
                    <a:pt x="72" y="630"/>
                    <a:pt x="84" y="987"/>
                  </a:cubicBezTo>
                  <a:lnTo>
                    <a:pt x="203" y="3499"/>
                  </a:lnTo>
                  <a:cubicBezTo>
                    <a:pt x="203" y="3583"/>
                    <a:pt x="191" y="3666"/>
                    <a:pt x="179" y="3738"/>
                  </a:cubicBezTo>
                  <a:lnTo>
                    <a:pt x="1" y="4773"/>
                  </a:lnTo>
                  <a:cubicBezTo>
                    <a:pt x="465" y="4988"/>
                    <a:pt x="894" y="5131"/>
                    <a:pt x="1787" y="5154"/>
                  </a:cubicBezTo>
                  <a:cubicBezTo>
                    <a:pt x="1816" y="5156"/>
                    <a:pt x="1848" y="5156"/>
                    <a:pt x="1881" y="5156"/>
                  </a:cubicBezTo>
                  <a:cubicBezTo>
                    <a:pt x="2403" y="5156"/>
                    <a:pt x="3391" y="4985"/>
                    <a:pt x="3906" y="4761"/>
                  </a:cubicBezTo>
                  <a:cubicBezTo>
                    <a:pt x="3668" y="4702"/>
                    <a:pt x="2275" y="4226"/>
                    <a:pt x="2061" y="4154"/>
                  </a:cubicBezTo>
                  <a:cubicBezTo>
                    <a:pt x="1299" y="3892"/>
                    <a:pt x="1287" y="1856"/>
                    <a:pt x="1370" y="559"/>
                  </a:cubicBezTo>
                  <a:cubicBezTo>
                    <a:pt x="1388" y="240"/>
                    <a:pt x="1123" y="1"/>
                    <a:pt x="835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022;p57">
              <a:extLst>
                <a:ext uri="{FF2B5EF4-FFF2-40B4-BE49-F238E27FC236}">
                  <a16:creationId xmlns:a16="http://schemas.microsoft.com/office/drawing/2014/main" id="{0DC1D2C8-BD44-4B58-B792-286DC1D56862}"/>
                </a:ext>
              </a:extLst>
            </p:cNvPr>
            <p:cNvSpPr/>
            <p:nvPr/>
          </p:nvSpPr>
          <p:spPr>
            <a:xfrm>
              <a:off x="6428199" y="4149759"/>
              <a:ext cx="96706" cy="19031"/>
            </a:xfrm>
            <a:custGeom>
              <a:avLst/>
              <a:gdLst/>
              <a:ahLst/>
              <a:cxnLst/>
              <a:rect l="l" t="t" r="r" b="b"/>
              <a:pathLst>
                <a:path w="4990" h="982" extrusionOk="0">
                  <a:moveTo>
                    <a:pt x="120" y="1"/>
                  </a:moveTo>
                  <a:lnTo>
                    <a:pt x="36" y="453"/>
                  </a:lnTo>
                  <a:cubicBezTo>
                    <a:pt x="1" y="703"/>
                    <a:pt x="179" y="929"/>
                    <a:pt x="429" y="929"/>
                  </a:cubicBezTo>
                  <a:cubicBezTo>
                    <a:pt x="1109" y="950"/>
                    <a:pt x="2386" y="981"/>
                    <a:pt x="3383" y="981"/>
                  </a:cubicBezTo>
                  <a:cubicBezTo>
                    <a:pt x="4150" y="981"/>
                    <a:pt x="4751" y="963"/>
                    <a:pt x="4787" y="906"/>
                  </a:cubicBezTo>
                  <a:cubicBezTo>
                    <a:pt x="4989" y="572"/>
                    <a:pt x="4596" y="358"/>
                    <a:pt x="4001" y="144"/>
                  </a:cubicBezTo>
                  <a:cubicBezTo>
                    <a:pt x="3959" y="130"/>
                    <a:pt x="3917" y="124"/>
                    <a:pt x="3875" y="124"/>
                  </a:cubicBezTo>
                  <a:cubicBezTo>
                    <a:pt x="3846" y="124"/>
                    <a:pt x="3816" y="127"/>
                    <a:pt x="3787" y="132"/>
                  </a:cubicBezTo>
                  <a:cubicBezTo>
                    <a:pt x="3275" y="227"/>
                    <a:pt x="2739" y="275"/>
                    <a:pt x="2191" y="275"/>
                  </a:cubicBezTo>
                  <a:cubicBezTo>
                    <a:pt x="1489" y="275"/>
                    <a:pt x="798" y="179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 w="20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023;p57">
              <a:extLst>
                <a:ext uri="{FF2B5EF4-FFF2-40B4-BE49-F238E27FC236}">
                  <a16:creationId xmlns:a16="http://schemas.microsoft.com/office/drawing/2014/main" id="{129DBC90-AA20-4922-9605-CB4F2258994C}"/>
                </a:ext>
              </a:extLst>
            </p:cNvPr>
            <p:cNvSpPr/>
            <p:nvPr/>
          </p:nvSpPr>
          <p:spPr>
            <a:xfrm>
              <a:off x="6256531" y="3826074"/>
              <a:ext cx="189924" cy="268549"/>
            </a:xfrm>
            <a:custGeom>
              <a:avLst/>
              <a:gdLst/>
              <a:ahLst/>
              <a:cxnLst/>
              <a:rect l="l" t="t" r="r" b="b"/>
              <a:pathLst>
                <a:path w="9800" h="13857" extrusionOk="0">
                  <a:moveTo>
                    <a:pt x="8159" y="1"/>
                  </a:moveTo>
                  <a:cubicBezTo>
                    <a:pt x="7455" y="1"/>
                    <a:pt x="6628" y="391"/>
                    <a:pt x="6025" y="1260"/>
                  </a:cubicBezTo>
                  <a:cubicBezTo>
                    <a:pt x="5144" y="2534"/>
                    <a:pt x="0" y="13500"/>
                    <a:pt x="310" y="13845"/>
                  </a:cubicBezTo>
                  <a:cubicBezTo>
                    <a:pt x="317" y="13853"/>
                    <a:pt x="326" y="13857"/>
                    <a:pt x="339" y="13857"/>
                  </a:cubicBezTo>
                  <a:cubicBezTo>
                    <a:pt x="946" y="13857"/>
                    <a:pt x="7876" y="4379"/>
                    <a:pt x="8739" y="3130"/>
                  </a:cubicBezTo>
                  <a:cubicBezTo>
                    <a:pt x="9621" y="1844"/>
                    <a:pt x="9799" y="772"/>
                    <a:pt x="9049" y="260"/>
                  </a:cubicBezTo>
                  <a:cubicBezTo>
                    <a:pt x="8806" y="90"/>
                    <a:pt x="8497" y="1"/>
                    <a:pt x="8159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024;p57">
              <a:extLst>
                <a:ext uri="{FF2B5EF4-FFF2-40B4-BE49-F238E27FC236}">
                  <a16:creationId xmlns:a16="http://schemas.microsoft.com/office/drawing/2014/main" id="{1CC17ABF-C567-4D2B-A188-CC0332D8FDC8}"/>
                </a:ext>
              </a:extLst>
            </p:cNvPr>
            <p:cNvSpPr/>
            <p:nvPr/>
          </p:nvSpPr>
          <p:spPr>
            <a:xfrm>
              <a:off x="6427966" y="3818826"/>
              <a:ext cx="75466" cy="316243"/>
            </a:xfrm>
            <a:custGeom>
              <a:avLst/>
              <a:gdLst/>
              <a:ahLst/>
              <a:cxnLst/>
              <a:rect l="l" t="t" r="r" b="b"/>
              <a:pathLst>
                <a:path w="3894" h="16318" extrusionOk="0">
                  <a:moveTo>
                    <a:pt x="2333" y="1"/>
                  </a:moveTo>
                  <a:cubicBezTo>
                    <a:pt x="1491" y="1"/>
                    <a:pt x="638" y="1064"/>
                    <a:pt x="382" y="2504"/>
                  </a:cubicBezTo>
                  <a:cubicBezTo>
                    <a:pt x="108" y="4028"/>
                    <a:pt x="1" y="16136"/>
                    <a:pt x="429" y="16315"/>
                  </a:cubicBezTo>
                  <a:cubicBezTo>
                    <a:pt x="434" y="16317"/>
                    <a:pt x="438" y="16318"/>
                    <a:pt x="442" y="16318"/>
                  </a:cubicBezTo>
                  <a:cubicBezTo>
                    <a:pt x="606" y="16318"/>
                    <a:pt x="798" y="15018"/>
                    <a:pt x="1239" y="13255"/>
                  </a:cubicBezTo>
                  <a:cubicBezTo>
                    <a:pt x="2120" y="9671"/>
                    <a:pt x="3442" y="4099"/>
                    <a:pt x="3632" y="3075"/>
                  </a:cubicBezTo>
                  <a:cubicBezTo>
                    <a:pt x="3894" y="1539"/>
                    <a:pt x="3394" y="170"/>
                    <a:pt x="2501" y="15"/>
                  </a:cubicBezTo>
                  <a:cubicBezTo>
                    <a:pt x="2445" y="5"/>
                    <a:pt x="2389" y="1"/>
                    <a:pt x="2333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025;p57">
              <a:extLst>
                <a:ext uri="{FF2B5EF4-FFF2-40B4-BE49-F238E27FC236}">
                  <a16:creationId xmlns:a16="http://schemas.microsoft.com/office/drawing/2014/main" id="{A28272C0-DF11-4C0A-8D59-DA1387B507EF}"/>
                </a:ext>
              </a:extLst>
            </p:cNvPr>
            <p:cNvSpPr/>
            <p:nvPr/>
          </p:nvSpPr>
          <p:spPr>
            <a:xfrm>
              <a:off x="6433509" y="3541673"/>
              <a:ext cx="115389" cy="359848"/>
            </a:xfrm>
            <a:custGeom>
              <a:avLst/>
              <a:gdLst/>
              <a:ahLst/>
              <a:cxnLst/>
              <a:rect l="l" t="t" r="r" b="b"/>
              <a:pathLst>
                <a:path w="5954" h="18568" extrusionOk="0">
                  <a:moveTo>
                    <a:pt x="3055" y="1"/>
                  </a:moveTo>
                  <a:cubicBezTo>
                    <a:pt x="1530" y="1"/>
                    <a:pt x="235" y="1540"/>
                    <a:pt x="119" y="3517"/>
                  </a:cubicBezTo>
                  <a:cubicBezTo>
                    <a:pt x="0" y="5541"/>
                    <a:pt x="739" y="18483"/>
                    <a:pt x="2310" y="18567"/>
                  </a:cubicBezTo>
                  <a:cubicBezTo>
                    <a:pt x="2316" y="18567"/>
                    <a:pt x="2322" y="18567"/>
                    <a:pt x="2328" y="18567"/>
                  </a:cubicBezTo>
                  <a:cubicBezTo>
                    <a:pt x="3907" y="18567"/>
                    <a:pt x="5728" y="5867"/>
                    <a:pt x="5834" y="3839"/>
                  </a:cubicBezTo>
                  <a:cubicBezTo>
                    <a:pt x="5953" y="1815"/>
                    <a:pt x="4775" y="88"/>
                    <a:pt x="3191" y="5"/>
                  </a:cubicBezTo>
                  <a:cubicBezTo>
                    <a:pt x="3146" y="2"/>
                    <a:pt x="3100" y="1"/>
                    <a:pt x="3055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026;p57">
              <a:extLst>
                <a:ext uri="{FF2B5EF4-FFF2-40B4-BE49-F238E27FC236}">
                  <a16:creationId xmlns:a16="http://schemas.microsoft.com/office/drawing/2014/main" id="{2015576E-CD47-4966-87D6-46F61E1681FA}"/>
                </a:ext>
              </a:extLst>
            </p:cNvPr>
            <p:cNvSpPr/>
            <p:nvPr/>
          </p:nvSpPr>
          <p:spPr>
            <a:xfrm>
              <a:off x="6428664" y="3541673"/>
              <a:ext cx="119303" cy="540528"/>
            </a:xfrm>
            <a:custGeom>
              <a:avLst/>
              <a:gdLst/>
              <a:ahLst/>
              <a:cxnLst/>
              <a:rect l="l" t="t" r="r" b="b"/>
              <a:pathLst>
                <a:path w="6156" h="27891" extrusionOk="0">
                  <a:moveTo>
                    <a:pt x="3305" y="1"/>
                  </a:moveTo>
                  <a:cubicBezTo>
                    <a:pt x="1780" y="1"/>
                    <a:pt x="485" y="1540"/>
                    <a:pt x="369" y="3517"/>
                  </a:cubicBezTo>
                  <a:cubicBezTo>
                    <a:pt x="310" y="4541"/>
                    <a:pt x="465" y="8327"/>
                    <a:pt x="834" y="11852"/>
                  </a:cubicBezTo>
                  <a:cubicBezTo>
                    <a:pt x="1000" y="13399"/>
                    <a:pt x="798" y="14947"/>
                    <a:pt x="417" y="16459"/>
                  </a:cubicBezTo>
                  <a:cubicBezTo>
                    <a:pt x="393" y="16578"/>
                    <a:pt x="369" y="16685"/>
                    <a:pt x="346" y="16805"/>
                  </a:cubicBezTo>
                  <a:cubicBezTo>
                    <a:pt x="155" y="17864"/>
                    <a:pt x="0" y="24067"/>
                    <a:pt x="96" y="27782"/>
                  </a:cubicBezTo>
                  <a:cubicBezTo>
                    <a:pt x="183" y="27858"/>
                    <a:pt x="458" y="27891"/>
                    <a:pt x="736" y="27891"/>
                  </a:cubicBezTo>
                  <a:cubicBezTo>
                    <a:pt x="1027" y="27891"/>
                    <a:pt x="1320" y="27855"/>
                    <a:pt x="1405" y="27794"/>
                  </a:cubicBezTo>
                  <a:cubicBezTo>
                    <a:pt x="1417" y="27711"/>
                    <a:pt x="6156" y="8577"/>
                    <a:pt x="6144" y="3672"/>
                  </a:cubicBezTo>
                  <a:cubicBezTo>
                    <a:pt x="6144" y="1636"/>
                    <a:pt x="5025" y="88"/>
                    <a:pt x="3441" y="5"/>
                  </a:cubicBezTo>
                  <a:cubicBezTo>
                    <a:pt x="3396" y="2"/>
                    <a:pt x="3350" y="1"/>
                    <a:pt x="33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027;p57">
              <a:extLst>
                <a:ext uri="{FF2B5EF4-FFF2-40B4-BE49-F238E27FC236}">
                  <a16:creationId xmlns:a16="http://schemas.microsoft.com/office/drawing/2014/main" id="{97DB6529-0605-4B53-80E7-9C493D664D0D}"/>
                </a:ext>
              </a:extLst>
            </p:cNvPr>
            <p:cNvSpPr/>
            <p:nvPr/>
          </p:nvSpPr>
          <p:spPr>
            <a:xfrm>
              <a:off x="6434653" y="3541673"/>
              <a:ext cx="113082" cy="214692"/>
            </a:xfrm>
            <a:custGeom>
              <a:avLst/>
              <a:gdLst/>
              <a:ahLst/>
              <a:cxnLst/>
              <a:rect l="l" t="t" r="r" b="b"/>
              <a:pathLst>
                <a:path w="5835" h="11078" extrusionOk="0">
                  <a:moveTo>
                    <a:pt x="2996" y="1"/>
                  </a:moveTo>
                  <a:cubicBezTo>
                    <a:pt x="1471" y="1"/>
                    <a:pt x="176" y="1540"/>
                    <a:pt x="60" y="3517"/>
                  </a:cubicBezTo>
                  <a:cubicBezTo>
                    <a:pt x="1" y="4458"/>
                    <a:pt x="132" y="7792"/>
                    <a:pt x="453" y="11078"/>
                  </a:cubicBezTo>
                  <a:cubicBezTo>
                    <a:pt x="1168" y="9649"/>
                    <a:pt x="1965" y="8268"/>
                    <a:pt x="2835" y="6934"/>
                  </a:cubicBezTo>
                  <a:cubicBezTo>
                    <a:pt x="2918" y="6815"/>
                    <a:pt x="3013" y="6744"/>
                    <a:pt x="3120" y="6708"/>
                  </a:cubicBezTo>
                  <a:cubicBezTo>
                    <a:pt x="3847" y="5720"/>
                    <a:pt x="4763" y="4875"/>
                    <a:pt x="5811" y="4255"/>
                  </a:cubicBezTo>
                  <a:cubicBezTo>
                    <a:pt x="5823" y="4041"/>
                    <a:pt x="5835" y="3851"/>
                    <a:pt x="5835" y="3672"/>
                  </a:cubicBezTo>
                  <a:cubicBezTo>
                    <a:pt x="5835" y="1636"/>
                    <a:pt x="4716" y="88"/>
                    <a:pt x="3132" y="5"/>
                  </a:cubicBezTo>
                  <a:cubicBezTo>
                    <a:pt x="3087" y="2"/>
                    <a:pt x="3041" y="1"/>
                    <a:pt x="29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028;p57">
              <a:extLst>
                <a:ext uri="{FF2B5EF4-FFF2-40B4-BE49-F238E27FC236}">
                  <a16:creationId xmlns:a16="http://schemas.microsoft.com/office/drawing/2014/main" id="{4835AE4E-A338-4A7A-B148-702580ABB81C}"/>
                </a:ext>
              </a:extLst>
            </p:cNvPr>
            <p:cNvSpPr/>
            <p:nvPr/>
          </p:nvSpPr>
          <p:spPr>
            <a:xfrm>
              <a:off x="6382288" y="3534599"/>
              <a:ext cx="117927" cy="335526"/>
            </a:xfrm>
            <a:custGeom>
              <a:avLst/>
              <a:gdLst/>
              <a:ahLst/>
              <a:cxnLst/>
              <a:rect l="l" t="t" r="r" b="b"/>
              <a:pathLst>
                <a:path w="6085" h="17313" extrusionOk="0">
                  <a:moveTo>
                    <a:pt x="3198" y="0"/>
                  </a:moveTo>
                  <a:cubicBezTo>
                    <a:pt x="1632" y="0"/>
                    <a:pt x="71" y="1571"/>
                    <a:pt x="36" y="3585"/>
                  </a:cubicBezTo>
                  <a:cubicBezTo>
                    <a:pt x="0" y="5620"/>
                    <a:pt x="572" y="17289"/>
                    <a:pt x="2155" y="17312"/>
                  </a:cubicBezTo>
                  <a:cubicBezTo>
                    <a:pt x="2158" y="17312"/>
                    <a:pt x="2160" y="17312"/>
                    <a:pt x="2163" y="17312"/>
                  </a:cubicBezTo>
                  <a:cubicBezTo>
                    <a:pt x="3746" y="17312"/>
                    <a:pt x="6025" y="5760"/>
                    <a:pt x="6049" y="3727"/>
                  </a:cubicBezTo>
                  <a:cubicBezTo>
                    <a:pt x="6084" y="1691"/>
                    <a:pt x="4834" y="25"/>
                    <a:pt x="3251" y="1"/>
                  </a:cubicBezTo>
                  <a:cubicBezTo>
                    <a:pt x="3233" y="0"/>
                    <a:pt x="3215" y="0"/>
                    <a:pt x="319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029;p57">
              <a:extLst>
                <a:ext uri="{FF2B5EF4-FFF2-40B4-BE49-F238E27FC236}">
                  <a16:creationId xmlns:a16="http://schemas.microsoft.com/office/drawing/2014/main" id="{68945EFC-A051-4DAA-8D09-B7D0F3BF4D14}"/>
                </a:ext>
              </a:extLst>
            </p:cNvPr>
            <p:cNvSpPr/>
            <p:nvPr/>
          </p:nvSpPr>
          <p:spPr>
            <a:xfrm>
              <a:off x="6267830" y="3534599"/>
              <a:ext cx="236765" cy="539500"/>
            </a:xfrm>
            <a:custGeom>
              <a:avLst/>
              <a:gdLst/>
              <a:ahLst/>
              <a:cxnLst/>
              <a:rect l="l" t="t" r="r" b="b"/>
              <a:pathLst>
                <a:path w="12217" h="27838" extrusionOk="0">
                  <a:moveTo>
                    <a:pt x="9104" y="0"/>
                  </a:moveTo>
                  <a:cubicBezTo>
                    <a:pt x="7538" y="0"/>
                    <a:pt x="5977" y="1571"/>
                    <a:pt x="5942" y="3585"/>
                  </a:cubicBezTo>
                  <a:cubicBezTo>
                    <a:pt x="5918" y="5061"/>
                    <a:pt x="5882" y="15669"/>
                    <a:pt x="5442" y="16300"/>
                  </a:cubicBezTo>
                  <a:cubicBezTo>
                    <a:pt x="4763" y="17277"/>
                    <a:pt x="1298" y="23861"/>
                    <a:pt x="1" y="27064"/>
                  </a:cubicBezTo>
                  <a:cubicBezTo>
                    <a:pt x="144" y="27421"/>
                    <a:pt x="656" y="27754"/>
                    <a:pt x="894" y="27838"/>
                  </a:cubicBezTo>
                  <a:cubicBezTo>
                    <a:pt x="3061" y="25290"/>
                    <a:pt x="7537" y="19194"/>
                    <a:pt x="8156" y="18170"/>
                  </a:cubicBezTo>
                  <a:cubicBezTo>
                    <a:pt x="10526" y="14264"/>
                    <a:pt x="12157" y="5370"/>
                    <a:pt x="12181" y="3692"/>
                  </a:cubicBezTo>
                  <a:cubicBezTo>
                    <a:pt x="12216" y="1656"/>
                    <a:pt x="10740" y="25"/>
                    <a:pt x="9157" y="1"/>
                  </a:cubicBezTo>
                  <a:cubicBezTo>
                    <a:pt x="9139" y="0"/>
                    <a:pt x="9121" y="0"/>
                    <a:pt x="9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030;p57">
              <a:extLst>
                <a:ext uri="{FF2B5EF4-FFF2-40B4-BE49-F238E27FC236}">
                  <a16:creationId xmlns:a16="http://schemas.microsoft.com/office/drawing/2014/main" id="{E999E36B-8411-42D7-AC70-D07AB3629696}"/>
                </a:ext>
              </a:extLst>
            </p:cNvPr>
            <p:cNvSpPr/>
            <p:nvPr/>
          </p:nvSpPr>
          <p:spPr>
            <a:xfrm>
              <a:off x="6369361" y="3313318"/>
              <a:ext cx="201688" cy="318917"/>
            </a:xfrm>
            <a:custGeom>
              <a:avLst/>
              <a:gdLst/>
              <a:ahLst/>
              <a:cxnLst/>
              <a:rect l="l" t="t" r="r" b="b"/>
              <a:pathLst>
                <a:path w="10407" h="16456" extrusionOk="0">
                  <a:moveTo>
                    <a:pt x="2715" y="1"/>
                  </a:moveTo>
                  <a:cubicBezTo>
                    <a:pt x="2001" y="1"/>
                    <a:pt x="1405" y="572"/>
                    <a:pt x="1393" y="1287"/>
                  </a:cubicBezTo>
                  <a:cubicBezTo>
                    <a:pt x="1334" y="3144"/>
                    <a:pt x="2560" y="8549"/>
                    <a:pt x="2560" y="8549"/>
                  </a:cubicBezTo>
                  <a:cubicBezTo>
                    <a:pt x="2560" y="8549"/>
                    <a:pt x="0" y="15657"/>
                    <a:pt x="548" y="16455"/>
                  </a:cubicBezTo>
                  <a:cubicBezTo>
                    <a:pt x="548" y="16455"/>
                    <a:pt x="8001" y="15836"/>
                    <a:pt x="9287" y="14360"/>
                  </a:cubicBezTo>
                  <a:cubicBezTo>
                    <a:pt x="10406" y="13086"/>
                    <a:pt x="7120" y="8383"/>
                    <a:pt x="7120" y="8383"/>
                  </a:cubicBezTo>
                  <a:cubicBezTo>
                    <a:pt x="7120" y="8383"/>
                    <a:pt x="7739" y="6573"/>
                    <a:pt x="8263" y="4727"/>
                  </a:cubicBezTo>
                  <a:cubicBezTo>
                    <a:pt x="8632" y="1882"/>
                    <a:pt x="6775" y="1537"/>
                    <a:pt x="7489" y="1"/>
                  </a:cubicBezTo>
                  <a:lnTo>
                    <a:pt x="6835" y="1"/>
                  </a:lnTo>
                  <a:cubicBezTo>
                    <a:pt x="6573" y="620"/>
                    <a:pt x="6001" y="1096"/>
                    <a:pt x="5120" y="1096"/>
                  </a:cubicBezTo>
                  <a:cubicBezTo>
                    <a:pt x="4251" y="1096"/>
                    <a:pt x="3679" y="620"/>
                    <a:pt x="3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031;p57">
              <a:extLst>
                <a:ext uri="{FF2B5EF4-FFF2-40B4-BE49-F238E27FC236}">
                  <a16:creationId xmlns:a16="http://schemas.microsoft.com/office/drawing/2014/main" id="{4B6EA18D-840E-4DD8-B9CF-0B5AA5036FC8}"/>
                </a:ext>
              </a:extLst>
            </p:cNvPr>
            <p:cNvSpPr/>
            <p:nvPr/>
          </p:nvSpPr>
          <p:spPr>
            <a:xfrm>
              <a:off x="6442036" y="3269946"/>
              <a:ext cx="41551" cy="49865"/>
            </a:xfrm>
            <a:custGeom>
              <a:avLst/>
              <a:gdLst/>
              <a:ahLst/>
              <a:cxnLst/>
              <a:rect l="l" t="t" r="r" b="b"/>
              <a:pathLst>
                <a:path w="2144" h="2573" extrusionOk="0">
                  <a:moveTo>
                    <a:pt x="680" y="0"/>
                  </a:moveTo>
                  <a:lnTo>
                    <a:pt x="1" y="2346"/>
                  </a:lnTo>
                  <a:lnTo>
                    <a:pt x="2144" y="2572"/>
                  </a:lnTo>
                  <a:lnTo>
                    <a:pt x="2061" y="167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032;p57">
              <a:extLst>
                <a:ext uri="{FF2B5EF4-FFF2-40B4-BE49-F238E27FC236}">
                  <a16:creationId xmlns:a16="http://schemas.microsoft.com/office/drawing/2014/main" id="{CC8B4326-23BC-43D5-9E7B-1B553DFB7E00}"/>
                </a:ext>
              </a:extLst>
            </p:cNvPr>
            <p:cNvSpPr/>
            <p:nvPr/>
          </p:nvSpPr>
          <p:spPr>
            <a:xfrm>
              <a:off x="6451048" y="3269946"/>
              <a:ext cx="32093" cy="35543"/>
            </a:xfrm>
            <a:custGeom>
              <a:avLst/>
              <a:gdLst/>
              <a:ahLst/>
              <a:cxnLst/>
              <a:rect l="l" t="t" r="r" b="b"/>
              <a:pathLst>
                <a:path w="1656" h="1834" extrusionOk="0">
                  <a:moveTo>
                    <a:pt x="215" y="0"/>
                  </a:moveTo>
                  <a:lnTo>
                    <a:pt x="0" y="739"/>
                  </a:lnTo>
                  <a:cubicBezTo>
                    <a:pt x="310" y="1084"/>
                    <a:pt x="703" y="1834"/>
                    <a:pt x="1215" y="1834"/>
                  </a:cubicBezTo>
                  <a:cubicBezTo>
                    <a:pt x="1369" y="1834"/>
                    <a:pt x="1524" y="1786"/>
                    <a:pt x="1655" y="1703"/>
                  </a:cubicBezTo>
                  <a:lnTo>
                    <a:pt x="1596" y="167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033;p57">
              <a:extLst>
                <a:ext uri="{FF2B5EF4-FFF2-40B4-BE49-F238E27FC236}">
                  <a16:creationId xmlns:a16="http://schemas.microsoft.com/office/drawing/2014/main" id="{4257714E-1678-4F83-927E-CF7AB32E529E}"/>
                </a:ext>
              </a:extLst>
            </p:cNvPr>
            <p:cNvSpPr/>
            <p:nvPr/>
          </p:nvSpPr>
          <p:spPr>
            <a:xfrm>
              <a:off x="6436746" y="3207639"/>
              <a:ext cx="73625" cy="87694"/>
            </a:xfrm>
            <a:custGeom>
              <a:avLst/>
              <a:gdLst/>
              <a:ahLst/>
              <a:cxnLst/>
              <a:rect l="l" t="t" r="r" b="b"/>
              <a:pathLst>
                <a:path w="3799" h="4525" extrusionOk="0">
                  <a:moveTo>
                    <a:pt x="0" y="1"/>
                  </a:moveTo>
                  <a:lnTo>
                    <a:pt x="0" y="2299"/>
                  </a:lnTo>
                  <a:cubicBezTo>
                    <a:pt x="0" y="2703"/>
                    <a:pt x="298" y="3322"/>
                    <a:pt x="703" y="3668"/>
                  </a:cubicBezTo>
                  <a:cubicBezTo>
                    <a:pt x="1405" y="4287"/>
                    <a:pt x="1917" y="4525"/>
                    <a:pt x="2381" y="4525"/>
                  </a:cubicBezTo>
                  <a:cubicBezTo>
                    <a:pt x="2750" y="4525"/>
                    <a:pt x="3346" y="3334"/>
                    <a:pt x="3536" y="2430"/>
                  </a:cubicBezTo>
                  <a:cubicBezTo>
                    <a:pt x="3798" y="1227"/>
                    <a:pt x="3536" y="1"/>
                    <a:pt x="353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034;p57">
              <a:extLst>
                <a:ext uri="{FF2B5EF4-FFF2-40B4-BE49-F238E27FC236}">
                  <a16:creationId xmlns:a16="http://schemas.microsoft.com/office/drawing/2014/main" id="{71664AD2-76EB-423F-B8BE-13A782218711}"/>
                </a:ext>
              </a:extLst>
            </p:cNvPr>
            <p:cNvSpPr/>
            <p:nvPr/>
          </p:nvSpPr>
          <p:spPr>
            <a:xfrm>
              <a:off x="6433044" y="3224713"/>
              <a:ext cx="12946" cy="5795"/>
            </a:xfrm>
            <a:custGeom>
              <a:avLst/>
              <a:gdLst/>
              <a:ahLst/>
              <a:cxnLst/>
              <a:rect l="l" t="t" r="r" b="b"/>
              <a:pathLst>
                <a:path w="668" h="299" extrusionOk="0">
                  <a:moveTo>
                    <a:pt x="1" y="1"/>
                  </a:moveTo>
                  <a:lnTo>
                    <a:pt x="1" y="298"/>
                  </a:lnTo>
                  <a:lnTo>
                    <a:pt x="667" y="298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035;p57">
              <a:extLst>
                <a:ext uri="{FF2B5EF4-FFF2-40B4-BE49-F238E27FC236}">
                  <a16:creationId xmlns:a16="http://schemas.microsoft.com/office/drawing/2014/main" id="{BFB90553-856A-4369-83C9-C943FCB1F1E4}"/>
                </a:ext>
              </a:extLst>
            </p:cNvPr>
            <p:cNvSpPr/>
            <p:nvPr/>
          </p:nvSpPr>
          <p:spPr>
            <a:xfrm>
              <a:off x="6428199" y="3227949"/>
              <a:ext cx="20097" cy="31396"/>
            </a:xfrm>
            <a:custGeom>
              <a:avLst/>
              <a:gdLst/>
              <a:ahLst/>
              <a:cxnLst/>
              <a:rect l="l" t="t" r="r" b="b"/>
              <a:pathLst>
                <a:path w="1037" h="1620" extrusionOk="0">
                  <a:moveTo>
                    <a:pt x="560" y="0"/>
                  </a:moveTo>
                  <a:cubicBezTo>
                    <a:pt x="298" y="0"/>
                    <a:pt x="1" y="143"/>
                    <a:pt x="1" y="596"/>
                  </a:cubicBezTo>
                  <a:cubicBezTo>
                    <a:pt x="1" y="1036"/>
                    <a:pt x="298" y="1620"/>
                    <a:pt x="560" y="1620"/>
                  </a:cubicBezTo>
                  <a:cubicBezTo>
                    <a:pt x="822" y="1620"/>
                    <a:pt x="1036" y="1262"/>
                    <a:pt x="1036" y="810"/>
                  </a:cubicBezTo>
                  <a:cubicBezTo>
                    <a:pt x="1036" y="369"/>
                    <a:pt x="822" y="0"/>
                    <a:pt x="56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036;p57">
              <a:extLst>
                <a:ext uri="{FF2B5EF4-FFF2-40B4-BE49-F238E27FC236}">
                  <a16:creationId xmlns:a16="http://schemas.microsoft.com/office/drawing/2014/main" id="{913D65D6-61E0-4A1B-BBB2-512EDDC0506C}"/>
                </a:ext>
              </a:extLst>
            </p:cNvPr>
            <p:cNvSpPr/>
            <p:nvPr/>
          </p:nvSpPr>
          <p:spPr>
            <a:xfrm>
              <a:off x="6428199" y="3180953"/>
              <a:ext cx="99012" cy="58314"/>
            </a:xfrm>
            <a:custGeom>
              <a:avLst/>
              <a:gdLst/>
              <a:ahLst/>
              <a:cxnLst/>
              <a:rect l="l" t="t" r="r" b="b"/>
              <a:pathLst>
                <a:path w="5109" h="3009" extrusionOk="0">
                  <a:moveTo>
                    <a:pt x="3963" y="1"/>
                  </a:moveTo>
                  <a:cubicBezTo>
                    <a:pt x="3779" y="1"/>
                    <a:pt x="3591" y="48"/>
                    <a:pt x="3418" y="139"/>
                  </a:cubicBezTo>
                  <a:cubicBezTo>
                    <a:pt x="3132" y="282"/>
                    <a:pt x="2822" y="366"/>
                    <a:pt x="2489" y="366"/>
                  </a:cubicBezTo>
                  <a:lnTo>
                    <a:pt x="1298" y="366"/>
                  </a:lnTo>
                  <a:cubicBezTo>
                    <a:pt x="584" y="366"/>
                    <a:pt x="1" y="949"/>
                    <a:pt x="1" y="1663"/>
                  </a:cubicBezTo>
                  <a:lnTo>
                    <a:pt x="1" y="1937"/>
                  </a:lnTo>
                  <a:lnTo>
                    <a:pt x="596" y="2473"/>
                  </a:lnTo>
                  <a:lnTo>
                    <a:pt x="763" y="3009"/>
                  </a:lnTo>
                  <a:lnTo>
                    <a:pt x="810" y="3009"/>
                  </a:lnTo>
                  <a:cubicBezTo>
                    <a:pt x="1036" y="3009"/>
                    <a:pt x="1215" y="2842"/>
                    <a:pt x="1239" y="2616"/>
                  </a:cubicBezTo>
                  <a:cubicBezTo>
                    <a:pt x="1263" y="2247"/>
                    <a:pt x="1513" y="1937"/>
                    <a:pt x="1882" y="1937"/>
                  </a:cubicBezTo>
                  <a:lnTo>
                    <a:pt x="3013" y="1937"/>
                  </a:lnTo>
                  <a:cubicBezTo>
                    <a:pt x="3085" y="1915"/>
                    <a:pt x="3164" y="1907"/>
                    <a:pt x="3247" y="1907"/>
                  </a:cubicBezTo>
                  <a:cubicBezTo>
                    <a:pt x="3454" y="1907"/>
                    <a:pt x="3689" y="1957"/>
                    <a:pt x="3911" y="1957"/>
                  </a:cubicBezTo>
                  <a:cubicBezTo>
                    <a:pt x="4071" y="1957"/>
                    <a:pt x="4225" y="1931"/>
                    <a:pt x="4358" y="1842"/>
                  </a:cubicBezTo>
                  <a:cubicBezTo>
                    <a:pt x="5108" y="1342"/>
                    <a:pt x="5013" y="794"/>
                    <a:pt x="4727" y="389"/>
                  </a:cubicBezTo>
                  <a:cubicBezTo>
                    <a:pt x="4543" y="125"/>
                    <a:pt x="4260" y="1"/>
                    <a:pt x="3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037;p57">
              <a:extLst>
                <a:ext uri="{FF2B5EF4-FFF2-40B4-BE49-F238E27FC236}">
                  <a16:creationId xmlns:a16="http://schemas.microsoft.com/office/drawing/2014/main" id="{C7E731BE-486A-4FD1-AA0C-84A073E4A585}"/>
                </a:ext>
              </a:extLst>
            </p:cNvPr>
            <p:cNvSpPr/>
            <p:nvPr/>
          </p:nvSpPr>
          <p:spPr>
            <a:xfrm>
              <a:off x="6723318" y="3301555"/>
              <a:ext cx="43857" cy="67636"/>
            </a:xfrm>
            <a:custGeom>
              <a:avLst/>
              <a:gdLst/>
              <a:ahLst/>
              <a:cxnLst/>
              <a:rect l="l" t="t" r="r" b="b"/>
              <a:pathLst>
                <a:path w="2263" h="3490" extrusionOk="0">
                  <a:moveTo>
                    <a:pt x="1761" y="0"/>
                  </a:moveTo>
                  <a:cubicBezTo>
                    <a:pt x="1758" y="0"/>
                    <a:pt x="1754" y="0"/>
                    <a:pt x="1751" y="0"/>
                  </a:cubicBezTo>
                  <a:cubicBezTo>
                    <a:pt x="1632" y="0"/>
                    <a:pt x="870" y="548"/>
                    <a:pt x="596" y="989"/>
                  </a:cubicBezTo>
                  <a:cubicBezTo>
                    <a:pt x="322" y="1429"/>
                    <a:pt x="24" y="2215"/>
                    <a:pt x="13" y="2798"/>
                  </a:cubicBezTo>
                  <a:cubicBezTo>
                    <a:pt x="1" y="3382"/>
                    <a:pt x="263" y="3465"/>
                    <a:pt x="655" y="3489"/>
                  </a:cubicBezTo>
                  <a:cubicBezTo>
                    <a:pt x="660" y="3489"/>
                    <a:pt x="664" y="3489"/>
                    <a:pt x="668" y="3489"/>
                  </a:cubicBezTo>
                  <a:cubicBezTo>
                    <a:pt x="1070" y="3489"/>
                    <a:pt x="1525" y="2370"/>
                    <a:pt x="1525" y="2370"/>
                  </a:cubicBezTo>
                  <a:cubicBezTo>
                    <a:pt x="1525" y="2370"/>
                    <a:pt x="2263" y="1334"/>
                    <a:pt x="1989" y="1322"/>
                  </a:cubicBezTo>
                  <a:cubicBezTo>
                    <a:pt x="1728" y="1322"/>
                    <a:pt x="1303" y="2006"/>
                    <a:pt x="1079" y="2006"/>
                  </a:cubicBezTo>
                  <a:cubicBezTo>
                    <a:pt x="1068" y="2006"/>
                    <a:pt x="1058" y="2004"/>
                    <a:pt x="1048" y="2001"/>
                  </a:cubicBezTo>
                  <a:cubicBezTo>
                    <a:pt x="834" y="1929"/>
                    <a:pt x="1096" y="1477"/>
                    <a:pt x="1358" y="1108"/>
                  </a:cubicBezTo>
                  <a:cubicBezTo>
                    <a:pt x="1618" y="730"/>
                    <a:pt x="2182" y="0"/>
                    <a:pt x="1761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038;p57">
              <a:extLst>
                <a:ext uri="{FF2B5EF4-FFF2-40B4-BE49-F238E27FC236}">
                  <a16:creationId xmlns:a16="http://schemas.microsoft.com/office/drawing/2014/main" id="{484D7A24-AE9A-4586-9744-E96BC76C0139}"/>
                </a:ext>
              </a:extLst>
            </p:cNvPr>
            <p:cNvSpPr/>
            <p:nvPr/>
          </p:nvSpPr>
          <p:spPr>
            <a:xfrm>
              <a:off x="6414129" y="3194267"/>
              <a:ext cx="90466" cy="54245"/>
            </a:xfrm>
            <a:custGeom>
              <a:avLst/>
              <a:gdLst/>
              <a:ahLst/>
              <a:cxnLst/>
              <a:rect l="l" t="t" r="r" b="b"/>
              <a:pathLst>
                <a:path w="4668" h="2799" extrusionOk="0">
                  <a:moveTo>
                    <a:pt x="4584" y="0"/>
                  </a:moveTo>
                  <a:lnTo>
                    <a:pt x="4584" y="0"/>
                  </a:lnTo>
                  <a:cubicBezTo>
                    <a:pt x="3882" y="988"/>
                    <a:pt x="2370" y="929"/>
                    <a:pt x="1441" y="1203"/>
                  </a:cubicBezTo>
                  <a:cubicBezTo>
                    <a:pt x="500" y="1465"/>
                    <a:pt x="0" y="2798"/>
                    <a:pt x="0" y="2798"/>
                  </a:cubicBezTo>
                  <a:cubicBezTo>
                    <a:pt x="655" y="2084"/>
                    <a:pt x="1060" y="2536"/>
                    <a:pt x="2727" y="2131"/>
                  </a:cubicBezTo>
                  <a:cubicBezTo>
                    <a:pt x="4406" y="1738"/>
                    <a:pt x="4310" y="1429"/>
                    <a:pt x="4525" y="953"/>
                  </a:cubicBezTo>
                  <a:cubicBezTo>
                    <a:pt x="4667" y="631"/>
                    <a:pt x="4584" y="0"/>
                    <a:pt x="4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039;p57">
              <a:extLst>
                <a:ext uri="{FF2B5EF4-FFF2-40B4-BE49-F238E27FC236}">
                  <a16:creationId xmlns:a16="http://schemas.microsoft.com/office/drawing/2014/main" id="{E28F5F55-166D-4518-A99E-5692F363357D}"/>
                </a:ext>
              </a:extLst>
            </p:cNvPr>
            <p:cNvSpPr/>
            <p:nvPr/>
          </p:nvSpPr>
          <p:spPr>
            <a:xfrm>
              <a:off x="6313528" y="3313221"/>
              <a:ext cx="133722" cy="362173"/>
            </a:xfrm>
            <a:custGeom>
              <a:avLst/>
              <a:gdLst/>
              <a:ahLst/>
              <a:cxnLst/>
              <a:rect l="l" t="t" r="r" b="b"/>
              <a:pathLst>
                <a:path w="6900" h="18688" extrusionOk="0">
                  <a:moveTo>
                    <a:pt x="4885" y="1"/>
                  </a:moveTo>
                  <a:cubicBezTo>
                    <a:pt x="4420" y="1"/>
                    <a:pt x="3956" y="222"/>
                    <a:pt x="3655" y="756"/>
                  </a:cubicBezTo>
                  <a:cubicBezTo>
                    <a:pt x="1846" y="3923"/>
                    <a:pt x="0" y="10424"/>
                    <a:pt x="119" y="18270"/>
                  </a:cubicBezTo>
                  <a:cubicBezTo>
                    <a:pt x="119" y="18501"/>
                    <a:pt x="310" y="18687"/>
                    <a:pt x="528" y="18687"/>
                  </a:cubicBezTo>
                  <a:cubicBezTo>
                    <a:pt x="534" y="18687"/>
                    <a:pt x="541" y="18687"/>
                    <a:pt x="548" y="18687"/>
                  </a:cubicBezTo>
                  <a:cubicBezTo>
                    <a:pt x="738" y="18687"/>
                    <a:pt x="917" y="18556"/>
                    <a:pt x="965" y="18341"/>
                  </a:cubicBezTo>
                  <a:cubicBezTo>
                    <a:pt x="3203" y="7114"/>
                    <a:pt x="6239" y="2208"/>
                    <a:pt x="6239" y="2208"/>
                  </a:cubicBezTo>
                  <a:cubicBezTo>
                    <a:pt x="6899" y="1043"/>
                    <a:pt x="5892" y="1"/>
                    <a:pt x="488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040;p57">
              <a:extLst>
                <a:ext uri="{FF2B5EF4-FFF2-40B4-BE49-F238E27FC236}">
                  <a16:creationId xmlns:a16="http://schemas.microsoft.com/office/drawing/2014/main" id="{64EE5979-9150-4E33-BC4D-30ADA50F4EF9}"/>
                </a:ext>
              </a:extLst>
            </p:cNvPr>
            <p:cNvSpPr/>
            <p:nvPr/>
          </p:nvSpPr>
          <p:spPr>
            <a:xfrm>
              <a:off x="6307985" y="3670840"/>
              <a:ext cx="34148" cy="54167"/>
            </a:xfrm>
            <a:custGeom>
              <a:avLst/>
              <a:gdLst/>
              <a:ahLst/>
              <a:cxnLst/>
              <a:rect l="l" t="t" r="r" b="b"/>
              <a:pathLst>
                <a:path w="1762" h="2795" extrusionOk="0">
                  <a:moveTo>
                    <a:pt x="707" y="0"/>
                  </a:moveTo>
                  <a:cubicBezTo>
                    <a:pt x="496" y="0"/>
                    <a:pt x="331" y="116"/>
                    <a:pt x="203" y="484"/>
                  </a:cubicBezTo>
                  <a:cubicBezTo>
                    <a:pt x="36" y="948"/>
                    <a:pt x="0" y="1567"/>
                    <a:pt x="60" y="2067"/>
                  </a:cubicBezTo>
                  <a:cubicBezTo>
                    <a:pt x="60" y="2067"/>
                    <a:pt x="750" y="2758"/>
                    <a:pt x="1251" y="2793"/>
                  </a:cubicBezTo>
                  <a:cubicBezTo>
                    <a:pt x="1270" y="2794"/>
                    <a:pt x="1288" y="2795"/>
                    <a:pt x="1305" y="2795"/>
                  </a:cubicBezTo>
                  <a:cubicBezTo>
                    <a:pt x="1715" y="2795"/>
                    <a:pt x="1525" y="2542"/>
                    <a:pt x="1408" y="2542"/>
                  </a:cubicBezTo>
                  <a:cubicBezTo>
                    <a:pt x="1403" y="2542"/>
                    <a:pt x="1398" y="2542"/>
                    <a:pt x="1393" y="2543"/>
                  </a:cubicBezTo>
                  <a:cubicBezTo>
                    <a:pt x="1393" y="2543"/>
                    <a:pt x="1392" y="2543"/>
                    <a:pt x="1391" y="2543"/>
                  </a:cubicBezTo>
                  <a:cubicBezTo>
                    <a:pt x="1280" y="2543"/>
                    <a:pt x="834" y="1627"/>
                    <a:pt x="822" y="1615"/>
                  </a:cubicBezTo>
                  <a:cubicBezTo>
                    <a:pt x="839" y="1606"/>
                    <a:pt x="850" y="1598"/>
                    <a:pt x="863" y="1598"/>
                  </a:cubicBezTo>
                  <a:cubicBezTo>
                    <a:pt x="868" y="1598"/>
                    <a:pt x="874" y="1599"/>
                    <a:pt x="881" y="1603"/>
                  </a:cubicBezTo>
                  <a:cubicBezTo>
                    <a:pt x="1108" y="1603"/>
                    <a:pt x="1262" y="2472"/>
                    <a:pt x="1524" y="2555"/>
                  </a:cubicBezTo>
                  <a:cubicBezTo>
                    <a:pt x="1534" y="2559"/>
                    <a:pt x="1543" y="2561"/>
                    <a:pt x="1551" y="2561"/>
                  </a:cubicBezTo>
                  <a:cubicBezTo>
                    <a:pt x="1762" y="2561"/>
                    <a:pt x="1453" y="1424"/>
                    <a:pt x="1453" y="1424"/>
                  </a:cubicBezTo>
                  <a:cubicBezTo>
                    <a:pt x="1453" y="1424"/>
                    <a:pt x="1429" y="186"/>
                    <a:pt x="1048" y="67"/>
                  </a:cubicBezTo>
                  <a:cubicBezTo>
                    <a:pt x="923" y="28"/>
                    <a:pt x="810" y="0"/>
                    <a:pt x="707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041;p57">
              <a:extLst>
                <a:ext uri="{FF2B5EF4-FFF2-40B4-BE49-F238E27FC236}">
                  <a16:creationId xmlns:a16="http://schemas.microsoft.com/office/drawing/2014/main" id="{19F0488F-103B-46CD-B856-78D0B0B3B443}"/>
                </a:ext>
              </a:extLst>
            </p:cNvPr>
            <p:cNvSpPr/>
            <p:nvPr/>
          </p:nvSpPr>
          <p:spPr>
            <a:xfrm>
              <a:off x="6680624" y="3737895"/>
              <a:ext cx="156707" cy="176532"/>
            </a:xfrm>
            <a:custGeom>
              <a:avLst/>
              <a:gdLst/>
              <a:ahLst/>
              <a:cxnLst/>
              <a:rect l="l" t="t" r="r" b="b"/>
              <a:pathLst>
                <a:path w="8086" h="9109" extrusionOk="0">
                  <a:moveTo>
                    <a:pt x="4037" y="0"/>
                  </a:moveTo>
                  <a:lnTo>
                    <a:pt x="1215" y="1524"/>
                  </a:lnTo>
                  <a:cubicBezTo>
                    <a:pt x="287" y="2024"/>
                    <a:pt x="1" y="3215"/>
                    <a:pt x="596" y="4084"/>
                  </a:cubicBezTo>
                  <a:lnTo>
                    <a:pt x="4037" y="9108"/>
                  </a:lnTo>
                  <a:lnTo>
                    <a:pt x="7490" y="4084"/>
                  </a:lnTo>
                  <a:cubicBezTo>
                    <a:pt x="8085" y="3215"/>
                    <a:pt x="7800" y="2024"/>
                    <a:pt x="6871" y="1524"/>
                  </a:cubicBezTo>
                  <a:lnTo>
                    <a:pt x="40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042;p57">
              <a:extLst>
                <a:ext uri="{FF2B5EF4-FFF2-40B4-BE49-F238E27FC236}">
                  <a16:creationId xmlns:a16="http://schemas.microsoft.com/office/drawing/2014/main" id="{36DE7604-C0A4-4DD9-8CA8-B0E550476349}"/>
                </a:ext>
              </a:extLst>
            </p:cNvPr>
            <p:cNvSpPr/>
            <p:nvPr/>
          </p:nvSpPr>
          <p:spPr>
            <a:xfrm>
              <a:off x="6606340" y="2889730"/>
              <a:ext cx="310138" cy="954775"/>
            </a:xfrm>
            <a:custGeom>
              <a:avLst/>
              <a:gdLst/>
              <a:ahLst/>
              <a:cxnLst/>
              <a:rect l="l" t="t" r="r" b="b"/>
              <a:pathLst>
                <a:path w="16003" h="49266" extrusionOk="0">
                  <a:moveTo>
                    <a:pt x="7870" y="1"/>
                  </a:moveTo>
                  <a:cubicBezTo>
                    <a:pt x="7754" y="1"/>
                    <a:pt x="7638" y="75"/>
                    <a:pt x="7620" y="224"/>
                  </a:cubicBezTo>
                  <a:lnTo>
                    <a:pt x="7299" y="3379"/>
                  </a:lnTo>
                  <a:lnTo>
                    <a:pt x="7299" y="16631"/>
                  </a:lnTo>
                  <a:lnTo>
                    <a:pt x="703" y="5034"/>
                  </a:lnTo>
                  <a:cubicBezTo>
                    <a:pt x="638" y="4921"/>
                    <a:pt x="519" y="4858"/>
                    <a:pt x="398" y="4858"/>
                  </a:cubicBezTo>
                  <a:cubicBezTo>
                    <a:pt x="339" y="4858"/>
                    <a:pt x="280" y="4872"/>
                    <a:pt x="226" y="4903"/>
                  </a:cubicBezTo>
                  <a:cubicBezTo>
                    <a:pt x="60" y="4998"/>
                    <a:pt x="0" y="5213"/>
                    <a:pt x="95" y="5379"/>
                  </a:cubicBezTo>
                  <a:lnTo>
                    <a:pt x="6215" y="16131"/>
                  </a:lnTo>
                  <a:cubicBezTo>
                    <a:pt x="6930" y="17381"/>
                    <a:pt x="7299" y="18798"/>
                    <a:pt x="7299" y="20250"/>
                  </a:cubicBezTo>
                  <a:lnTo>
                    <a:pt x="7299" y="42074"/>
                  </a:lnTo>
                  <a:cubicBezTo>
                    <a:pt x="7299" y="43301"/>
                    <a:pt x="6632" y="44432"/>
                    <a:pt x="5548" y="45015"/>
                  </a:cubicBezTo>
                  <a:cubicBezTo>
                    <a:pt x="5489" y="45075"/>
                    <a:pt x="3679" y="45706"/>
                    <a:pt x="4191" y="47373"/>
                  </a:cubicBezTo>
                  <a:cubicBezTo>
                    <a:pt x="4239" y="47254"/>
                    <a:pt x="4286" y="47135"/>
                    <a:pt x="4346" y="47016"/>
                  </a:cubicBezTo>
                  <a:cubicBezTo>
                    <a:pt x="4572" y="46611"/>
                    <a:pt x="4989" y="46349"/>
                    <a:pt x="5441" y="46242"/>
                  </a:cubicBezTo>
                  <a:lnTo>
                    <a:pt x="6596" y="45944"/>
                  </a:lnTo>
                  <a:cubicBezTo>
                    <a:pt x="6646" y="45933"/>
                    <a:pt x="6696" y="45927"/>
                    <a:pt x="6745" y="45927"/>
                  </a:cubicBezTo>
                  <a:cubicBezTo>
                    <a:pt x="7057" y="45927"/>
                    <a:pt x="7332" y="46147"/>
                    <a:pt x="7394" y="46456"/>
                  </a:cubicBezTo>
                  <a:lnTo>
                    <a:pt x="7870" y="49266"/>
                  </a:lnTo>
                  <a:lnTo>
                    <a:pt x="8406" y="46456"/>
                  </a:lnTo>
                  <a:cubicBezTo>
                    <a:pt x="8467" y="46138"/>
                    <a:pt x="8749" y="45927"/>
                    <a:pt x="9054" y="45927"/>
                  </a:cubicBezTo>
                  <a:cubicBezTo>
                    <a:pt x="9103" y="45927"/>
                    <a:pt x="9154" y="45932"/>
                    <a:pt x="9204" y="45944"/>
                  </a:cubicBezTo>
                  <a:lnTo>
                    <a:pt x="10323" y="46242"/>
                  </a:lnTo>
                  <a:cubicBezTo>
                    <a:pt x="10763" y="46349"/>
                    <a:pt x="11180" y="46623"/>
                    <a:pt x="11406" y="47016"/>
                  </a:cubicBezTo>
                  <a:cubicBezTo>
                    <a:pt x="11466" y="47135"/>
                    <a:pt x="11513" y="47254"/>
                    <a:pt x="11549" y="47373"/>
                  </a:cubicBezTo>
                  <a:cubicBezTo>
                    <a:pt x="11799" y="46587"/>
                    <a:pt x="11466" y="45706"/>
                    <a:pt x="10704" y="45289"/>
                  </a:cubicBezTo>
                  <a:cubicBezTo>
                    <a:pt x="10585" y="45182"/>
                    <a:pt x="8454" y="44444"/>
                    <a:pt x="8454" y="42074"/>
                  </a:cubicBezTo>
                  <a:lnTo>
                    <a:pt x="8454" y="20548"/>
                  </a:lnTo>
                  <a:cubicBezTo>
                    <a:pt x="8454" y="18941"/>
                    <a:pt x="8918" y="17357"/>
                    <a:pt x="9799" y="16012"/>
                  </a:cubicBezTo>
                  <a:lnTo>
                    <a:pt x="15895" y="6618"/>
                  </a:lnTo>
                  <a:cubicBezTo>
                    <a:pt x="16002" y="6451"/>
                    <a:pt x="15955" y="6237"/>
                    <a:pt x="15788" y="6130"/>
                  </a:cubicBezTo>
                  <a:cubicBezTo>
                    <a:pt x="15732" y="6095"/>
                    <a:pt x="15667" y="6078"/>
                    <a:pt x="15603" y="6078"/>
                  </a:cubicBezTo>
                  <a:cubicBezTo>
                    <a:pt x="15491" y="6078"/>
                    <a:pt x="15380" y="6131"/>
                    <a:pt x="15312" y="6237"/>
                  </a:cubicBezTo>
                  <a:lnTo>
                    <a:pt x="8454" y="16798"/>
                  </a:lnTo>
                  <a:lnTo>
                    <a:pt x="8454" y="3379"/>
                  </a:lnTo>
                  <a:lnTo>
                    <a:pt x="8120" y="224"/>
                  </a:lnTo>
                  <a:cubicBezTo>
                    <a:pt x="8102" y="75"/>
                    <a:pt x="7986" y="1"/>
                    <a:pt x="7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043;p57">
              <a:extLst>
                <a:ext uri="{FF2B5EF4-FFF2-40B4-BE49-F238E27FC236}">
                  <a16:creationId xmlns:a16="http://schemas.microsoft.com/office/drawing/2014/main" id="{B9746A93-324A-4EAB-BD06-AF9391FBA5EB}"/>
                </a:ext>
              </a:extLst>
            </p:cNvPr>
            <p:cNvSpPr/>
            <p:nvPr/>
          </p:nvSpPr>
          <p:spPr>
            <a:xfrm>
              <a:off x="6587638" y="2934207"/>
              <a:ext cx="45020" cy="57249"/>
            </a:xfrm>
            <a:custGeom>
              <a:avLst/>
              <a:gdLst/>
              <a:ahLst/>
              <a:cxnLst/>
              <a:rect l="l" t="t" r="r" b="b"/>
              <a:pathLst>
                <a:path w="2323" h="2954" extrusionOk="0">
                  <a:moveTo>
                    <a:pt x="370" y="1"/>
                  </a:moveTo>
                  <a:cubicBezTo>
                    <a:pt x="370" y="1"/>
                    <a:pt x="1" y="1501"/>
                    <a:pt x="263" y="2061"/>
                  </a:cubicBezTo>
                  <a:cubicBezTo>
                    <a:pt x="537" y="2620"/>
                    <a:pt x="1799" y="2954"/>
                    <a:pt x="1799" y="2954"/>
                  </a:cubicBezTo>
                  <a:cubicBezTo>
                    <a:pt x="1799" y="2954"/>
                    <a:pt x="2322" y="1763"/>
                    <a:pt x="2049" y="1203"/>
                  </a:cubicBezTo>
                  <a:cubicBezTo>
                    <a:pt x="1775" y="644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044;p57">
              <a:extLst>
                <a:ext uri="{FF2B5EF4-FFF2-40B4-BE49-F238E27FC236}">
                  <a16:creationId xmlns:a16="http://schemas.microsoft.com/office/drawing/2014/main" id="{721C8173-48C3-4392-9FE1-C7517A36BDE0}"/>
                </a:ext>
              </a:extLst>
            </p:cNvPr>
            <p:cNvSpPr/>
            <p:nvPr/>
          </p:nvSpPr>
          <p:spPr>
            <a:xfrm>
              <a:off x="6576805" y="2994556"/>
              <a:ext cx="42229" cy="27888"/>
            </a:xfrm>
            <a:custGeom>
              <a:avLst/>
              <a:gdLst/>
              <a:ahLst/>
              <a:cxnLst/>
              <a:rect l="l" t="t" r="r" b="b"/>
              <a:pathLst>
                <a:path w="2179" h="1439" extrusionOk="0">
                  <a:moveTo>
                    <a:pt x="1182" y="0"/>
                  </a:moveTo>
                  <a:cubicBezTo>
                    <a:pt x="1074" y="0"/>
                    <a:pt x="974" y="16"/>
                    <a:pt x="893" y="54"/>
                  </a:cubicBezTo>
                  <a:cubicBezTo>
                    <a:pt x="476" y="256"/>
                    <a:pt x="0" y="1292"/>
                    <a:pt x="0" y="1292"/>
                  </a:cubicBezTo>
                  <a:cubicBezTo>
                    <a:pt x="0" y="1292"/>
                    <a:pt x="597" y="1438"/>
                    <a:pt x="1076" y="1438"/>
                  </a:cubicBezTo>
                  <a:cubicBezTo>
                    <a:pt x="1254" y="1438"/>
                    <a:pt x="1415" y="1418"/>
                    <a:pt x="1524" y="1364"/>
                  </a:cubicBezTo>
                  <a:cubicBezTo>
                    <a:pt x="1941" y="1173"/>
                    <a:pt x="2179" y="244"/>
                    <a:pt x="2179" y="244"/>
                  </a:cubicBezTo>
                  <a:cubicBezTo>
                    <a:pt x="2179" y="244"/>
                    <a:pt x="1615" y="0"/>
                    <a:pt x="1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045;p57">
              <a:extLst>
                <a:ext uri="{FF2B5EF4-FFF2-40B4-BE49-F238E27FC236}">
                  <a16:creationId xmlns:a16="http://schemas.microsoft.com/office/drawing/2014/main" id="{42F54031-AE48-4E64-94F2-04D16F7C8DCF}"/>
                </a:ext>
              </a:extLst>
            </p:cNvPr>
            <p:cNvSpPr/>
            <p:nvPr/>
          </p:nvSpPr>
          <p:spPr>
            <a:xfrm>
              <a:off x="6761632" y="3019983"/>
              <a:ext cx="42229" cy="28004"/>
            </a:xfrm>
            <a:custGeom>
              <a:avLst/>
              <a:gdLst/>
              <a:ahLst/>
              <a:cxnLst/>
              <a:rect l="l" t="t" r="r" b="b"/>
              <a:pathLst>
                <a:path w="2179" h="1445" extrusionOk="0">
                  <a:moveTo>
                    <a:pt x="1108" y="1"/>
                  </a:moveTo>
                  <a:cubicBezTo>
                    <a:pt x="930" y="1"/>
                    <a:pt x="767" y="21"/>
                    <a:pt x="655" y="75"/>
                  </a:cubicBezTo>
                  <a:cubicBezTo>
                    <a:pt x="238" y="278"/>
                    <a:pt x="0" y="1206"/>
                    <a:pt x="0" y="1206"/>
                  </a:cubicBezTo>
                  <a:cubicBezTo>
                    <a:pt x="0" y="1206"/>
                    <a:pt x="550" y="1444"/>
                    <a:pt x="981" y="1444"/>
                  </a:cubicBezTo>
                  <a:cubicBezTo>
                    <a:pt x="1095" y="1444"/>
                    <a:pt x="1201" y="1427"/>
                    <a:pt x="1286" y="1385"/>
                  </a:cubicBezTo>
                  <a:cubicBezTo>
                    <a:pt x="1703" y="1194"/>
                    <a:pt x="2179" y="147"/>
                    <a:pt x="2179" y="147"/>
                  </a:cubicBezTo>
                  <a:cubicBezTo>
                    <a:pt x="2179" y="147"/>
                    <a:pt x="1589" y="1"/>
                    <a:pt x="1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046;p57">
              <a:extLst>
                <a:ext uri="{FF2B5EF4-FFF2-40B4-BE49-F238E27FC236}">
                  <a16:creationId xmlns:a16="http://schemas.microsoft.com/office/drawing/2014/main" id="{9C2CF697-D565-4113-987D-2220C6CBF6F1}"/>
                </a:ext>
              </a:extLst>
            </p:cNvPr>
            <p:cNvSpPr/>
            <p:nvPr/>
          </p:nvSpPr>
          <p:spPr>
            <a:xfrm>
              <a:off x="6609790" y="3055894"/>
              <a:ext cx="44555" cy="27907"/>
            </a:xfrm>
            <a:custGeom>
              <a:avLst/>
              <a:gdLst/>
              <a:ahLst/>
              <a:cxnLst/>
              <a:rect l="l" t="t" r="r" b="b"/>
              <a:pathLst>
                <a:path w="2299" h="1440" extrusionOk="0">
                  <a:moveTo>
                    <a:pt x="1275" y="1"/>
                  </a:moveTo>
                  <a:cubicBezTo>
                    <a:pt x="776" y="1"/>
                    <a:pt x="1" y="282"/>
                    <a:pt x="1" y="282"/>
                  </a:cubicBezTo>
                  <a:cubicBezTo>
                    <a:pt x="1" y="282"/>
                    <a:pt x="596" y="1258"/>
                    <a:pt x="1037" y="1413"/>
                  </a:cubicBezTo>
                  <a:cubicBezTo>
                    <a:pt x="1092" y="1432"/>
                    <a:pt x="1155" y="1440"/>
                    <a:pt x="1222" y="1440"/>
                  </a:cubicBezTo>
                  <a:cubicBezTo>
                    <a:pt x="1668" y="1440"/>
                    <a:pt x="2299" y="1080"/>
                    <a:pt x="2299" y="1080"/>
                  </a:cubicBezTo>
                  <a:cubicBezTo>
                    <a:pt x="2299" y="1080"/>
                    <a:pt x="1941" y="187"/>
                    <a:pt x="1513" y="32"/>
                  </a:cubicBezTo>
                  <a:cubicBezTo>
                    <a:pt x="1447" y="10"/>
                    <a:pt x="1365" y="1"/>
                    <a:pt x="1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047;p57">
              <a:extLst>
                <a:ext uri="{FF2B5EF4-FFF2-40B4-BE49-F238E27FC236}">
                  <a16:creationId xmlns:a16="http://schemas.microsoft.com/office/drawing/2014/main" id="{AD9217E2-4A91-420E-97E7-7C6B341A1675}"/>
                </a:ext>
              </a:extLst>
            </p:cNvPr>
            <p:cNvSpPr/>
            <p:nvPr/>
          </p:nvSpPr>
          <p:spPr>
            <a:xfrm>
              <a:off x="6665643" y="3039440"/>
              <a:ext cx="32539" cy="44303"/>
            </a:xfrm>
            <a:custGeom>
              <a:avLst/>
              <a:gdLst/>
              <a:ahLst/>
              <a:cxnLst/>
              <a:rect l="l" t="t" r="r" b="b"/>
              <a:pathLst>
                <a:path w="1679" h="2286" extrusionOk="0">
                  <a:moveTo>
                    <a:pt x="1286" y="0"/>
                  </a:moveTo>
                  <a:cubicBezTo>
                    <a:pt x="1286" y="0"/>
                    <a:pt x="298" y="595"/>
                    <a:pt x="155" y="1024"/>
                  </a:cubicBezTo>
                  <a:cubicBezTo>
                    <a:pt x="0" y="1453"/>
                    <a:pt x="488" y="2286"/>
                    <a:pt x="488" y="2286"/>
                  </a:cubicBezTo>
                  <a:cubicBezTo>
                    <a:pt x="488" y="2286"/>
                    <a:pt x="1381" y="1941"/>
                    <a:pt x="1536" y="1512"/>
                  </a:cubicBezTo>
                  <a:cubicBezTo>
                    <a:pt x="1679" y="1072"/>
                    <a:pt x="1286" y="0"/>
                    <a:pt x="1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048;p57">
              <a:extLst>
                <a:ext uri="{FF2B5EF4-FFF2-40B4-BE49-F238E27FC236}">
                  <a16:creationId xmlns:a16="http://schemas.microsoft.com/office/drawing/2014/main" id="{BE1D4DC8-88EB-4439-AE4F-2E48BD693808}"/>
                </a:ext>
              </a:extLst>
            </p:cNvPr>
            <p:cNvSpPr/>
            <p:nvPr/>
          </p:nvSpPr>
          <p:spPr>
            <a:xfrm>
              <a:off x="6619015" y="2957521"/>
              <a:ext cx="44109" cy="60000"/>
            </a:xfrm>
            <a:custGeom>
              <a:avLst/>
              <a:gdLst/>
              <a:ahLst/>
              <a:cxnLst/>
              <a:rect l="l" t="t" r="r" b="b"/>
              <a:pathLst>
                <a:path w="2276" h="3096" extrusionOk="0">
                  <a:moveTo>
                    <a:pt x="1739" y="0"/>
                  </a:moveTo>
                  <a:cubicBezTo>
                    <a:pt x="1739" y="0"/>
                    <a:pt x="406" y="810"/>
                    <a:pt x="203" y="1393"/>
                  </a:cubicBezTo>
                  <a:cubicBezTo>
                    <a:pt x="1" y="1977"/>
                    <a:pt x="656" y="3096"/>
                    <a:pt x="656" y="3096"/>
                  </a:cubicBezTo>
                  <a:cubicBezTo>
                    <a:pt x="656" y="3096"/>
                    <a:pt x="1870" y="2620"/>
                    <a:pt x="2073" y="2036"/>
                  </a:cubicBezTo>
                  <a:cubicBezTo>
                    <a:pt x="2275" y="1453"/>
                    <a:pt x="1739" y="0"/>
                    <a:pt x="1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049;p57">
              <a:extLst>
                <a:ext uri="{FF2B5EF4-FFF2-40B4-BE49-F238E27FC236}">
                  <a16:creationId xmlns:a16="http://schemas.microsoft.com/office/drawing/2014/main" id="{C4D80FC4-D2A7-4FAA-B7DA-5BB61191FE5E}"/>
                </a:ext>
              </a:extLst>
            </p:cNvPr>
            <p:cNvSpPr/>
            <p:nvPr/>
          </p:nvSpPr>
          <p:spPr>
            <a:xfrm>
              <a:off x="6904676" y="2959594"/>
              <a:ext cx="45252" cy="55388"/>
            </a:xfrm>
            <a:custGeom>
              <a:avLst/>
              <a:gdLst/>
              <a:ahLst/>
              <a:cxnLst/>
              <a:rect l="l" t="t" r="r" b="b"/>
              <a:pathLst>
                <a:path w="2335" h="2858" extrusionOk="0">
                  <a:moveTo>
                    <a:pt x="2049" y="0"/>
                  </a:moveTo>
                  <a:cubicBezTo>
                    <a:pt x="2049" y="1"/>
                    <a:pt x="608" y="560"/>
                    <a:pt x="299" y="1096"/>
                  </a:cubicBezTo>
                  <a:cubicBezTo>
                    <a:pt x="1" y="1644"/>
                    <a:pt x="441" y="2858"/>
                    <a:pt x="441" y="2858"/>
                  </a:cubicBezTo>
                  <a:cubicBezTo>
                    <a:pt x="441" y="2858"/>
                    <a:pt x="1727" y="2608"/>
                    <a:pt x="2025" y="2060"/>
                  </a:cubicBezTo>
                  <a:cubicBezTo>
                    <a:pt x="2335" y="1524"/>
                    <a:pt x="2049" y="1"/>
                    <a:pt x="2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050;p57">
              <a:extLst>
                <a:ext uri="{FF2B5EF4-FFF2-40B4-BE49-F238E27FC236}">
                  <a16:creationId xmlns:a16="http://schemas.microsoft.com/office/drawing/2014/main" id="{14BF2BEB-B253-4019-9216-FEDDFB16B204}"/>
                </a:ext>
              </a:extLst>
            </p:cNvPr>
            <p:cNvSpPr/>
            <p:nvPr/>
          </p:nvSpPr>
          <p:spPr>
            <a:xfrm>
              <a:off x="6848609" y="3098588"/>
              <a:ext cx="45252" cy="28023"/>
            </a:xfrm>
            <a:custGeom>
              <a:avLst/>
              <a:gdLst/>
              <a:ahLst/>
              <a:cxnLst/>
              <a:rect l="l" t="t" r="r" b="b"/>
              <a:pathLst>
                <a:path w="2335" h="1446" extrusionOk="0">
                  <a:moveTo>
                    <a:pt x="1017" y="0"/>
                  </a:moveTo>
                  <a:cubicBezTo>
                    <a:pt x="954" y="0"/>
                    <a:pt x="896" y="6"/>
                    <a:pt x="846" y="20"/>
                  </a:cubicBezTo>
                  <a:cubicBezTo>
                    <a:pt x="406" y="151"/>
                    <a:pt x="1" y="1020"/>
                    <a:pt x="1" y="1020"/>
                  </a:cubicBezTo>
                  <a:cubicBezTo>
                    <a:pt x="1" y="1020"/>
                    <a:pt x="634" y="1445"/>
                    <a:pt x="1084" y="1445"/>
                  </a:cubicBezTo>
                  <a:cubicBezTo>
                    <a:pt x="1139" y="1445"/>
                    <a:pt x="1191" y="1439"/>
                    <a:pt x="1239" y="1425"/>
                  </a:cubicBezTo>
                  <a:cubicBezTo>
                    <a:pt x="1679" y="1306"/>
                    <a:pt x="2334" y="365"/>
                    <a:pt x="2334" y="365"/>
                  </a:cubicBezTo>
                  <a:cubicBezTo>
                    <a:pt x="2334" y="365"/>
                    <a:pt x="1511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051;p57">
              <a:extLst>
                <a:ext uri="{FF2B5EF4-FFF2-40B4-BE49-F238E27FC236}">
                  <a16:creationId xmlns:a16="http://schemas.microsoft.com/office/drawing/2014/main" id="{EABDACBC-8903-4EBB-9401-86B471A9C3C1}"/>
                </a:ext>
              </a:extLst>
            </p:cNvPr>
            <p:cNvSpPr/>
            <p:nvPr/>
          </p:nvSpPr>
          <p:spPr>
            <a:xfrm>
              <a:off x="6847466" y="3016824"/>
              <a:ext cx="32093" cy="45233"/>
            </a:xfrm>
            <a:custGeom>
              <a:avLst/>
              <a:gdLst/>
              <a:ahLst/>
              <a:cxnLst/>
              <a:rect l="l" t="t" r="r" b="b"/>
              <a:pathLst>
                <a:path w="1656" h="2334" extrusionOk="0">
                  <a:moveTo>
                    <a:pt x="465" y="0"/>
                  </a:moveTo>
                  <a:cubicBezTo>
                    <a:pt x="465" y="0"/>
                    <a:pt x="0" y="1048"/>
                    <a:pt x="131" y="1488"/>
                  </a:cubicBezTo>
                  <a:cubicBezTo>
                    <a:pt x="250" y="1929"/>
                    <a:pt x="1131" y="2334"/>
                    <a:pt x="1131" y="2334"/>
                  </a:cubicBezTo>
                  <a:cubicBezTo>
                    <a:pt x="1131" y="2334"/>
                    <a:pt x="1655" y="1536"/>
                    <a:pt x="1536" y="1096"/>
                  </a:cubicBezTo>
                  <a:cubicBezTo>
                    <a:pt x="1405" y="655"/>
                    <a:pt x="465" y="0"/>
                    <a:pt x="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052;p57">
              <a:extLst>
                <a:ext uri="{FF2B5EF4-FFF2-40B4-BE49-F238E27FC236}">
                  <a16:creationId xmlns:a16="http://schemas.microsoft.com/office/drawing/2014/main" id="{A890C3D5-616A-4FE4-8B43-86E842F3612D}"/>
                </a:ext>
              </a:extLst>
            </p:cNvPr>
            <p:cNvSpPr/>
            <p:nvPr/>
          </p:nvSpPr>
          <p:spPr>
            <a:xfrm>
              <a:off x="6897292" y="3010951"/>
              <a:ext cx="61183" cy="37752"/>
            </a:xfrm>
            <a:custGeom>
              <a:avLst/>
              <a:gdLst/>
              <a:ahLst/>
              <a:cxnLst/>
              <a:rect l="l" t="t" r="r" b="b"/>
              <a:pathLst>
                <a:path w="3157" h="1948" extrusionOk="0">
                  <a:moveTo>
                    <a:pt x="1387" y="1"/>
                  </a:moveTo>
                  <a:cubicBezTo>
                    <a:pt x="1297" y="1"/>
                    <a:pt x="1215" y="10"/>
                    <a:pt x="1144" y="29"/>
                  </a:cubicBezTo>
                  <a:cubicBezTo>
                    <a:pt x="549" y="196"/>
                    <a:pt x="1" y="1375"/>
                    <a:pt x="1" y="1375"/>
                  </a:cubicBezTo>
                  <a:cubicBezTo>
                    <a:pt x="1" y="1375"/>
                    <a:pt x="870" y="1948"/>
                    <a:pt x="1479" y="1948"/>
                  </a:cubicBezTo>
                  <a:cubicBezTo>
                    <a:pt x="1550" y="1948"/>
                    <a:pt x="1617" y="1940"/>
                    <a:pt x="1680" y="1922"/>
                  </a:cubicBezTo>
                  <a:cubicBezTo>
                    <a:pt x="2275" y="1756"/>
                    <a:pt x="3156" y="482"/>
                    <a:pt x="3156" y="482"/>
                  </a:cubicBezTo>
                  <a:cubicBezTo>
                    <a:pt x="3156" y="482"/>
                    <a:pt x="2055" y="1"/>
                    <a:pt x="1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053;p57">
              <a:extLst>
                <a:ext uri="{FF2B5EF4-FFF2-40B4-BE49-F238E27FC236}">
                  <a16:creationId xmlns:a16="http://schemas.microsoft.com/office/drawing/2014/main" id="{134D167C-3BA6-4ABB-AB5D-3C31286DAFB0}"/>
                </a:ext>
              </a:extLst>
            </p:cNvPr>
            <p:cNvSpPr/>
            <p:nvPr/>
          </p:nvSpPr>
          <p:spPr>
            <a:xfrm>
              <a:off x="6755392" y="2874226"/>
              <a:ext cx="44090" cy="60000"/>
            </a:xfrm>
            <a:custGeom>
              <a:avLst/>
              <a:gdLst/>
              <a:ahLst/>
              <a:cxnLst/>
              <a:rect l="l" t="t" r="r" b="b"/>
              <a:pathLst>
                <a:path w="2275" h="3096" extrusionOk="0">
                  <a:moveTo>
                    <a:pt x="1739" y="0"/>
                  </a:moveTo>
                  <a:cubicBezTo>
                    <a:pt x="1739" y="0"/>
                    <a:pt x="405" y="798"/>
                    <a:pt x="203" y="1381"/>
                  </a:cubicBezTo>
                  <a:cubicBezTo>
                    <a:pt x="1" y="1965"/>
                    <a:pt x="655" y="3096"/>
                    <a:pt x="655" y="3096"/>
                  </a:cubicBezTo>
                  <a:cubicBezTo>
                    <a:pt x="655" y="3096"/>
                    <a:pt x="1870" y="2620"/>
                    <a:pt x="2072" y="2036"/>
                  </a:cubicBezTo>
                  <a:cubicBezTo>
                    <a:pt x="2275" y="1453"/>
                    <a:pt x="1739" y="0"/>
                    <a:pt x="1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054;p57">
              <a:extLst>
                <a:ext uri="{FF2B5EF4-FFF2-40B4-BE49-F238E27FC236}">
                  <a16:creationId xmlns:a16="http://schemas.microsoft.com/office/drawing/2014/main" id="{447117D1-DBE9-430D-828E-1F8A17F99BBC}"/>
                </a:ext>
              </a:extLst>
            </p:cNvPr>
            <p:cNvSpPr/>
            <p:nvPr/>
          </p:nvSpPr>
          <p:spPr>
            <a:xfrm>
              <a:off x="6767620" y="2901706"/>
              <a:ext cx="57481" cy="37869"/>
            </a:xfrm>
            <a:custGeom>
              <a:avLst/>
              <a:gdLst/>
              <a:ahLst/>
              <a:cxnLst/>
              <a:rect l="l" t="t" r="r" b="b"/>
              <a:pathLst>
                <a:path w="2966" h="1954" extrusionOk="0">
                  <a:moveTo>
                    <a:pt x="1485" y="0"/>
                  </a:moveTo>
                  <a:cubicBezTo>
                    <a:pt x="1252" y="0"/>
                    <a:pt x="1040" y="26"/>
                    <a:pt x="894" y="94"/>
                  </a:cubicBezTo>
                  <a:cubicBezTo>
                    <a:pt x="346" y="368"/>
                    <a:pt x="1" y="1618"/>
                    <a:pt x="1" y="1618"/>
                  </a:cubicBezTo>
                  <a:cubicBezTo>
                    <a:pt x="1" y="1618"/>
                    <a:pt x="770" y="1954"/>
                    <a:pt x="1365" y="1954"/>
                  </a:cubicBezTo>
                  <a:cubicBezTo>
                    <a:pt x="1513" y="1954"/>
                    <a:pt x="1651" y="1933"/>
                    <a:pt x="1763" y="1880"/>
                  </a:cubicBezTo>
                  <a:cubicBezTo>
                    <a:pt x="2310" y="1606"/>
                    <a:pt x="2965" y="201"/>
                    <a:pt x="2965" y="201"/>
                  </a:cubicBezTo>
                  <a:cubicBezTo>
                    <a:pt x="2965" y="201"/>
                    <a:pt x="2141" y="0"/>
                    <a:pt x="14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055;p57">
              <a:extLst>
                <a:ext uri="{FF2B5EF4-FFF2-40B4-BE49-F238E27FC236}">
                  <a16:creationId xmlns:a16="http://schemas.microsoft.com/office/drawing/2014/main" id="{E0145FDB-EC05-4942-A26E-AE8E99F5515F}"/>
                </a:ext>
              </a:extLst>
            </p:cNvPr>
            <p:cNvSpPr/>
            <p:nvPr/>
          </p:nvSpPr>
          <p:spPr>
            <a:xfrm>
              <a:off x="6707620" y="2967502"/>
              <a:ext cx="51493" cy="40000"/>
            </a:xfrm>
            <a:custGeom>
              <a:avLst/>
              <a:gdLst/>
              <a:ahLst/>
              <a:cxnLst/>
              <a:rect l="l" t="t" r="r" b="b"/>
              <a:pathLst>
                <a:path w="2657" h="2064" extrusionOk="0">
                  <a:moveTo>
                    <a:pt x="387" y="1"/>
                  </a:moveTo>
                  <a:cubicBezTo>
                    <a:pt x="158" y="1"/>
                    <a:pt x="1" y="9"/>
                    <a:pt x="1" y="9"/>
                  </a:cubicBezTo>
                  <a:cubicBezTo>
                    <a:pt x="1" y="9"/>
                    <a:pt x="382" y="1521"/>
                    <a:pt x="882" y="1878"/>
                  </a:cubicBezTo>
                  <a:cubicBezTo>
                    <a:pt x="1073" y="2020"/>
                    <a:pt x="1378" y="2063"/>
                    <a:pt x="1681" y="2063"/>
                  </a:cubicBezTo>
                  <a:cubicBezTo>
                    <a:pt x="2171" y="2063"/>
                    <a:pt x="2656" y="1950"/>
                    <a:pt x="2656" y="1950"/>
                  </a:cubicBezTo>
                  <a:cubicBezTo>
                    <a:pt x="2656" y="1950"/>
                    <a:pt x="2549" y="652"/>
                    <a:pt x="2049" y="283"/>
                  </a:cubicBezTo>
                  <a:cubicBezTo>
                    <a:pt x="1708" y="39"/>
                    <a:pt x="880" y="1"/>
                    <a:pt x="3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056;p57">
              <a:extLst>
                <a:ext uri="{FF2B5EF4-FFF2-40B4-BE49-F238E27FC236}">
                  <a16:creationId xmlns:a16="http://schemas.microsoft.com/office/drawing/2014/main" id="{4D9370F7-072E-47CC-9755-3E4B13608F6B}"/>
                </a:ext>
              </a:extLst>
            </p:cNvPr>
            <p:cNvSpPr/>
            <p:nvPr/>
          </p:nvSpPr>
          <p:spPr>
            <a:xfrm>
              <a:off x="6735546" y="3323822"/>
              <a:ext cx="33702" cy="34981"/>
            </a:xfrm>
            <a:custGeom>
              <a:avLst/>
              <a:gdLst/>
              <a:ahLst/>
              <a:cxnLst/>
              <a:rect l="l" t="t" r="r" b="b"/>
              <a:pathLst>
                <a:path w="1739" h="1805" extrusionOk="0">
                  <a:moveTo>
                    <a:pt x="1448" y="0"/>
                  </a:moveTo>
                  <a:cubicBezTo>
                    <a:pt x="1284" y="0"/>
                    <a:pt x="58" y="716"/>
                    <a:pt x="24" y="1066"/>
                  </a:cubicBezTo>
                  <a:cubicBezTo>
                    <a:pt x="1" y="1423"/>
                    <a:pt x="608" y="1804"/>
                    <a:pt x="608" y="1804"/>
                  </a:cubicBezTo>
                  <a:cubicBezTo>
                    <a:pt x="608" y="1804"/>
                    <a:pt x="1739" y="506"/>
                    <a:pt x="1465" y="6"/>
                  </a:cubicBezTo>
                  <a:cubicBezTo>
                    <a:pt x="1463" y="2"/>
                    <a:pt x="1457" y="0"/>
                    <a:pt x="144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057;p57">
              <a:extLst>
                <a:ext uri="{FF2B5EF4-FFF2-40B4-BE49-F238E27FC236}">
                  <a16:creationId xmlns:a16="http://schemas.microsoft.com/office/drawing/2014/main" id="{BD69EF3C-A7AA-425D-9D45-9D4CBF4EEAE9}"/>
                </a:ext>
              </a:extLst>
            </p:cNvPr>
            <p:cNvSpPr/>
            <p:nvPr/>
          </p:nvSpPr>
          <p:spPr>
            <a:xfrm>
              <a:off x="8268369" y="2517265"/>
              <a:ext cx="141474" cy="99458"/>
            </a:xfrm>
            <a:custGeom>
              <a:avLst/>
              <a:gdLst/>
              <a:ahLst/>
              <a:cxnLst/>
              <a:rect l="l" t="t" r="r" b="b"/>
              <a:pathLst>
                <a:path w="7300" h="5132" extrusionOk="0">
                  <a:moveTo>
                    <a:pt x="6776" y="0"/>
                  </a:moveTo>
                  <a:cubicBezTo>
                    <a:pt x="6776" y="0"/>
                    <a:pt x="4490" y="2227"/>
                    <a:pt x="3442" y="2977"/>
                  </a:cubicBezTo>
                  <a:cubicBezTo>
                    <a:pt x="3442" y="2977"/>
                    <a:pt x="2787" y="2822"/>
                    <a:pt x="1418" y="2441"/>
                  </a:cubicBezTo>
                  <a:lnTo>
                    <a:pt x="1" y="3870"/>
                  </a:lnTo>
                  <a:cubicBezTo>
                    <a:pt x="882" y="4227"/>
                    <a:pt x="3168" y="5108"/>
                    <a:pt x="3739" y="5132"/>
                  </a:cubicBezTo>
                  <a:cubicBezTo>
                    <a:pt x="3739" y="5132"/>
                    <a:pt x="5775" y="3905"/>
                    <a:pt x="7299" y="2298"/>
                  </a:cubicBezTo>
                  <a:lnTo>
                    <a:pt x="6776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058;p57">
              <a:extLst>
                <a:ext uri="{FF2B5EF4-FFF2-40B4-BE49-F238E27FC236}">
                  <a16:creationId xmlns:a16="http://schemas.microsoft.com/office/drawing/2014/main" id="{748C46F3-F6D5-4BD0-B56C-54017294BB97}"/>
                </a:ext>
              </a:extLst>
            </p:cNvPr>
            <p:cNvSpPr/>
            <p:nvPr/>
          </p:nvSpPr>
          <p:spPr>
            <a:xfrm>
              <a:off x="8356974" y="2765543"/>
              <a:ext cx="103625" cy="453434"/>
            </a:xfrm>
            <a:custGeom>
              <a:avLst/>
              <a:gdLst/>
              <a:ahLst/>
              <a:cxnLst/>
              <a:rect l="l" t="t" r="r" b="b"/>
              <a:pathLst>
                <a:path w="5347" h="23397" extrusionOk="0">
                  <a:moveTo>
                    <a:pt x="5347" y="0"/>
                  </a:moveTo>
                  <a:lnTo>
                    <a:pt x="1132" y="393"/>
                  </a:lnTo>
                  <a:lnTo>
                    <a:pt x="1" y="11395"/>
                  </a:lnTo>
                  <a:lnTo>
                    <a:pt x="989" y="23396"/>
                  </a:lnTo>
                  <a:lnTo>
                    <a:pt x="2549" y="23396"/>
                  </a:lnTo>
                  <a:cubicBezTo>
                    <a:pt x="2918" y="19146"/>
                    <a:pt x="3525" y="15443"/>
                    <a:pt x="2811" y="12538"/>
                  </a:cubicBezTo>
                  <a:lnTo>
                    <a:pt x="53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059;p57">
              <a:extLst>
                <a:ext uri="{FF2B5EF4-FFF2-40B4-BE49-F238E27FC236}">
                  <a16:creationId xmlns:a16="http://schemas.microsoft.com/office/drawing/2014/main" id="{0F7DA157-8F27-4F33-81CA-9EE1D835F53B}"/>
                </a:ext>
              </a:extLst>
            </p:cNvPr>
            <p:cNvSpPr/>
            <p:nvPr/>
          </p:nvSpPr>
          <p:spPr>
            <a:xfrm>
              <a:off x="8319823" y="3215255"/>
              <a:ext cx="89322" cy="33024"/>
            </a:xfrm>
            <a:custGeom>
              <a:avLst/>
              <a:gdLst/>
              <a:ahLst/>
              <a:cxnLst/>
              <a:rect l="l" t="t" r="r" b="b"/>
              <a:pathLst>
                <a:path w="4609" h="1704" extrusionOk="0">
                  <a:moveTo>
                    <a:pt x="2894" y="1"/>
                  </a:moveTo>
                  <a:cubicBezTo>
                    <a:pt x="2049" y="608"/>
                    <a:pt x="1156" y="227"/>
                    <a:pt x="572" y="608"/>
                  </a:cubicBezTo>
                  <a:cubicBezTo>
                    <a:pt x="1" y="989"/>
                    <a:pt x="13" y="1703"/>
                    <a:pt x="13" y="1703"/>
                  </a:cubicBezTo>
                  <a:lnTo>
                    <a:pt x="4585" y="1703"/>
                  </a:lnTo>
                  <a:cubicBezTo>
                    <a:pt x="4585" y="1703"/>
                    <a:pt x="4609" y="763"/>
                    <a:pt x="4609" y="501"/>
                  </a:cubicBezTo>
                  <a:cubicBezTo>
                    <a:pt x="4609" y="227"/>
                    <a:pt x="4513" y="96"/>
                    <a:pt x="4513" y="96"/>
                  </a:cubicBezTo>
                  <a:cubicBezTo>
                    <a:pt x="4199" y="123"/>
                    <a:pt x="3944" y="133"/>
                    <a:pt x="3737" y="133"/>
                  </a:cubicBezTo>
                  <a:cubicBezTo>
                    <a:pt x="3030" y="133"/>
                    <a:pt x="2894" y="10"/>
                    <a:pt x="2894" y="1"/>
                  </a:cubicBezTo>
                  <a:close/>
                </a:path>
              </a:pathLst>
            </a:custGeom>
            <a:solidFill>
              <a:srgbClr val="F9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060;p57">
              <a:extLst>
                <a:ext uri="{FF2B5EF4-FFF2-40B4-BE49-F238E27FC236}">
                  <a16:creationId xmlns:a16="http://schemas.microsoft.com/office/drawing/2014/main" id="{FE42F0C3-AA4F-411F-BBD7-18D0980A2B0E}"/>
                </a:ext>
              </a:extLst>
            </p:cNvPr>
            <p:cNvSpPr/>
            <p:nvPr/>
          </p:nvSpPr>
          <p:spPr>
            <a:xfrm>
              <a:off x="8441432" y="2762074"/>
              <a:ext cx="130621" cy="457135"/>
            </a:xfrm>
            <a:custGeom>
              <a:avLst/>
              <a:gdLst/>
              <a:ahLst/>
              <a:cxnLst/>
              <a:rect l="l" t="t" r="r" b="b"/>
              <a:pathLst>
                <a:path w="6740" h="23588" extrusionOk="0">
                  <a:moveTo>
                    <a:pt x="4120" y="1"/>
                  </a:moveTo>
                  <a:lnTo>
                    <a:pt x="1" y="977"/>
                  </a:lnTo>
                  <a:lnTo>
                    <a:pt x="1227" y="12300"/>
                  </a:lnTo>
                  <a:lnTo>
                    <a:pt x="5156" y="23396"/>
                  </a:lnTo>
                  <a:cubicBezTo>
                    <a:pt x="5409" y="23536"/>
                    <a:pt x="5683" y="23588"/>
                    <a:pt x="5968" y="23588"/>
                  </a:cubicBezTo>
                  <a:cubicBezTo>
                    <a:pt x="6218" y="23588"/>
                    <a:pt x="6478" y="23547"/>
                    <a:pt x="6739" y="23492"/>
                  </a:cubicBezTo>
                  <a:cubicBezTo>
                    <a:pt x="6442" y="20229"/>
                    <a:pt x="5025" y="13693"/>
                    <a:pt x="4120" y="12276"/>
                  </a:cubicBezTo>
                  <a:lnTo>
                    <a:pt x="4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061;p57">
              <a:extLst>
                <a:ext uri="{FF2B5EF4-FFF2-40B4-BE49-F238E27FC236}">
                  <a16:creationId xmlns:a16="http://schemas.microsoft.com/office/drawing/2014/main" id="{C955A39B-8983-4671-B534-E8627D7F92B0}"/>
                </a:ext>
              </a:extLst>
            </p:cNvPr>
            <p:cNvSpPr/>
            <p:nvPr/>
          </p:nvSpPr>
          <p:spPr>
            <a:xfrm>
              <a:off x="8485270" y="3215488"/>
              <a:ext cx="88857" cy="32791"/>
            </a:xfrm>
            <a:custGeom>
              <a:avLst/>
              <a:gdLst/>
              <a:ahLst/>
              <a:cxnLst/>
              <a:rect l="l" t="t" r="r" b="b"/>
              <a:pathLst>
                <a:path w="4585" h="1692" extrusionOk="0">
                  <a:moveTo>
                    <a:pt x="2894" y="0"/>
                  </a:moveTo>
                  <a:cubicBezTo>
                    <a:pt x="2049" y="596"/>
                    <a:pt x="1156" y="227"/>
                    <a:pt x="584" y="608"/>
                  </a:cubicBezTo>
                  <a:cubicBezTo>
                    <a:pt x="1" y="977"/>
                    <a:pt x="13" y="1691"/>
                    <a:pt x="13" y="1691"/>
                  </a:cubicBezTo>
                  <a:lnTo>
                    <a:pt x="4585" y="1691"/>
                  </a:lnTo>
                  <a:cubicBezTo>
                    <a:pt x="4585" y="1691"/>
                    <a:pt x="4585" y="774"/>
                    <a:pt x="4585" y="501"/>
                  </a:cubicBezTo>
                  <a:cubicBezTo>
                    <a:pt x="4585" y="227"/>
                    <a:pt x="4477" y="96"/>
                    <a:pt x="4477" y="96"/>
                  </a:cubicBezTo>
                  <a:cubicBezTo>
                    <a:pt x="4175" y="122"/>
                    <a:pt x="3929" y="132"/>
                    <a:pt x="3729" y="132"/>
                  </a:cubicBezTo>
                  <a:cubicBezTo>
                    <a:pt x="3011" y="132"/>
                    <a:pt x="2894" y="0"/>
                    <a:pt x="2894" y="0"/>
                  </a:cubicBezTo>
                  <a:close/>
                </a:path>
              </a:pathLst>
            </a:custGeom>
            <a:solidFill>
              <a:srgbClr val="F9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062;p57">
              <a:extLst>
                <a:ext uri="{FF2B5EF4-FFF2-40B4-BE49-F238E27FC236}">
                  <a16:creationId xmlns:a16="http://schemas.microsoft.com/office/drawing/2014/main" id="{631FCB70-E4B2-43B8-AC2C-7FC4E0716F4F}"/>
                </a:ext>
              </a:extLst>
            </p:cNvPr>
            <p:cNvSpPr/>
            <p:nvPr/>
          </p:nvSpPr>
          <p:spPr>
            <a:xfrm>
              <a:off x="8369203" y="2505037"/>
              <a:ext cx="174246" cy="296088"/>
            </a:xfrm>
            <a:custGeom>
              <a:avLst/>
              <a:gdLst/>
              <a:ahLst/>
              <a:cxnLst/>
              <a:rect l="l" t="t" r="r" b="b"/>
              <a:pathLst>
                <a:path w="8991" h="15278" extrusionOk="0">
                  <a:moveTo>
                    <a:pt x="5740" y="0"/>
                  </a:moveTo>
                  <a:lnTo>
                    <a:pt x="3668" y="357"/>
                  </a:lnTo>
                  <a:lnTo>
                    <a:pt x="3299" y="405"/>
                  </a:lnTo>
                  <a:lnTo>
                    <a:pt x="3168" y="417"/>
                  </a:lnTo>
                  <a:lnTo>
                    <a:pt x="1561" y="631"/>
                  </a:lnTo>
                  <a:lnTo>
                    <a:pt x="1" y="14216"/>
                  </a:lnTo>
                  <a:cubicBezTo>
                    <a:pt x="203" y="14561"/>
                    <a:pt x="894" y="14823"/>
                    <a:pt x="1489" y="14966"/>
                  </a:cubicBezTo>
                  <a:cubicBezTo>
                    <a:pt x="1525" y="14978"/>
                    <a:pt x="1561" y="14978"/>
                    <a:pt x="1608" y="14990"/>
                  </a:cubicBezTo>
                  <a:cubicBezTo>
                    <a:pt x="1703" y="15014"/>
                    <a:pt x="1811" y="15038"/>
                    <a:pt x="1894" y="15050"/>
                  </a:cubicBezTo>
                  <a:cubicBezTo>
                    <a:pt x="2801" y="15204"/>
                    <a:pt x="3708" y="15277"/>
                    <a:pt x="4615" y="15277"/>
                  </a:cubicBezTo>
                  <a:cubicBezTo>
                    <a:pt x="4684" y="15277"/>
                    <a:pt x="4754" y="15277"/>
                    <a:pt x="4823" y="15276"/>
                  </a:cubicBezTo>
                  <a:cubicBezTo>
                    <a:pt x="5002" y="15276"/>
                    <a:pt x="5192" y="15264"/>
                    <a:pt x="5394" y="15240"/>
                  </a:cubicBezTo>
                  <a:cubicBezTo>
                    <a:pt x="5430" y="15240"/>
                    <a:pt x="5478" y="15228"/>
                    <a:pt x="5513" y="15228"/>
                  </a:cubicBezTo>
                  <a:cubicBezTo>
                    <a:pt x="6537" y="15073"/>
                    <a:pt x="7669" y="14633"/>
                    <a:pt x="8240" y="14061"/>
                  </a:cubicBezTo>
                  <a:lnTo>
                    <a:pt x="7407" y="10347"/>
                  </a:lnTo>
                  <a:lnTo>
                    <a:pt x="8990" y="1107"/>
                  </a:lnTo>
                  <a:lnTo>
                    <a:pt x="6871" y="381"/>
                  </a:lnTo>
                  <a:lnTo>
                    <a:pt x="6764" y="345"/>
                  </a:lnTo>
                  <a:lnTo>
                    <a:pt x="6287" y="179"/>
                  </a:lnTo>
                  <a:lnTo>
                    <a:pt x="5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063;p57">
              <a:extLst>
                <a:ext uri="{FF2B5EF4-FFF2-40B4-BE49-F238E27FC236}">
                  <a16:creationId xmlns:a16="http://schemas.microsoft.com/office/drawing/2014/main" id="{289AD666-4250-4EDB-A39C-437EB358994A}"/>
                </a:ext>
              </a:extLst>
            </p:cNvPr>
            <p:cNvSpPr/>
            <p:nvPr/>
          </p:nvSpPr>
          <p:spPr>
            <a:xfrm>
              <a:off x="8400366" y="2384357"/>
              <a:ext cx="25155" cy="45233"/>
            </a:xfrm>
            <a:custGeom>
              <a:avLst/>
              <a:gdLst/>
              <a:ahLst/>
              <a:cxnLst/>
              <a:rect l="l" t="t" r="r" b="b"/>
              <a:pathLst>
                <a:path w="1298" h="2334" extrusionOk="0">
                  <a:moveTo>
                    <a:pt x="560" y="0"/>
                  </a:moveTo>
                  <a:lnTo>
                    <a:pt x="560" y="0"/>
                  </a:lnTo>
                  <a:cubicBezTo>
                    <a:pt x="560" y="0"/>
                    <a:pt x="0" y="274"/>
                    <a:pt x="72" y="1238"/>
                  </a:cubicBezTo>
                  <a:cubicBezTo>
                    <a:pt x="131" y="2191"/>
                    <a:pt x="488" y="2334"/>
                    <a:pt x="488" y="2334"/>
                  </a:cubicBezTo>
                  <a:cubicBezTo>
                    <a:pt x="488" y="2334"/>
                    <a:pt x="1298" y="346"/>
                    <a:pt x="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064;p57">
              <a:extLst>
                <a:ext uri="{FF2B5EF4-FFF2-40B4-BE49-F238E27FC236}">
                  <a16:creationId xmlns:a16="http://schemas.microsoft.com/office/drawing/2014/main" id="{ADB720C6-7E12-4898-BF8C-4304725FDFA3}"/>
                </a:ext>
              </a:extLst>
            </p:cNvPr>
            <p:cNvSpPr/>
            <p:nvPr/>
          </p:nvSpPr>
          <p:spPr>
            <a:xfrm>
              <a:off x="8444669" y="2472110"/>
              <a:ext cx="41551" cy="44070"/>
            </a:xfrm>
            <a:custGeom>
              <a:avLst/>
              <a:gdLst/>
              <a:ahLst/>
              <a:cxnLst/>
              <a:rect l="l" t="t" r="r" b="b"/>
              <a:pathLst>
                <a:path w="2144" h="2274" extrusionOk="0">
                  <a:moveTo>
                    <a:pt x="1361" y="1"/>
                  </a:moveTo>
                  <a:cubicBezTo>
                    <a:pt x="1070" y="1"/>
                    <a:pt x="760" y="34"/>
                    <a:pt x="524" y="68"/>
                  </a:cubicBezTo>
                  <a:cubicBezTo>
                    <a:pt x="286" y="104"/>
                    <a:pt x="119" y="139"/>
                    <a:pt x="119" y="139"/>
                  </a:cubicBezTo>
                  <a:lnTo>
                    <a:pt x="36" y="1330"/>
                  </a:lnTo>
                  <a:lnTo>
                    <a:pt x="0" y="2044"/>
                  </a:lnTo>
                  <a:cubicBezTo>
                    <a:pt x="176" y="2214"/>
                    <a:pt x="402" y="2274"/>
                    <a:pt x="635" y="2274"/>
                  </a:cubicBezTo>
                  <a:cubicBezTo>
                    <a:pt x="1204" y="2274"/>
                    <a:pt x="1810" y="1913"/>
                    <a:pt x="1810" y="1913"/>
                  </a:cubicBezTo>
                  <a:lnTo>
                    <a:pt x="2143" y="175"/>
                  </a:lnTo>
                  <a:cubicBezTo>
                    <a:pt x="1992" y="43"/>
                    <a:pt x="1688" y="1"/>
                    <a:pt x="1361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065;p57">
              <a:extLst>
                <a:ext uri="{FF2B5EF4-FFF2-40B4-BE49-F238E27FC236}">
                  <a16:creationId xmlns:a16="http://schemas.microsoft.com/office/drawing/2014/main" id="{56125080-7FC7-4F38-8283-7CD560A6E4BA}"/>
                </a:ext>
              </a:extLst>
            </p:cNvPr>
            <p:cNvSpPr/>
            <p:nvPr/>
          </p:nvSpPr>
          <p:spPr>
            <a:xfrm>
              <a:off x="8445347" y="2473428"/>
              <a:ext cx="31648" cy="24477"/>
            </a:xfrm>
            <a:custGeom>
              <a:avLst/>
              <a:gdLst/>
              <a:ahLst/>
              <a:cxnLst/>
              <a:rect l="l" t="t" r="r" b="b"/>
              <a:pathLst>
                <a:path w="1633" h="1263" extrusionOk="0">
                  <a:moveTo>
                    <a:pt x="489" y="0"/>
                  </a:moveTo>
                  <a:cubicBezTo>
                    <a:pt x="251" y="36"/>
                    <a:pt x="84" y="71"/>
                    <a:pt x="84" y="71"/>
                  </a:cubicBezTo>
                  <a:lnTo>
                    <a:pt x="1" y="1262"/>
                  </a:lnTo>
                  <a:cubicBezTo>
                    <a:pt x="822" y="1179"/>
                    <a:pt x="1632" y="155"/>
                    <a:pt x="1632" y="155"/>
                  </a:cubicBezTo>
                  <a:lnTo>
                    <a:pt x="489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066;p57">
              <a:extLst>
                <a:ext uri="{FF2B5EF4-FFF2-40B4-BE49-F238E27FC236}">
                  <a16:creationId xmlns:a16="http://schemas.microsoft.com/office/drawing/2014/main" id="{5B1277BF-ADB9-42D3-B1F1-2AC6CDC49885}"/>
                </a:ext>
              </a:extLst>
            </p:cNvPr>
            <p:cNvSpPr/>
            <p:nvPr/>
          </p:nvSpPr>
          <p:spPr>
            <a:xfrm>
              <a:off x="8389048" y="2351159"/>
              <a:ext cx="127404" cy="128315"/>
            </a:xfrm>
            <a:custGeom>
              <a:avLst/>
              <a:gdLst/>
              <a:ahLst/>
              <a:cxnLst/>
              <a:rect l="l" t="t" r="r" b="b"/>
              <a:pathLst>
                <a:path w="6574" h="6621" extrusionOk="0">
                  <a:moveTo>
                    <a:pt x="1282" y="1"/>
                  </a:moveTo>
                  <a:cubicBezTo>
                    <a:pt x="942" y="1"/>
                    <a:pt x="671" y="119"/>
                    <a:pt x="501" y="451"/>
                  </a:cubicBezTo>
                  <a:cubicBezTo>
                    <a:pt x="1" y="1451"/>
                    <a:pt x="1191" y="2201"/>
                    <a:pt x="1191" y="2201"/>
                  </a:cubicBezTo>
                  <a:cubicBezTo>
                    <a:pt x="1242" y="2195"/>
                    <a:pt x="1292" y="2192"/>
                    <a:pt x="1342" y="2192"/>
                  </a:cubicBezTo>
                  <a:cubicBezTo>
                    <a:pt x="2764" y="2192"/>
                    <a:pt x="4103" y="4562"/>
                    <a:pt x="4287" y="5321"/>
                  </a:cubicBezTo>
                  <a:cubicBezTo>
                    <a:pt x="4428" y="5933"/>
                    <a:pt x="4622" y="6621"/>
                    <a:pt x="5004" y="6621"/>
                  </a:cubicBezTo>
                  <a:cubicBezTo>
                    <a:pt x="5104" y="6621"/>
                    <a:pt x="5218" y="6573"/>
                    <a:pt x="5347" y="6464"/>
                  </a:cubicBezTo>
                  <a:cubicBezTo>
                    <a:pt x="5966" y="5940"/>
                    <a:pt x="6156" y="4333"/>
                    <a:pt x="6371" y="3142"/>
                  </a:cubicBezTo>
                  <a:cubicBezTo>
                    <a:pt x="6573" y="1951"/>
                    <a:pt x="6085" y="1058"/>
                    <a:pt x="3894" y="654"/>
                  </a:cubicBezTo>
                  <a:cubicBezTo>
                    <a:pt x="2924" y="479"/>
                    <a:pt x="1964" y="1"/>
                    <a:pt x="1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067;p57">
              <a:extLst>
                <a:ext uri="{FF2B5EF4-FFF2-40B4-BE49-F238E27FC236}">
                  <a16:creationId xmlns:a16="http://schemas.microsoft.com/office/drawing/2014/main" id="{37BE3D85-EF69-40BD-91DC-F9817A2A3B92}"/>
                </a:ext>
              </a:extLst>
            </p:cNvPr>
            <p:cNvSpPr/>
            <p:nvPr/>
          </p:nvSpPr>
          <p:spPr>
            <a:xfrm>
              <a:off x="8405676" y="2378815"/>
              <a:ext cx="98993" cy="109904"/>
            </a:xfrm>
            <a:custGeom>
              <a:avLst/>
              <a:gdLst/>
              <a:ahLst/>
              <a:cxnLst/>
              <a:rect l="l" t="t" r="r" b="b"/>
              <a:pathLst>
                <a:path w="5108" h="5671" extrusionOk="0">
                  <a:moveTo>
                    <a:pt x="2442" y="0"/>
                  </a:moveTo>
                  <a:cubicBezTo>
                    <a:pt x="1515" y="0"/>
                    <a:pt x="655" y="272"/>
                    <a:pt x="369" y="727"/>
                  </a:cubicBezTo>
                  <a:cubicBezTo>
                    <a:pt x="226" y="941"/>
                    <a:pt x="143" y="1322"/>
                    <a:pt x="95" y="1775"/>
                  </a:cubicBezTo>
                  <a:cubicBezTo>
                    <a:pt x="83" y="1822"/>
                    <a:pt x="83" y="1858"/>
                    <a:pt x="83" y="1905"/>
                  </a:cubicBezTo>
                  <a:cubicBezTo>
                    <a:pt x="0" y="2644"/>
                    <a:pt x="24" y="3560"/>
                    <a:pt x="48" y="4311"/>
                  </a:cubicBezTo>
                  <a:cubicBezTo>
                    <a:pt x="82" y="5079"/>
                    <a:pt x="724" y="5670"/>
                    <a:pt x="1473" y="5670"/>
                  </a:cubicBezTo>
                  <a:cubicBezTo>
                    <a:pt x="1502" y="5670"/>
                    <a:pt x="1531" y="5670"/>
                    <a:pt x="1560" y="5668"/>
                  </a:cubicBezTo>
                  <a:cubicBezTo>
                    <a:pt x="2524" y="5596"/>
                    <a:pt x="3703" y="5454"/>
                    <a:pt x="4274" y="5180"/>
                  </a:cubicBezTo>
                  <a:cubicBezTo>
                    <a:pt x="4441" y="5096"/>
                    <a:pt x="4560" y="4989"/>
                    <a:pt x="4596" y="4882"/>
                  </a:cubicBezTo>
                  <a:cubicBezTo>
                    <a:pt x="4679" y="4620"/>
                    <a:pt x="4751" y="4263"/>
                    <a:pt x="4810" y="3858"/>
                  </a:cubicBezTo>
                  <a:cubicBezTo>
                    <a:pt x="5001" y="2667"/>
                    <a:pt x="5108" y="1155"/>
                    <a:pt x="5108" y="1155"/>
                  </a:cubicBezTo>
                  <a:cubicBezTo>
                    <a:pt x="4610" y="343"/>
                    <a:pt x="3484" y="0"/>
                    <a:pt x="2442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068;p57">
              <a:extLst>
                <a:ext uri="{FF2B5EF4-FFF2-40B4-BE49-F238E27FC236}">
                  <a16:creationId xmlns:a16="http://schemas.microsoft.com/office/drawing/2014/main" id="{7D32EE4D-D25E-4AA0-931B-BD7DE7E84C80}"/>
                </a:ext>
              </a:extLst>
            </p:cNvPr>
            <p:cNvSpPr/>
            <p:nvPr/>
          </p:nvSpPr>
          <p:spPr>
            <a:xfrm>
              <a:off x="8397905" y="2370074"/>
              <a:ext cx="115776" cy="65059"/>
            </a:xfrm>
            <a:custGeom>
              <a:avLst/>
              <a:gdLst/>
              <a:ahLst/>
              <a:cxnLst/>
              <a:rect l="l" t="t" r="r" b="b"/>
              <a:pathLst>
                <a:path w="5974" h="3357" extrusionOk="0">
                  <a:moveTo>
                    <a:pt x="3116" y="0"/>
                  </a:moveTo>
                  <a:cubicBezTo>
                    <a:pt x="1634" y="0"/>
                    <a:pt x="0" y="841"/>
                    <a:pt x="734" y="1225"/>
                  </a:cubicBezTo>
                  <a:cubicBezTo>
                    <a:pt x="1137" y="1439"/>
                    <a:pt x="1625" y="1503"/>
                    <a:pt x="2067" y="1503"/>
                  </a:cubicBezTo>
                  <a:cubicBezTo>
                    <a:pt x="2734" y="1503"/>
                    <a:pt x="3294" y="1356"/>
                    <a:pt x="3294" y="1356"/>
                  </a:cubicBezTo>
                  <a:cubicBezTo>
                    <a:pt x="3330" y="1797"/>
                    <a:pt x="3961" y="1868"/>
                    <a:pt x="4068" y="2261"/>
                  </a:cubicBezTo>
                  <a:cubicBezTo>
                    <a:pt x="4187" y="2642"/>
                    <a:pt x="4080" y="3309"/>
                    <a:pt x="4080" y="3309"/>
                  </a:cubicBezTo>
                  <a:lnTo>
                    <a:pt x="4413" y="3357"/>
                  </a:lnTo>
                  <a:cubicBezTo>
                    <a:pt x="4611" y="3139"/>
                    <a:pt x="4805" y="3075"/>
                    <a:pt x="4966" y="3075"/>
                  </a:cubicBezTo>
                  <a:cubicBezTo>
                    <a:pt x="5202" y="3075"/>
                    <a:pt x="5366" y="3214"/>
                    <a:pt x="5366" y="3214"/>
                  </a:cubicBezTo>
                  <a:cubicBezTo>
                    <a:pt x="5747" y="2106"/>
                    <a:pt x="5973" y="1440"/>
                    <a:pt x="4544" y="392"/>
                  </a:cubicBezTo>
                  <a:cubicBezTo>
                    <a:pt x="4168" y="110"/>
                    <a:pt x="3652" y="0"/>
                    <a:pt x="3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069;p57">
              <a:extLst>
                <a:ext uri="{FF2B5EF4-FFF2-40B4-BE49-F238E27FC236}">
                  <a16:creationId xmlns:a16="http://schemas.microsoft.com/office/drawing/2014/main" id="{6BF7BFEE-C980-43F2-9A41-090B461DAD2B}"/>
                </a:ext>
              </a:extLst>
            </p:cNvPr>
            <p:cNvSpPr/>
            <p:nvPr/>
          </p:nvSpPr>
          <p:spPr>
            <a:xfrm>
              <a:off x="8479960" y="2453583"/>
              <a:ext cx="18954" cy="25620"/>
            </a:xfrm>
            <a:custGeom>
              <a:avLst/>
              <a:gdLst/>
              <a:ahLst/>
              <a:cxnLst/>
              <a:rect l="l" t="t" r="r" b="b"/>
              <a:pathLst>
                <a:path w="978" h="1322" extrusionOk="0">
                  <a:moveTo>
                    <a:pt x="977" y="0"/>
                  </a:moveTo>
                  <a:lnTo>
                    <a:pt x="84" y="464"/>
                  </a:lnTo>
                  <a:cubicBezTo>
                    <a:pt x="84" y="464"/>
                    <a:pt x="1" y="1048"/>
                    <a:pt x="441" y="1322"/>
                  </a:cubicBezTo>
                  <a:cubicBezTo>
                    <a:pt x="620" y="1238"/>
                    <a:pt x="727" y="1131"/>
                    <a:pt x="763" y="1024"/>
                  </a:cubicBezTo>
                  <a:cubicBezTo>
                    <a:pt x="846" y="762"/>
                    <a:pt x="918" y="405"/>
                    <a:pt x="9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070;p57">
              <a:extLst>
                <a:ext uri="{FF2B5EF4-FFF2-40B4-BE49-F238E27FC236}">
                  <a16:creationId xmlns:a16="http://schemas.microsoft.com/office/drawing/2014/main" id="{581ADDAA-90D5-43E3-A785-8BD3069987C0}"/>
                </a:ext>
              </a:extLst>
            </p:cNvPr>
            <p:cNvSpPr/>
            <p:nvPr/>
          </p:nvSpPr>
          <p:spPr>
            <a:xfrm>
              <a:off x="8481588" y="2429455"/>
              <a:ext cx="27713" cy="33392"/>
            </a:xfrm>
            <a:custGeom>
              <a:avLst/>
              <a:gdLst/>
              <a:ahLst/>
              <a:cxnLst/>
              <a:rect l="l" t="t" r="r" b="b"/>
              <a:pathLst>
                <a:path w="1430" h="1723" extrusionOk="0">
                  <a:moveTo>
                    <a:pt x="713" y="1"/>
                  </a:moveTo>
                  <a:cubicBezTo>
                    <a:pt x="400" y="1"/>
                    <a:pt x="95" y="293"/>
                    <a:pt x="95" y="293"/>
                  </a:cubicBezTo>
                  <a:lnTo>
                    <a:pt x="0" y="1709"/>
                  </a:lnTo>
                  <a:cubicBezTo>
                    <a:pt x="53" y="1718"/>
                    <a:pt x="104" y="1722"/>
                    <a:pt x="154" y="1722"/>
                  </a:cubicBezTo>
                  <a:cubicBezTo>
                    <a:pt x="985" y="1722"/>
                    <a:pt x="1430" y="565"/>
                    <a:pt x="1048" y="150"/>
                  </a:cubicBezTo>
                  <a:cubicBezTo>
                    <a:pt x="945" y="40"/>
                    <a:pt x="828" y="1"/>
                    <a:pt x="713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071;p57">
              <a:extLst>
                <a:ext uri="{FF2B5EF4-FFF2-40B4-BE49-F238E27FC236}">
                  <a16:creationId xmlns:a16="http://schemas.microsoft.com/office/drawing/2014/main" id="{9579D89E-5044-41BD-827B-126BF5245B9D}"/>
                </a:ext>
              </a:extLst>
            </p:cNvPr>
            <p:cNvSpPr/>
            <p:nvPr/>
          </p:nvSpPr>
          <p:spPr>
            <a:xfrm>
              <a:off x="8228233" y="2639786"/>
              <a:ext cx="81474" cy="60233"/>
            </a:xfrm>
            <a:custGeom>
              <a:avLst/>
              <a:gdLst/>
              <a:ahLst/>
              <a:cxnLst/>
              <a:rect l="l" t="t" r="r" b="b"/>
              <a:pathLst>
                <a:path w="4204" h="3108" extrusionOk="0">
                  <a:moveTo>
                    <a:pt x="0" y="0"/>
                  </a:moveTo>
                  <a:lnTo>
                    <a:pt x="95" y="3108"/>
                  </a:lnTo>
                  <a:lnTo>
                    <a:pt x="4203" y="3013"/>
                  </a:lnTo>
                  <a:lnTo>
                    <a:pt x="4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072;p57">
              <a:extLst>
                <a:ext uri="{FF2B5EF4-FFF2-40B4-BE49-F238E27FC236}">
                  <a16:creationId xmlns:a16="http://schemas.microsoft.com/office/drawing/2014/main" id="{D14D9D1D-746A-41F8-9267-F6BA8AAB21F2}"/>
                </a:ext>
              </a:extLst>
            </p:cNvPr>
            <p:cNvSpPr/>
            <p:nvPr/>
          </p:nvSpPr>
          <p:spPr>
            <a:xfrm>
              <a:off x="8204221" y="2386896"/>
              <a:ext cx="108237" cy="203761"/>
            </a:xfrm>
            <a:custGeom>
              <a:avLst/>
              <a:gdLst/>
              <a:ahLst/>
              <a:cxnLst/>
              <a:rect l="l" t="t" r="r" b="b"/>
              <a:pathLst>
                <a:path w="5585" h="10514" extrusionOk="0">
                  <a:moveTo>
                    <a:pt x="2227" y="0"/>
                  </a:moveTo>
                  <a:cubicBezTo>
                    <a:pt x="1001" y="0"/>
                    <a:pt x="1" y="1000"/>
                    <a:pt x="1" y="2227"/>
                  </a:cubicBezTo>
                  <a:lnTo>
                    <a:pt x="1" y="8287"/>
                  </a:lnTo>
                  <a:cubicBezTo>
                    <a:pt x="1" y="9513"/>
                    <a:pt x="1001" y="10513"/>
                    <a:pt x="2227" y="10513"/>
                  </a:cubicBezTo>
                  <a:lnTo>
                    <a:pt x="3358" y="10513"/>
                  </a:lnTo>
                  <a:cubicBezTo>
                    <a:pt x="4585" y="10513"/>
                    <a:pt x="5585" y="9513"/>
                    <a:pt x="5585" y="8287"/>
                  </a:cubicBezTo>
                  <a:lnTo>
                    <a:pt x="5585" y="2227"/>
                  </a:lnTo>
                  <a:cubicBezTo>
                    <a:pt x="5585" y="1000"/>
                    <a:pt x="4585" y="0"/>
                    <a:pt x="3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073;p57">
              <a:extLst>
                <a:ext uri="{FF2B5EF4-FFF2-40B4-BE49-F238E27FC236}">
                  <a16:creationId xmlns:a16="http://schemas.microsoft.com/office/drawing/2014/main" id="{A278E1FE-7FAA-4B7A-9B59-5F6D6C98174E}"/>
                </a:ext>
              </a:extLst>
            </p:cNvPr>
            <p:cNvSpPr/>
            <p:nvPr/>
          </p:nvSpPr>
          <p:spPr>
            <a:xfrm>
              <a:off x="8185539" y="2410191"/>
              <a:ext cx="126920" cy="180467"/>
            </a:xfrm>
            <a:custGeom>
              <a:avLst/>
              <a:gdLst/>
              <a:ahLst/>
              <a:cxnLst/>
              <a:rect l="l" t="t" r="r" b="b"/>
              <a:pathLst>
                <a:path w="6549" h="9312" extrusionOk="0">
                  <a:moveTo>
                    <a:pt x="1465" y="1"/>
                  </a:moveTo>
                  <a:lnTo>
                    <a:pt x="1465" y="1"/>
                  </a:lnTo>
                  <a:cubicBezTo>
                    <a:pt x="1144" y="453"/>
                    <a:pt x="965" y="1001"/>
                    <a:pt x="965" y="1596"/>
                  </a:cubicBezTo>
                  <a:lnTo>
                    <a:pt x="965" y="6513"/>
                  </a:lnTo>
                  <a:cubicBezTo>
                    <a:pt x="965" y="8061"/>
                    <a:pt x="2215" y="9311"/>
                    <a:pt x="3751" y="9311"/>
                  </a:cubicBezTo>
                  <a:cubicBezTo>
                    <a:pt x="5299" y="9311"/>
                    <a:pt x="6549" y="8061"/>
                    <a:pt x="6549" y="6513"/>
                  </a:cubicBezTo>
                  <a:lnTo>
                    <a:pt x="6549" y="5394"/>
                  </a:lnTo>
                  <a:cubicBezTo>
                    <a:pt x="6061" y="5275"/>
                    <a:pt x="5799" y="4966"/>
                    <a:pt x="5073" y="4966"/>
                  </a:cubicBezTo>
                  <a:cubicBezTo>
                    <a:pt x="4968" y="4931"/>
                    <a:pt x="4863" y="4915"/>
                    <a:pt x="4758" y="4915"/>
                  </a:cubicBezTo>
                  <a:cubicBezTo>
                    <a:pt x="3826" y="4915"/>
                    <a:pt x="2910" y="6159"/>
                    <a:pt x="2232" y="6159"/>
                  </a:cubicBezTo>
                  <a:cubicBezTo>
                    <a:pt x="2156" y="6159"/>
                    <a:pt x="2083" y="6144"/>
                    <a:pt x="2013" y="6109"/>
                  </a:cubicBezTo>
                  <a:cubicBezTo>
                    <a:pt x="1" y="5097"/>
                    <a:pt x="2406" y="2025"/>
                    <a:pt x="1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074;p57">
              <a:extLst>
                <a:ext uri="{FF2B5EF4-FFF2-40B4-BE49-F238E27FC236}">
                  <a16:creationId xmlns:a16="http://schemas.microsoft.com/office/drawing/2014/main" id="{F67F0474-9591-4839-B879-11A9057F2719}"/>
                </a:ext>
              </a:extLst>
            </p:cNvPr>
            <p:cNvSpPr/>
            <p:nvPr/>
          </p:nvSpPr>
          <p:spPr>
            <a:xfrm>
              <a:off x="8185539" y="2386896"/>
              <a:ext cx="126920" cy="142676"/>
            </a:xfrm>
            <a:custGeom>
              <a:avLst/>
              <a:gdLst/>
              <a:ahLst/>
              <a:cxnLst/>
              <a:rect l="l" t="t" r="r" b="b"/>
              <a:pathLst>
                <a:path w="6549" h="7362" extrusionOk="0">
                  <a:moveTo>
                    <a:pt x="3763" y="0"/>
                  </a:moveTo>
                  <a:cubicBezTo>
                    <a:pt x="2810" y="0"/>
                    <a:pt x="1965" y="476"/>
                    <a:pt x="1465" y="1203"/>
                  </a:cubicBezTo>
                  <a:cubicBezTo>
                    <a:pt x="2406" y="3227"/>
                    <a:pt x="1" y="6299"/>
                    <a:pt x="2013" y="7311"/>
                  </a:cubicBezTo>
                  <a:cubicBezTo>
                    <a:pt x="2083" y="7346"/>
                    <a:pt x="2156" y="7361"/>
                    <a:pt x="2232" y="7361"/>
                  </a:cubicBezTo>
                  <a:cubicBezTo>
                    <a:pt x="2910" y="7361"/>
                    <a:pt x="3826" y="6117"/>
                    <a:pt x="4758" y="6117"/>
                  </a:cubicBezTo>
                  <a:cubicBezTo>
                    <a:pt x="4863" y="6117"/>
                    <a:pt x="4968" y="6133"/>
                    <a:pt x="5073" y="6168"/>
                  </a:cubicBezTo>
                  <a:cubicBezTo>
                    <a:pt x="5799" y="6168"/>
                    <a:pt x="6061" y="6477"/>
                    <a:pt x="6549" y="6596"/>
                  </a:cubicBezTo>
                  <a:lnTo>
                    <a:pt x="6549" y="2798"/>
                  </a:lnTo>
                  <a:cubicBezTo>
                    <a:pt x="6549" y="1250"/>
                    <a:pt x="5299" y="0"/>
                    <a:pt x="37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075;p57">
              <a:extLst>
                <a:ext uri="{FF2B5EF4-FFF2-40B4-BE49-F238E27FC236}">
                  <a16:creationId xmlns:a16="http://schemas.microsoft.com/office/drawing/2014/main" id="{F25E4BC6-6E7A-4C50-A142-86B3C786A409}"/>
                </a:ext>
              </a:extLst>
            </p:cNvPr>
            <p:cNvSpPr/>
            <p:nvPr/>
          </p:nvSpPr>
          <p:spPr>
            <a:xfrm>
              <a:off x="8228233" y="2631472"/>
              <a:ext cx="80543" cy="16647"/>
            </a:xfrm>
            <a:custGeom>
              <a:avLst/>
              <a:gdLst/>
              <a:ahLst/>
              <a:cxnLst/>
              <a:rect l="l" t="t" r="r" b="b"/>
              <a:pathLst>
                <a:path w="4156" h="859" extrusionOk="0">
                  <a:moveTo>
                    <a:pt x="2084" y="1"/>
                  </a:moveTo>
                  <a:cubicBezTo>
                    <a:pt x="929" y="1"/>
                    <a:pt x="0" y="191"/>
                    <a:pt x="0" y="429"/>
                  </a:cubicBezTo>
                  <a:cubicBezTo>
                    <a:pt x="0" y="668"/>
                    <a:pt x="929" y="858"/>
                    <a:pt x="2084" y="858"/>
                  </a:cubicBezTo>
                  <a:cubicBezTo>
                    <a:pt x="3227" y="858"/>
                    <a:pt x="4155" y="668"/>
                    <a:pt x="4155" y="429"/>
                  </a:cubicBezTo>
                  <a:cubicBezTo>
                    <a:pt x="4155" y="191"/>
                    <a:pt x="3227" y="1"/>
                    <a:pt x="2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076;p57">
              <a:extLst>
                <a:ext uri="{FF2B5EF4-FFF2-40B4-BE49-F238E27FC236}">
                  <a16:creationId xmlns:a16="http://schemas.microsoft.com/office/drawing/2014/main" id="{2B00184B-1A28-448C-96AF-03371250B962}"/>
                </a:ext>
              </a:extLst>
            </p:cNvPr>
            <p:cNvSpPr/>
            <p:nvPr/>
          </p:nvSpPr>
          <p:spPr>
            <a:xfrm>
              <a:off x="8222690" y="2501568"/>
              <a:ext cx="47481" cy="137482"/>
            </a:xfrm>
            <a:custGeom>
              <a:avLst/>
              <a:gdLst/>
              <a:ahLst/>
              <a:cxnLst/>
              <a:rect l="l" t="t" r="r" b="b"/>
              <a:pathLst>
                <a:path w="2450" h="7094" extrusionOk="0">
                  <a:moveTo>
                    <a:pt x="0" y="1"/>
                  </a:moveTo>
                  <a:lnTo>
                    <a:pt x="1679" y="3489"/>
                  </a:lnTo>
                  <a:lnTo>
                    <a:pt x="1858" y="6930"/>
                  </a:lnTo>
                  <a:cubicBezTo>
                    <a:pt x="1975" y="7051"/>
                    <a:pt x="2077" y="7093"/>
                    <a:pt x="2161" y="7093"/>
                  </a:cubicBezTo>
                  <a:cubicBezTo>
                    <a:pt x="2349" y="7093"/>
                    <a:pt x="2449" y="6882"/>
                    <a:pt x="2441" y="6882"/>
                  </a:cubicBezTo>
                  <a:lnTo>
                    <a:pt x="2346" y="1013"/>
                  </a:lnTo>
                  <a:lnTo>
                    <a:pt x="1905" y="882"/>
                  </a:lnTo>
                  <a:lnTo>
                    <a:pt x="1715" y="2298"/>
                  </a:lnTo>
                  <a:lnTo>
                    <a:pt x="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077;p57">
              <a:extLst>
                <a:ext uri="{FF2B5EF4-FFF2-40B4-BE49-F238E27FC236}">
                  <a16:creationId xmlns:a16="http://schemas.microsoft.com/office/drawing/2014/main" id="{39625100-CEA2-4783-ADE9-166788448EAA}"/>
                </a:ext>
              </a:extLst>
            </p:cNvPr>
            <p:cNvSpPr/>
            <p:nvPr/>
          </p:nvSpPr>
          <p:spPr>
            <a:xfrm>
              <a:off x="8308757" y="2526490"/>
              <a:ext cx="252444" cy="157385"/>
            </a:xfrm>
            <a:custGeom>
              <a:avLst/>
              <a:gdLst/>
              <a:ahLst/>
              <a:cxnLst/>
              <a:rect l="l" t="t" r="r" b="b"/>
              <a:pathLst>
                <a:path w="13026" h="8121" extrusionOk="0">
                  <a:moveTo>
                    <a:pt x="12109" y="0"/>
                  </a:moveTo>
                  <a:cubicBezTo>
                    <a:pt x="10430" y="1191"/>
                    <a:pt x="6978" y="5275"/>
                    <a:pt x="6978" y="5275"/>
                  </a:cubicBezTo>
                  <a:cubicBezTo>
                    <a:pt x="5692" y="5430"/>
                    <a:pt x="3882" y="5918"/>
                    <a:pt x="3120" y="6073"/>
                  </a:cubicBezTo>
                  <a:cubicBezTo>
                    <a:pt x="2370" y="6227"/>
                    <a:pt x="0" y="6823"/>
                    <a:pt x="0" y="6823"/>
                  </a:cubicBezTo>
                  <a:lnTo>
                    <a:pt x="310" y="8121"/>
                  </a:lnTo>
                  <a:lnTo>
                    <a:pt x="7620" y="7299"/>
                  </a:lnTo>
                  <a:cubicBezTo>
                    <a:pt x="7620" y="7299"/>
                    <a:pt x="11454" y="4894"/>
                    <a:pt x="12240" y="3191"/>
                  </a:cubicBezTo>
                  <a:cubicBezTo>
                    <a:pt x="13026" y="1501"/>
                    <a:pt x="12109" y="0"/>
                    <a:pt x="12109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078;p57">
              <a:extLst>
                <a:ext uri="{FF2B5EF4-FFF2-40B4-BE49-F238E27FC236}">
                  <a16:creationId xmlns:a16="http://schemas.microsoft.com/office/drawing/2014/main" id="{9AD3F9BA-0DCE-4272-8650-7A5205640ECE}"/>
                </a:ext>
              </a:extLst>
            </p:cNvPr>
            <p:cNvSpPr/>
            <p:nvPr/>
          </p:nvSpPr>
          <p:spPr>
            <a:xfrm>
              <a:off x="8240403" y="2647402"/>
              <a:ext cx="74361" cy="51725"/>
            </a:xfrm>
            <a:custGeom>
              <a:avLst/>
              <a:gdLst/>
              <a:ahLst/>
              <a:cxnLst/>
              <a:rect l="l" t="t" r="r" b="b"/>
              <a:pathLst>
                <a:path w="3837" h="2669" extrusionOk="0">
                  <a:moveTo>
                    <a:pt x="2247" y="1"/>
                  </a:moveTo>
                  <a:cubicBezTo>
                    <a:pt x="1998" y="1"/>
                    <a:pt x="1749" y="41"/>
                    <a:pt x="1503" y="48"/>
                  </a:cubicBezTo>
                  <a:cubicBezTo>
                    <a:pt x="1122" y="60"/>
                    <a:pt x="1241" y="369"/>
                    <a:pt x="1599" y="441"/>
                  </a:cubicBezTo>
                  <a:cubicBezTo>
                    <a:pt x="1956" y="524"/>
                    <a:pt x="2337" y="560"/>
                    <a:pt x="2253" y="667"/>
                  </a:cubicBezTo>
                  <a:cubicBezTo>
                    <a:pt x="2170" y="786"/>
                    <a:pt x="587" y="1000"/>
                    <a:pt x="289" y="1310"/>
                  </a:cubicBezTo>
                  <a:cubicBezTo>
                    <a:pt x="172" y="1436"/>
                    <a:pt x="315" y="1474"/>
                    <a:pt x="531" y="1474"/>
                  </a:cubicBezTo>
                  <a:cubicBezTo>
                    <a:pt x="868" y="1474"/>
                    <a:pt x="1384" y="1381"/>
                    <a:pt x="1384" y="1381"/>
                  </a:cubicBezTo>
                  <a:lnTo>
                    <a:pt x="1384" y="1381"/>
                  </a:lnTo>
                  <a:cubicBezTo>
                    <a:pt x="1384" y="1382"/>
                    <a:pt x="75" y="1739"/>
                    <a:pt x="15" y="1989"/>
                  </a:cubicBezTo>
                  <a:cubicBezTo>
                    <a:pt x="1" y="2049"/>
                    <a:pt x="70" y="2072"/>
                    <a:pt x="182" y="2072"/>
                  </a:cubicBezTo>
                  <a:cubicBezTo>
                    <a:pt x="537" y="2072"/>
                    <a:pt x="1324" y="1846"/>
                    <a:pt x="1325" y="1846"/>
                  </a:cubicBezTo>
                  <a:lnTo>
                    <a:pt x="1325" y="1846"/>
                  </a:lnTo>
                  <a:cubicBezTo>
                    <a:pt x="1324" y="1846"/>
                    <a:pt x="337" y="2144"/>
                    <a:pt x="420" y="2358"/>
                  </a:cubicBezTo>
                  <a:cubicBezTo>
                    <a:pt x="432" y="2396"/>
                    <a:pt x="491" y="2412"/>
                    <a:pt x="579" y="2412"/>
                  </a:cubicBezTo>
                  <a:cubicBezTo>
                    <a:pt x="844" y="2412"/>
                    <a:pt x="1375" y="2269"/>
                    <a:pt x="1670" y="2179"/>
                  </a:cubicBezTo>
                  <a:lnTo>
                    <a:pt x="1670" y="2179"/>
                  </a:lnTo>
                  <a:cubicBezTo>
                    <a:pt x="1670" y="2179"/>
                    <a:pt x="706" y="2501"/>
                    <a:pt x="849" y="2620"/>
                  </a:cubicBezTo>
                  <a:cubicBezTo>
                    <a:pt x="884" y="2652"/>
                    <a:pt x="982" y="2669"/>
                    <a:pt x="1124" y="2669"/>
                  </a:cubicBezTo>
                  <a:cubicBezTo>
                    <a:pt x="1707" y="2669"/>
                    <a:pt x="3033" y="2398"/>
                    <a:pt x="3837" y="1882"/>
                  </a:cubicBezTo>
                  <a:cubicBezTo>
                    <a:pt x="3801" y="1441"/>
                    <a:pt x="3647" y="1036"/>
                    <a:pt x="3527" y="584"/>
                  </a:cubicBezTo>
                  <a:cubicBezTo>
                    <a:pt x="3527" y="584"/>
                    <a:pt x="3087" y="179"/>
                    <a:pt x="2694" y="60"/>
                  </a:cubicBezTo>
                  <a:cubicBezTo>
                    <a:pt x="2546" y="15"/>
                    <a:pt x="2397" y="1"/>
                    <a:pt x="2247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079;p57">
              <a:extLst>
                <a:ext uri="{FF2B5EF4-FFF2-40B4-BE49-F238E27FC236}">
                  <a16:creationId xmlns:a16="http://schemas.microsoft.com/office/drawing/2014/main" id="{1F13ED7F-2B1A-45E0-825A-6C1362247000}"/>
                </a:ext>
              </a:extLst>
            </p:cNvPr>
            <p:cNvSpPr/>
            <p:nvPr/>
          </p:nvSpPr>
          <p:spPr>
            <a:xfrm>
              <a:off x="8363215" y="3268783"/>
              <a:ext cx="95776" cy="673784"/>
            </a:xfrm>
            <a:custGeom>
              <a:avLst/>
              <a:gdLst/>
              <a:ahLst/>
              <a:cxnLst/>
              <a:rect l="l" t="t" r="r" b="b"/>
              <a:pathLst>
                <a:path w="4942" h="34767" extrusionOk="0">
                  <a:moveTo>
                    <a:pt x="4394" y="1"/>
                  </a:moveTo>
                  <a:lnTo>
                    <a:pt x="36" y="34219"/>
                  </a:lnTo>
                  <a:cubicBezTo>
                    <a:pt x="0" y="34517"/>
                    <a:pt x="84" y="34767"/>
                    <a:pt x="238" y="34767"/>
                  </a:cubicBezTo>
                  <a:cubicBezTo>
                    <a:pt x="381" y="34767"/>
                    <a:pt x="536" y="34517"/>
                    <a:pt x="572" y="34219"/>
                  </a:cubicBezTo>
                  <a:lnTo>
                    <a:pt x="4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080;p57">
              <a:extLst>
                <a:ext uri="{FF2B5EF4-FFF2-40B4-BE49-F238E27FC236}">
                  <a16:creationId xmlns:a16="http://schemas.microsoft.com/office/drawing/2014/main" id="{45CDA195-A1BC-4540-A70D-F1D24F4192D1}"/>
                </a:ext>
              </a:extLst>
            </p:cNvPr>
            <p:cNvSpPr/>
            <p:nvPr/>
          </p:nvSpPr>
          <p:spPr>
            <a:xfrm>
              <a:off x="8224996" y="3268783"/>
              <a:ext cx="95776" cy="673784"/>
            </a:xfrm>
            <a:custGeom>
              <a:avLst/>
              <a:gdLst/>
              <a:ahLst/>
              <a:cxnLst/>
              <a:rect l="l" t="t" r="r" b="b"/>
              <a:pathLst>
                <a:path w="4942" h="34767" extrusionOk="0">
                  <a:moveTo>
                    <a:pt x="4394" y="1"/>
                  </a:moveTo>
                  <a:lnTo>
                    <a:pt x="36" y="34219"/>
                  </a:lnTo>
                  <a:cubicBezTo>
                    <a:pt x="0" y="34517"/>
                    <a:pt x="84" y="34767"/>
                    <a:pt x="239" y="34767"/>
                  </a:cubicBezTo>
                  <a:cubicBezTo>
                    <a:pt x="381" y="34767"/>
                    <a:pt x="536" y="34517"/>
                    <a:pt x="572" y="34219"/>
                  </a:cubicBezTo>
                  <a:lnTo>
                    <a:pt x="4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081;p57">
              <a:extLst>
                <a:ext uri="{FF2B5EF4-FFF2-40B4-BE49-F238E27FC236}">
                  <a16:creationId xmlns:a16="http://schemas.microsoft.com/office/drawing/2014/main" id="{5AFE7148-E764-44E3-A49C-557B57AF1086}"/>
                </a:ext>
              </a:extLst>
            </p:cNvPr>
            <p:cNvSpPr/>
            <p:nvPr/>
          </p:nvSpPr>
          <p:spPr>
            <a:xfrm>
              <a:off x="8291450" y="3400780"/>
              <a:ext cx="150001" cy="21240"/>
            </a:xfrm>
            <a:custGeom>
              <a:avLst/>
              <a:gdLst/>
              <a:ahLst/>
              <a:cxnLst/>
              <a:rect l="l" t="t" r="r" b="b"/>
              <a:pathLst>
                <a:path w="7740" h="1096" extrusionOk="0">
                  <a:moveTo>
                    <a:pt x="381" y="0"/>
                  </a:moveTo>
                  <a:cubicBezTo>
                    <a:pt x="227" y="0"/>
                    <a:pt x="72" y="250"/>
                    <a:pt x="36" y="548"/>
                  </a:cubicBezTo>
                  <a:cubicBezTo>
                    <a:pt x="0" y="845"/>
                    <a:pt x="96" y="1096"/>
                    <a:pt x="239" y="1096"/>
                  </a:cubicBezTo>
                  <a:lnTo>
                    <a:pt x="7370" y="1096"/>
                  </a:lnTo>
                  <a:cubicBezTo>
                    <a:pt x="7513" y="1096"/>
                    <a:pt x="7668" y="845"/>
                    <a:pt x="7704" y="548"/>
                  </a:cubicBezTo>
                  <a:cubicBezTo>
                    <a:pt x="7740" y="250"/>
                    <a:pt x="7656" y="0"/>
                    <a:pt x="7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082;p57">
              <a:extLst>
                <a:ext uri="{FF2B5EF4-FFF2-40B4-BE49-F238E27FC236}">
                  <a16:creationId xmlns:a16="http://schemas.microsoft.com/office/drawing/2014/main" id="{0AA71EBE-CB5B-42D0-8C8F-8870F04BF194}"/>
                </a:ext>
              </a:extLst>
            </p:cNvPr>
            <p:cNvSpPr/>
            <p:nvPr/>
          </p:nvSpPr>
          <p:spPr>
            <a:xfrm>
              <a:off x="8274609" y="3532991"/>
              <a:ext cx="150001" cy="21240"/>
            </a:xfrm>
            <a:custGeom>
              <a:avLst/>
              <a:gdLst/>
              <a:ahLst/>
              <a:cxnLst/>
              <a:rect l="l" t="t" r="r" b="b"/>
              <a:pathLst>
                <a:path w="7740" h="1096" extrusionOk="0">
                  <a:moveTo>
                    <a:pt x="381" y="0"/>
                  </a:moveTo>
                  <a:cubicBezTo>
                    <a:pt x="227" y="0"/>
                    <a:pt x="72" y="250"/>
                    <a:pt x="36" y="548"/>
                  </a:cubicBezTo>
                  <a:cubicBezTo>
                    <a:pt x="0" y="846"/>
                    <a:pt x="96" y="1096"/>
                    <a:pt x="238" y="1096"/>
                  </a:cubicBezTo>
                  <a:lnTo>
                    <a:pt x="7370" y="1096"/>
                  </a:lnTo>
                  <a:cubicBezTo>
                    <a:pt x="7513" y="1096"/>
                    <a:pt x="7668" y="846"/>
                    <a:pt x="7704" y="548"/>
                  </a:cubicBezTo>
                  <a:cubicBezTo>
                    <a:pt x="7739" y="250"/>
                    <a:pt x="7656" y="0"/>
                    <a:pt x="7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083;p57">
              <a:extLst>
                <a:ext uri="{FF2B5EF4-FFF2-40B4-BE49-F238E27FC236}">
                  <a16:creationId xmlns:a16="http://schemas.microsoft.com/office/drawing/2014/main" id="{1F20E0ED-14CD-4FF6-9AC2-D72B9138B858}"/>
                </a:ext>
              </a:extLst>
            </p:cNvPr>
            <p:cNvSpPr/>
            <p:nvPr/>
          </p:nvSpPr>
          <p:spPr>
            <a:xfrm>
              <a:off x="8257768" y="3664290"/>
              <a:ext cx="150001" cy="21706"/>
            </a:xfrm>
            <a:custGeom>
              <a:avLst/>
              <a:gdLst/>
              <a:ahLst/>
              <a:cxnLst/>
              <a:rect l="l" t="t" r="r" b="b"/>
              <a:pathLst>
                <a:path w="7740" h="1120" extrusionOk="0">
                  <a:moveTo>
                    <a:pt x="381" y="0"/>
                  </a:moveTo>
                  <a:cubicBezTo>
                    <a:pt x="226" y="0"/>
                    <a:pt x="72" y="250"/>
                    <a:pt x="36" y="560"/>
                  </a:cubicBezTo>
                  <a:cubicBezTo>
                    <a:pt x="0" y="869"/>
                    <a:pt x="84" y="1119"/>
                    <a:pt x="238" y="1119"/>
                  </a:cubicBezTo>
                  <a:lnTo>
                    <a:pt x="7358" y="1119"/>
                  </a:lnTo>
                  <a:cubicBezTo>
                    <a:pt x="7513" y="1119"/>
                    <a:pt x="7668" y="869"/>
                    <a:pt x="7704" y="560"/>
                  </a:cubicBezTo>
                  <a:cubicBezTo>
                    <a:pt x="7739" y="250"/>
                    <a:pt x="7656" y="0"/>
                    <a:pt x="7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084;p57">
              <a:extLst>
                <a:ext uri="{FF2B5EF4-FFF2-40B4-BE49-F238E27FC236}">
                  <a16:creationId xmlns:a16="http://schemas.microsoft.com/office/drawing/2014/main" id="{0ECAA938-265C-4C2A-B209-CBAB20AEC6B5}"/>
                </a:ext>
              </a:extLst>
            </p:cNvPr>
            <p:cNvSpPr/>
            <p:nvPr/>
          </p:nvSpPr>
          <p:spPr>
            <a:xfrm>
              <a:off x="8240927" y="3797411"/>
              <a:ext cx="150001" cy="21260"/>
            </a:xfrm>
            <a:custGeom>
              <a:avLst/>
              <a:gdLst/>
              <a:ahLst/>
              <a:cxnLst/>
              <a:rect l="l" t="t" r="r" b="b"/>
              <a:pathLst>
                <a:path w="7740" h="1097" extrusionOk="0">
                  <a:moveTo>
                    <a:pt x="381" y="1"/>
                  </a:moveTo>
                  <a:cubicBezTo>
                    <a:pt x="226" y="1"/>
                    <a:pt x="71" y="251"/>
                    <a:pt x="36" y="549"/>
                  </a:cubicBezTo>
                  <a:cubicBezTo>
                    <a:pt x="0" y="846"/>
                    <a:pt x="83" y="1096"/>
                    <a:pt x="238" y="1096"/>
                  </a:cubicBezTo>
                  <a:lnTo>
                    <a:pt x="7358" y="1096"/>
                  </a:lnTo>
                  <a:cubicBezTo>
                    <a:pt x="7513" y="1096"/>
                    <a:pt x="7668" y="846"/>
                    <a:pt x="7703" y="549"/>
                  </a:cubicBezTo>
                  <a:cubicBezTo>
                    <a:pt x="7739" y="251"/>
                    <a:pt x="7656" y="1"/>
                    <a:pt x="7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085;p57">
              <a:extLst>
                <a:ext uri="{FF2B5EF4-FFF2-40B4-BE49-F238E27FC236}">
                  <a16:creationId xmlns:a16="http://schemas.microsoft.com/office/drawing/2014/main" id="{9CFD2247-C411-4190-9529-32A0BE936FEA}"/>
                </a:ext>
              </a:extLst>
            </p:cNvPr>
            <p:cNvSpPr/>
            <p:nvPr/>
          </p:nvSpPr>
          <p:spPr>
            <a:xfrm>
              <a:off x="8440502" y="3268783"/>
              <a:ext cx="95776" cy="673784"/>
            </a:xfrm>
            <a:custGeom>
              <a:avLst/>
              <a:gdLst/>
              <a:ahLst/>
              <a:cxnLst/>
              <a:rect l="l" t="t" r="r" b="b"/>
              <a:pathLst>
                <a:path w="4942" h="34767" extrusionOk="0">
                  <a:moveTo>
                    <a:pt x="1" y="1"/>
                  </a:moveTo>
                  <a:lnTo>
                    <a:pt x="4371" y="34219"/>
                  </a:lnTo>
                  <a:cubicBezTo>
                    <a:pt x="4406" y="34517"/>
                    <a:pt x="4561" y="34767"/>
                    <a:pt x="4704" y="34767"/>
                  </a:cubicBezTo>
                  <a:cubicBezTo>
                    <a:pt x="4859" y="34767"/>
                    <a:pt x="4942" y="34517"/>
                    <a:pt x="4906" y="34219"/>
                  </a:cubicBezTo>
                  <a:lnTo>
                    <a:pt x="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086;p57">
              <a:extLst>
                <a:ext uri="{FF2B5EF4-FFF2-40B4-BE49-F238E27FC236}">
                  <a16:creationId xmlns:a16="http://schemas.microsoft.com/office/drawing/2014/main" id="{3C072E8B-B149-4B03-973D-D92037C5AEFC}"/>
                </a:ext>
              </a:extLst>
            </p:cNvPr>
            <p:cNvSpPr/>
            <p:nvPr/>
          </p:nvSpPr>
          <p:spPr>
            <a:xfrm>
              <a:off x="8578720" y="3268783"/>
              <a:ext cx="95776" cy="673784"/>
            </a:xfrm>
            <a:custGeom>
              <a:avLst/>
              <a:gdLst/>
              <a:ahLst/>
              <a:cxnLst/>
              <a:rect l="l" t="t" r="r" b="b"/>
              <a:pathLst>
                <a:path w="4942" h="34767" extrusionOk="0">
                  <a:moveTo>
                    <a:pt x="1" y="1"/>
                  </a:moveTo>
                  <a:lnTo>
                    <a:pt x="4370" y="34219"/>
                  </a:lnTo>
                  <a:cubicBezTo>
                    <a:pt x="4406" y="34517"/>
                    <a:pt x="4561" y="34767"/>
                    <a:pt x="4704" y="34767"/>
                  </a:cubicBezTo>
                  <a:cubicBezTo>
                    <a:pt x="4859" y="34767"/>
                    <a:pt x="4942" y="34517"/>
                    <a:pt x="4906" y="34219"/>
                  </a:cubicBezTo>
                  <a:lnTo>
                    <a:pt x="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087;p57">
              <a:extLst>
                <a:ext uri="{FF2B5EF4-FFF2-40B4-BE49-F238E27FC236}">
                  <a16:creationId xmlns:a16="http://schemas.microsoft.com/office/drawing/2014/main" id="{1F94AC44-9246-41A3-B39D-925930AD5218}"/>
                </a:ext>
              </a:extLst>
            </p:cNvPr>
            <p:cNvSpPr/>
            <p:nvPr/>
          </p:nvSpPr>
          <p:spPr>
            <a:xfrm>
              <a:off x="8300210" y="3247562"/>
              <a:ext cx="295371" cy="42016"/>
            </a:xfrm>
            <a:custGeom>
              <a:avLst/>
              <a:gdLst/>
              <a:ahLst/>
              <a:cxnLst/>
              <a:rect l="l" t="t" r="r" b="b"/>
              <a:pathLst>
                <a:path w="15241" h="2168" extrusionOk="0">
                  <a:moveTo>
                    <a:pt x="156" y="0"/>
                  </a:moveTo>
                  <a:cubicBezTo>
                    <a:pt x="72" y="0"/>
                    <a:pt x="1" y="143"/>
                    <a:pt x="1" y="322"/>
                  </a:cubicBezTo>
                  <a:lnTo>
                    <a:pt x="1" y="1858"/>
                  </a:lnTo>
                  <a:cubicBezTo>
                    <a:pt x="1" y="2036"/>
                    <a:pt x="72" y="2167"/>
                    <a:pt x="156" y="2167"/>
                  </a:cubicBezTo>
                  <a:lnTo>
                    <a:pt x="15074" y="2167"/>
                  </a:lnTo>
                  <a:cubicBezTo>
                    <a:pt x="15169" y="2167"/>
                    <a:pt x="15241" y="2036"/>
                    <a:pt x="15241" y="1858"/>
                  </a:cubicBezTo>
                  <a:lnTo>
                    <a:pt x="15241" y="322"/>
                  </a:lnTo>
                  <a:cubicBezTo>
                    <a:pt x="15241" y="143"/>
                    <a:pt x="15169" y="0"/>
                    <a:pt x="15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088;p57">
              <a:extLst>
                <a:ext uri="{FF2B5EF4-FFF2-40B4-BE49-F238E27FC236}">
                  <a16:creationId xmlns:a16="http://schemas.microsoft.com/office/drawing/2014/main" id="{593690F0-E361-46B0-8AA0-D0F0620F6A3C}"/>
                </a:ext>
              </a:extLst>
            </p:cNvPr>
            <p:cNvSpPr/>
            <p:nvPr/>
          </p:nvSpPr>
          <p:spPr>
            <a:xfrm>
              <a:off x="8458041" y="3400780"/>
              <a:ext cx="150001" cy="21240"/>
            </a:xfrm>
            <a:custGeom>
              <a:avLst/>
              <a:gdLst/>
              <a:ahLst/>
              <a:cxnLst/>
              <a:rect l="l" t="t" r="r" b="b"/>
              <a:pathLst>
                <a:path w="7740" h="1096" extrusionOk="0">
                  <a:moveTo>
                    <a:pt x="239" y="0"/>
                  </a:moveTo>
                  <a:cubicBezTo>
                    <a:pt x="84" y="0"/>
                    <a:pt x="1" y="250"/>
                    <a:pt x="37" y="548"/>
                  </a:cubicBezTo>
                  <a:cubicBezTo>
                    <a:pt x="72" y="845"/>
                    <a:pt x="227" y="1096"/>
                    <a:pt x="382" y="1096"/>
                  </a:cubicBezTo>
                  <a:lnTo>
                    <a:pt x="7502" y="1096"/>
                  </a:lnTo>
                  <a:cubicBezTo>
                    <a:pt x="7657" y="1096"/>
                    <a:pt x="7740" y="845"/>
                    <a:pt x="7704" y="548"/>
                  </a:cubicBezTo>
                  <a:cubicBezTo>
                    <a:pt x="7668" y="250"/>
                    <a:pt x="7514" y="0"/>
                    <a:pt x="7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089;p57">
              <a:extLst>
                <a:ext uri="{FF2B5EF4-FFF2-40B4-BE49-F238E27FC236}">
                  <a16:creationId xmlns:a16="http://schemas.microsoft.com/office/drawing/2014/main" id="{66105F1E-8900-4C70-BB33-B49E75064632}"/>
                </a:ext>
              </a:extLst>
            </p:cNvPr>
            <p:cNvSpPr/>
            <p:nvPr/>
          </p:nvSpPr>
          <p:spPr>
            <a:xfrm>
              <a:off x="8474882" y="3532991"/>
              <a:ext cx="150001" cy="21240"/>
            </a:xfrm>
            <a:custGeom>
              <a:avLst/>
              <a:gdLst/>
              <a:ahLst/>
              <a:cxnLst/>
              <a:rect l="l" t="t" r="r" b="b"/>
              <a:pathLst>
                <a:path w="7740" h="1096" extrusionOk="0">
                  <a:moveTo>
                    <a:pt x="239" y="0"/>
                  </a:moveTo>
                  <a:cubicBezTo>
                    <a:pt x="84" y="0"/>
                    <a:pt x="1" y="250"/>
                    <a:pt x="37" y="548"/>
                  </a:cubicBezTo>
                  <a:cubicBezTo>
                    <a:pt x="72" y="846"/>
                    <a:pt x="227" y="1096"/>
                    <a:pt x="382" y="1096"/>
                  </a:cubicBezTo>
                  <a:lnTo>
                    <a:pt x="7502" y="1096"/>
                  </a:lnTo>
                  <a:cubicBezTo>
                    <a:pt x="7657" y="1096"/>
                    <a:pt x="7740" y="846"/>
                    <a:pt x="7704" y="548"/>
                  </a:cubicBezTo>
                  <a:cubicBezTo>
                    <a:pt x="7669" y="250"/>
                    <a:pt x="7514" y="0"/>
                    <a:pt x="7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090;p57">
              <a:extLst>
                <a:ext uri="{FF2B5EF4-FFF2-40B4-BE49-F238E27FC236}">
                  <a16:creationId xmlns:a16="http://schemas.microsoft.com/office/drawing/2014/main" id="{57B749E4-C9C4-41E0-8035-35ACC8BBBBC5}"/>
                </a:ext>
              </a:extLst>
            </p:cNvPr>
            <p:cNvSpPr/>
            <p:nvPr/>
          </p:nvSpPr>
          <p:spPr>
            <a:xfrm>
              <a:off x="8491743" y="3664290"/>
              <a:ext cx="150001" cy="21706"/>
            </a:xfrm>
            <a:custGeom>
              <a:avLst/>
              <a:gdLst/>
              <a:ahLst/>
              <a:cxnLst/>
              <a:rect l="l" t="t" r="r" b="b"/>
              <a:pathLst>
                <a:path w="7740" h="1120" extrusionOk="0">
                  <a:moveTo>
                    <a:pt x="238" y="0"/>
                  </a:moveTo>
                  <a:cubicBezTo>
                    <a:pt x="83" y="0"/>
                    <a:pt x="0" y="250"/>
                    <a:pt x="36" y="560"/>
                  </a:cubicBezTo>
                  <a:cubicBezTo>
                    <a:pt x="72" y="869"/>
                    <a:pt x="226" y="1119"/>
                    <a:pt x="381" y="1119"/>
                  </a:cubicBezTo>
                  <a:lnTo>
                    <a:pt x="7501" y="1119"/>
                  </a:lnTo>
                  <a:cubicBezTo>
                    <a:pt x="7656" y="1119"/>
                    <a:pt x="7739" y="869"/>
                    <a:pt x="7703" y="560"/>
                  </a:cubicBezTo>
                  <a:cubicBezTo>
                    <a:pt x="7668" y="250"/>
                    <a:pt x="7513" y="0"/>
                    <a:pt x="7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091;p57">
              <a:extLst>
                <a:ext uri="{FF2B5EF4-FFF2-40B4-BE49-F238E27FC236}">
                  <a16:creationId xmlns:a16="http://schemas.microsoft.com/office/drawing/2014/main" id="{F11C9512-E4DE-4722-B96B-D1D8F43AA9A1}"/>
                </a:ext>
              </a:extLst>
            </p:cNvPr>
            <p:cNvSpPr/>
            <p:nvPr/>
          </p:nvSpPr>
          <p:spPr>
            <a:xfrm>
              <a:off x="8508584" y="3797411"/>
              <a:ext cx="150001" cy="21260"/>
            </a:xfrm>
            <a:custGeom>
              <a:avLst/>
              <a:gdLst/>
              <a:ahLst/>
              <a:cxnLst/>
              <a:rect l="l" t="t" r="r" b="b"/>
              <a:pathLst>
                <a:path w="7740" h="1097" extrusionOk="0">
                  <a:moveTo>
                    <a:pt x="238" y="1"/>
                  </a:moveTo>
                  <a:cubicBezTo>
                    <a:pt x="96" y="1"/>
                    <a:pt x="0" y="251"/>
                    <a:pt x="36" y="549"/>
                  </a:cubicBezTo>
                  <a:cubicBezTo>
                    <a:pt x="72" y="846"/>
                    <a:pt x="226" y="1096"/>
                    <a:pt x="381" y="1096"/>
                  </a:cubicBezTo>
                  <a:lnTo>
                    <a:pt x="7501" y="1096"/>
                  </a:lnTo>
                  <a:cubicBezTo>
                    <a:pt x="7656" y="1096"/>
                    <a:pt x="7739" y="846"/>
                    <a:pt x="7704" y="549"/>
                  </a:cubicBezTo>
                  <a:cubicBezTo>
                    <a:pt x="7668" y="251"/>
                    <a:pt x="7513" y="1"/>
                    <a:pt x="7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"/>
          <p:cNvSpPr txBox="1">
            <a:spLocks noGrp="1"/>
          </p:cNvSpPr>
          <p:nvPr>
            <p:ph type="title"/>
          </p:nvPr>
        </p:nvSpPr>
        <p:spPr>
          <a:xfrm>
            <a:off x="2112461" y="1586003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Stela Georgieva</a:t>
            </a:r>
          </a:p>
        </p:txBody>
      </p:sp>
      <p:sp>
        <p:nvSpPr>
          <p:cNvPr id="474" name="Google Shape;474;p35"/>
          <p:cNvSpPr txBox="1">
            <a:spLocks noGrp="1"/>
          </p:cNvSpPr>
          <p:nvPr>
            <p:ph type="subTitle" idx="1"/>
          </p:nvPr>
        </p:nvSpPr>
        <p:spPr>
          <a:xfrm>
            <a:off x="2451931" y="1704355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20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Scrum trainer</a:t>
            </a:r>
          </a:p>
        </p:txBody>
      </p:sp>
      <p:sp>
        <p:nvSpPr>
          <p:cNvPr id="475" name="Google Shape;475;p35"/>
          <p:cNvSpPr txBox="1">
            <a:spLocks noGrp="1"/>
          </p:cNvSpPr>
          <p:nvPr>
            <p:ph type="title" idx="3"/>
          </p:nvPr>
        </p:nvSpPr>
        <p:spPr>
          <a:xfrm>
            <a:off x="4911711" y="1569424"/>
            <a:ext cx="2504527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Alexandra </a:t>
            </a:r>
            <a:r>
              <a:rPr lang="en-US" sz="1800" b="1" dirty="0" err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Zheleva</a:t>
            </a:r>
            <a:endParaRPr lang="bg-BG" sz="1800" b="1" dirty="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477" name="Google Shape;477;p35"/>
          <p:cNvSpPr txBox="1">
            <a:spLocks noGrp="1"/>
          </p:cNvSpPr>
          <p:nvPr>
            <p:ph type="subTitle" idx="5"/>
          </p:nvPr>
        </p:nvSpPr>
        <p:spPr>
          <a:xfrm>
            <a:off x="5039707" y="1712127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Frontend developer</a:t>
            </a:r>
          </a:p>
        </p:txBody>
      </p:sp>
      <p:sp>
        <p:nvSpPr>
          <p:cNvPr id="478" name="Google Shape;478;p35"/>
          <p:cNvSpPr txBox="1">
            <a:spLocks noGrp="1"/>
          </p:cNvSpPr>
          <p:nvPr>
            <p:ph type="title" idx="6"/>
          </p:nvPr>
        </p:nvSpPr>
        <p:spPr>
          <a:xfrm>
            <a:off x="1885408" y="3658694"/>
            <a:ext cx="2391625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El Messiri"/>
                <a:cs typeface="El Messiri"/>
              </a:rPr>
              <a:t>Alexander Popov</a:t>
            </a:r>
            <a:endParaRPr b="1" dirty="0">
              <a:latin typeface="El Messiri"/>
              <a:cs typeface="El Messiri"/>
            </a:endParaRPr>
          </a:p>
        </p:txBody>
      </p:sp>
      <p:sp>
        <p:nvSpPr>
          <p:cNvPr id="480" name="Google Shape;480;p35"/>
          <p:cNvSpPr txBox="1">
            <a:spLocks noGrp="1"/>
          </p:cNvSpPr>
          <p:nvPr>
            <p:ph type="subTitle" idx="8"/>
          </p:nvPr>
        </p:nvSpPr>
        <p:spPr>
          <a:xfrm>
            <a:off x="2180159" y="3833444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Backend developer</a:t>
            </a:r>
          </a:p>
        </p:txBody>
      </p:sp>
      <p:sp>
        <p:nvSpPr>
          <p:cNvPr id="481" name="Google Shape;481;p35"/>
          <p:cNvSpPr txBox="1">
            <a:spLocks noGrp="1"/>
          </p:cNvSpPr>
          <p:nvPr>
            <p:ph type="title" idx="9"/>
          </p:nvPr>
        </p:nvSpPr>
        <p:spPr>
          <a:xfrm>
            <a:off x="5017500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El Messiri"/>
                <a:cs typeface="El Messiri"/>
              </a:rPr>
              <a:t>Mikhail Avagyan</a:t>
            </a:r>
            <a:endParaRPr b="1" dirty="0">
              <a:latin typeface="El Messiri"/>
              <a:cs typeface="El Messiri"/>
            </a:endParaRPr>
          </a:p>
        </p:txBody>
      </p:sp>
      <p:sp>
        <p:nvSpPr>
          <p:cNvPr id="483" name="Google Shape;483;p35"/>
          <p:cNvSpPr txBox="1">
            <a:spLocks noGrp="1"/>
          </p:cNvSpPr>
          <p:nvPr>
            <p:ph type="subTitle" idx="14"/>
          </p:nvPr>
        </p:nvSpPr>
        <p:spPr>
          <a:xfrm>
            <a:off x="5240611" y="3854275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Backend developer</a:t>
            </a:r>
          </a:p>
        </p:txBody>
      </p:sp>
      <p:grpSp>
        <p:nvGrpSpPr>
          <p:cNvPr id="484" name="Google Shape;484;p35"/>
          <p:cNvGrpSpPr/>
          <p:nvPr/>
        </p:nvGrpSpPr>
        <p:grpSpPr>
          <a:xfrm flipH="1">
            <a:off x="2843664" y="1508527"/>
            <a:ext cx="446222" cy="77476"/>
            <a:chOff x="6146875" y="1767300"/>
            <a:chExt cx="331025" cy="57475"/>
          </a:xfrm>
        </p:grpSpPr>
        <p:sp>
          <p:nvSpPr>
            <p:cNvPr id="485" name="Google Shape;485;p3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35"/>
          <p:cNvGrpSpPr/>
          <p:nvPr/>
        </p:nvGrpSpPr>
        <p:grpSpPr>
          <a:xfrm flipH="1">
            <a:off x="5854139" y="1508527"/>
            <a:ext cx="446222" cy="77476"/>
            <a:chOff x="6146875" y="1767300"/>
            <a:chExt cx="331025" cy="57475"/>
          </a:xfrm>
        </p:grpSpPr>
        <p:sp>
          <p:nvSpPr>
            <p:cNvPr id="489" name="Google Shape;489;p3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35"/>
          <p:cNvGrpSpPr/>
          <p:nvPr/>
        </p:nvGrpSpPr>
        <p:grpSpPr>
          <a:xfrm flipH="1">
            <a:off x="2843664" y="3584231"/>
            <a:ext cx="446222" cy="77476"/>
            <a:chOff x="6146875" y="1767300"/>
            <a:chExt cx="331025" cy="57475"/>
          </a:xfrm>
        </p:grpSpPr>
        <p:sp>
          <p:nvSpPr>
            <p:cNvPr id="493" name="Google Shape;493;p3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35"/>
          <p:cNvGrpSpPr/>
          <p:nvPr/>
        </p:nvGrpSpPr>
        <p:grpSpPr>
          <a:xfrm flipH="1">
            <a:off x="5854139" y="3584231"/>
            <a:ext cx="446222" cy="77476"/>
            <a:chOff x="6146875" y="1767300"/>
            <a:chExt cx="331025" cy="57475"/>
          </a:xfrm>
        </p:grpSpPr>
        <p:sp>
          <p:nvSpPr>
            <p:cNvPr id="497" name="Google Shape;497;p3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00" name="Google Shape;500;p35"/>
          <p:cNvCxnSpPr/>
          <p:nvPr/>
        </p:nvCxnSpPr>
        <p:spPr>
          <a:xfrm>
            <a:off x="4572240" y="927150"/>
            <a:ext cx="0" cy="11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" name="Google Shape;501;p35"/>
          <p:cNvCxnSpPr/>
          <p:nvPr/>
        </p:nvCxnSpPr>
        <p:spPr>
          <a:xfrm>
            <a:off x="4572240" y="3027856"/>
            <a:ext cx="0" cy="11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E31D317D-6D17-47EE-A74B-8672FDEBB3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03" t="-1803" r="7327" b="15627"/>
          <a:stretch/>
        </p:blipFill>
        <p:spPr>
          <a:xfrm>
            <a:off x="2503384" y="518709"/>
            <a:ext cx="1155674" cy="112063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3390F03-8394-4FBA-A17A-D133C30C16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120" b="28254"/>
          <a:stretch/>
        </p:blipFill>
        <p:spPr>
          <a:xfrm>
            <a:off x="5498688" y="522850"/>
            <a:ext cx="1158987" cy="1120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3394F8-E451-40F8-A2DB-094CDBAAA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3384" y="2544946"/>
            <a:ext cx="1155674" cy="1196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EBD387-B264-4313-B7B5-55E75E0853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4945" y="2569112"/>
            <a:ext cx="1166703" cy="11722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7"/>
          <p:cNvSpPr txBox="1">
            <a:spLocks noGrp="1"/>
          </p:cNvSpPr>
          <p:nvPr>
            <p:ph type="title"/>
          </p:nvPr>
        </p:nvSpPr>
        <p:spPr>
          <a:xfrm>
            <a:off x="594315" y="507906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Stages of creation</a:t>
            </a:r>
            <a:endParaRPr dirty="0"/>
          </a:p>
        </p:txBody>
      </p:sp>
      <p:sp>
        <p:nvSpPr>
          <p:cNvPr id="552" name="Google Shape;552;p37"/>
          <p:cNvSpPr txBox="1">
            <a:spLocks noGrp="1"/>
          </p:cNvSpPr>
          <p:nvPr>
            <p:ph type="subTitle" idx="1"/>
          </p:nvPr>
        </p:nvSpPr>
        <p:spPr>
          <a:xfrm>
            <a:off x="594315" y="1644886"/>
            <a:ext cx="2020093" cy="57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indent="0" algn="l">
              <a:buSzPts val="1100"/>
            </a:pPr>
            <a:r>
              <a:rPr lang="en-US" sz="1600" dirty="0"/>
              <a:t>We assigned roles</a:t>
            </a:r>
            <a:endParaRPr lang="bg-BG" sz="1600" dirty="0"/>
          </a:p>
        </p:txBody>
      </p:sp>
      <p:sp>
        <p:nvSpPr>
          <p:cNvPr id="553" name="Google Shape;553;p37"/>
          <p:cNvSpPr txBox="1">
            <a:spLocks noGrp="1"/>
          </p:cNvSpPr>
          <p:nvPr>
            <p:ph type="subTitle" idx="2"/>
          </p:nvPr>
        </p:nvSpPr>
        <p:spPr>
          <a:xfrm>
            <a:off x="2992849" y="1858622"/>
            <a:ext cx="2220886" cy="57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indent="0" algn="l"/>
            <a:r>
              <a:rPr lang="en-US" sz="1600" dirty="0"/>
              <a:t>We came up with a name</a:t>
            </a:r>
            <a:endParaRPr sz="1600" dirty="0"/>
          </a:p>
        </p:txBody>
      </p:sp>
      <p:sp>
        <p:nvSpPr>
          <p:cNvPr id="554" name="Google Shape;554;p37"/>
          <p:cNvSpPr txBox="1">
            <a:spLocks noGrp="1"/>
          </p:cNvSpPr>
          <p:nvPr>
            <p:ph type="title" idx="3"/>
          </p:nvPr>
        </p:nvSpPr>
        <p:spPr>
          <a:xfrm>
            <a:off x="4846478" y="128304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/>
              <a:t>03</a:t>
            </a:r>
            <a:endParaRPr dirty="0"/>
          </a:p>
        </p:txBody>
      </p:sp>
      <p:sp>
        <p:nvSpPr>
          <p:cNvPr id="555" name="Google Shape;555;p37"/>
          <p:cNvSpPr txBox="1">
            <a:spLocks noGrp="1"/>
          </p:cNvSpPr>
          <p:nvPr>
            <p:ph type="subTitle" idx="4"/>
          </p:nvPr>
        </p:nvSpPr>
        <p:spPr>
          <a:xfrm>
            <a:off x="660705" y="3431307"/>
            <a:ext cx="2241618" cy="295808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We made the game</a:t>
            </a:r>
            <a:endParaRPr sz="1600" dirty="0"/>
          </a:p>
        </p:txBody>
      </p:sp>
      <p:sp>
        <p:nvSpPr>
          <p:cNvPr id="556" name="Google Shape;556;p37"/>
          <p:cNvSpPr txBox="1">
            <a:spLocks noGrp="1"/>
          </p:cNvSpPr>
          <p:nvPr>
            <p:ph type="title" idx="5"/>
          </p:nvPr>
        </p:nvSpPr>
        <p:spPr>
          <a:xfrm>
            <a:off x="548146" y="1391333"/>
            <a:ext cx="1025011" cy="276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/>
              <a:t>01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7" name="Google Shape;557;p37"/>
          <p:cNvSpPr txBox="1">
            <a:spLocks noGrp="1"/>
          </p:cNvSpPr>
          <p:nvPr>
            <p:ph type="title" idx="6"/>
          </p:nvPr>
        </p:nvSpPr>
        <p:spPr>
          <a:xfrm>
            <a:off x="3173345" y="1346076"/>
            <a:ext cx="746830" cy="369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/>
              <a:t>02</a:t>
            </a:r>
            <a:endParaRPr sz="2400" dirty="0"/>
          </a:p>
        </p:txBody>
      </p:sp>
      <p:sp>
        <p:nvSpPr>
          <p:cNvPr id="558" name="Google Shape;558;p37"/>
          <p:cNvSpPr txBox="1">
            <a:spLocks noGrp="1"/>
          </p:cNvSpPr>
          <p:nvPr>
            <p:ph type="subTitle" idx="7"/>
          </p:nvPr>
        </p:nvSpPr>
        <p:spPr>
          <a:xfrm>
            <a:off x="5831411" y="1955737"/>
            <a:ext cx="2391525" cy="361464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We chose the theme of the game</a:t>
            </a:r>
            <a:endParaRPr sz="1600" dirty="0"/>
          </a:p>
        </p:txBody>
      </p:sp>
      <p:sp>
        <p:nvSpPr>
          <p:cNvPr id="559" name="Google Shape;559;p37"/>
          <p:cNvSpPr txBox="1">
            <a:spLocks noGrp="1"/>
          </p:cNvSpPr>
          <p:nvPr>
            <p:ph type="title" idx="8"/>
          </p:nvPr>
        </p:nvSpPr>
        <p:spPr>
          <a:xfrm>
            <a:off x="105756" y="2963628"/>
            <a:ext cx="1909793" cy="450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/>
              <a:t>04</a:t>
            </a: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C5D9D5-9642-4553-BD39-1003E619D0F3}"/>
              </a:ext>
            </a:extLst>
          </p:cNvPr>
          <p:cNvSpPr txBox="1"/>
          <p:nvPr/>
        </p:nvSpPr>
        <p:spPr>
          <a:xfrm flipH="1">
            <a:off x="3298333" y="2997353"/>
            <a:ext cx="496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bg-BG" sz="2400" dirty="0">
                <a:solidFill>
                  <a:schemeClr val="dk1"/>
                </a:solidFill>
                <a:latin typeface="Oswald"/>
                <a:sym typeface="Oswald"/>
              </a:rPr>
              <a:t>05</a:t>
            </a:r>
            <a:endParaRPr lang="bg-BG" sz="1800" dirty="0">
              <a:solidFill>
                <a:schemeClr val="dk1"/>
              </a:solidFill>
              <a:latin typeface="Oswald"/>
              <a:sym typeface="Oswa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F0FAE3-4433-40F7-AC0D-4F70388D439F}"/>
              </a:ext>
            </a:extLst>
          </p:cNvPr>
          <p:cNvSpPr txBox="1"/>
          <p:nvPr/>
        </p:nvSpPr>
        <p:spPr>
          <a:xfrm>
            <a:off x="3209744" y="3415579"/>
            <a:ext cx="2220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made a presentation and documentation</a:t>
            </a:r>
            <a:endParaRPr lang="bg-BG"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937E91-1C09-491D-9892-9F56DF960CDC}"/>
              </a:ext>
            </a:extLst>
          </p:cNvPr>
          <p:cNvSpPr txBox="1"/>
          <p:nvPr/>
        </p:nvSpPr>
        <p:spPr>
          <a:xfrm>
            <a:off x="5687183" y="3044493"/>
            <a:ext cx="100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bg-BG" sz="2400" dirty="0">
                <a:solidFill>
                  <a:schemeClr val="dk1"/>
                </a:solidFill>
                <a:latin typeface="Oswald"/>
              </a:rPr>
              <a:t>06</a:t>
            </a:r>
            <a:endParaRPr lang="bg-BG" sz="1800" dirty="0">
              <a:solidFill>
                <a:schemeClr val="dk1"/>
              </a:solidFill>
              <a:latin typeface="Oswa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DC69AA-C440-45B1-B86B-6AF209E8B0F2}"/>
              </a:ext>
            </a:extLst>
          </p:cNvPr>
          <p:cNvSpPr txBox="1"/>
          <p:nvPr/>
        </p:nvSpPr>
        <p:spPr>
          <a:xfrm>
            <a:off x="5834777" y="3465614"/>
            <a:ext cx="2220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We practiced our presentation</a:t>
            </a:r>
            <a:endParaRPr lang="bg-BG" sz="1600" dirty="0"/>
          </a:p>
        </p:txBody>
      </p:sp>
      <p:grpSp>
        <p:nvGrpSpPr>
          <p:cNvPr id="34" name="Google Shape;965;p56">
            <a:extLst>
              <a:ext uri="{FF2B5EF4-FFF2-40B4-BE49-F238E27FC236}">
                <a16:creationId xmlns:a16="http://schemas.microsoft.com/office/drawing/2014/main" id="{410DCDBD-259D-4568-9C63-69154F5D525A}"/>
              </a:ext>
            </a:extLst>
          </p:cNvPr>
          <p:cNvGrpSpPr/>
          <p:nvPr/>
        </p:nvGrpSpPr>
        <p:grpSpPr>
          <a:xfrm>
            <a:off x="1256164" y="1460903"/>
            <a:ext cx="316993" cy="365745"/>
            <a:chOff x="-45286550" y="3200500"/>
            <a:chExt cx="263875" cy="299325"/>
          </a:xfrm>
        </p:grpSpPr>
        <p:sp>
          <p:nvSpPr>
            <p:cNvPr id="35" name="Google Shape;966;p56">
              <a:extLst>
                <a:ext uri="{FF2B5EF4-FFF2-40B4-BE49-F238E27FC236}">
                  <a16:creationId xmlns:a16="http://schemas.microsoft.com/office/drawing/2014/main" id="{27990131-BDEF-455E-96B2-CE21FF978510}"/>
                </a:ext>
              </a:extLst>
            </p:cNvPr>
            <p:cNvSpPr/>
            <p:nvPr/>
          </p:nvSpPr>
          <p:spPr>
            <a:xfrm>
              <a:off x="-45233000" y="3200500"/>
              <a:ext cx="210325" cy="247325"/>
            </a:xfrm>
            <a:custGeom>
              <a:avLst/>
              <a:gdLst/>
              <a:ahLst/>
              <a:cxnLst/>
              <a:rect l="l" t="t" r="r" b="b"/>
              <a:pathLst>
                <a:path w="8413" h="9893" extrusionOk="0">
                  <a:moveTo>
                    <a:pt x="3151" y="0"/>
                  </a:moveTo>
                  <a:cubicBezTo>
                    <a:pt x="1891" y="0"/>
                    <a:pt x="851" y="945"/>
                    <a:pt x="694" y="2174"/>
                  </a:cubicBezTo>
                  <a:cubicBezTo>
                    <a:pt x="347" y="2300"/>
                    <a:pt x="64" y="2615"/>
                    <a:pt x="1" y="2962"/>
                  </a:cubicBezTo>
                  <a:cubicBezTo>
                    <a:pt x="316" y="2899"/>
                    <a:pt x="662" y="2804"/>
                    <a:pt x="1009" y="2804"/>
                  </a:cubicBezTo>
                  <a:cubicBezTo>
                    <a:pt x="1355" y="2804"/>
                    <a:pt x="1733" y="2836"/>
                    <a:pt x="2048" y="2962"/>
                  </a:cubicBezTo>
                  <a:cubicBezTo>
                    <a:pt x="1954" y="2615"/>
                    <a:pt x="1733" y="2332"/>
                    <a:pt x="1355" y="2174"/>
                  </a:cubicBezTo>
                  <a:cubicBezTo>
                    <a:pt x="1481" y="1355"/>
                    <a:pt x="2237" y="693"/>
                    <a:pt x="3088" y="693"/>
                  </a:cubicBezTo>
                  <a:cubicBezTo>
                    <a:pt x="4096" y="693"/>
                    <a:pt x="4884" y="1481"/>
                    <a:pt x="4884" y="2458"/>
                  </a:cubicBezTo>
                  <a:lnTo>
                    <a:pt x="4884" y="8475"/>
                  </a:lnTo>
                  <a:cubicBezTo>
                    <a:pt x="4884" y="9263"/>
                    <a:pt x="5514" y="9893"/>
                    <a:pt x="6302" y="9893"/>
                  </a:cubicBezTo>
                  <a:cubicBezTo>
                    <a:pt x="7089" y="9893"/>
                    <a:pt x="7719" y="9263"/>
                    <a:pt x="7719" y="8475"/>
                  </a:cubicBezTo>
                  <a:lnTo>
                    <a:pt x="7719" y="6270"/>
                  </a:lnTo>
                  <a:cubicBezTo>
                    <a:pt x="8097" y="6112"/>
                    <a:pt x="8412" y="5766"/>
                    <a:pt x="8412" y="5293"/>
                  </a:cubicBezTo>
                  <a:lnTo>
                    <a:pt x="8412" y="3875"/>
                  </a:lnTo>
                  <a:cubicBezTo>
                    <a:pt x="8412" y="3686"/>
                    <a:pt x="8255" y="3529"/>
                    <a:pt x="8066" y="3529"/>
                  </a:cubicBezTo>
                  <a:lnTo>
                    <a:pt x="7688" y="3529"/>
                  </a:lnTo>
                  <a:lnTo>
                    <a:pt x="7688" y="2458"/>
                  </a:lnTo>
                  <a:cubicBezTo>
                    <a:pt x="7688" y="2269"/>
                    <a:pt x="7562" y="2111"/>
                    <a:pt x="7341" y="2111"/>
                  </a:cubicBezTo>
                  <a:cubicBezTo>
                    <a:pt x="7152" y="2111"/>
                    <a:pt x="6995" y="2269"/>
                    <a:pt x="6995" y="2458"/>
                  </a:cubicBezTo>
                  <a:lnTo>
                    <a:pt x="6995" y="3529"/>
                  </a:lnTo>
                  <a:lnTo>
                    <a:pt x="6648" y="3529"/>
                  </a:lnTo>
                  <a:cubicBezTo>
                    <a:pt x="6459" y="3529"/>
                    <a:pt x="6302" y="3686"/>
                    <a:pt x="6302" y="3875"/>
                  </a:cubicBezTo>
                  <a:lnTo>
                    <a:pt x="6302" y="5293"/>
                  </a:lnTo>
                  <a:cubicBezTo>
                    <a:pt x="6302" y="5766"/>
                    <a:pt x="6554" y="6112"/>
                    <a:pt x="6995" y="6270"/>
                  </a:cubicBezTo>
                  <a:lnTo>
                    <a:pt x="6995" y="8475"/>
                  </a:lnTo>
                  <a:cubicBezTo>
                    <a:pt x="6995" y="8885"/>
                    <a:pt x="6680" y="9200"/>
                    <a:pt x="6302" y="9200"/>
                  </a:cubicBezTo>
                  <a:cubicBezTo>
                    <a:pt x="5892" y="9200"/>
                    <a:pt x="5577" y="8885"/>
                    <a:pt x="5577" y="8475"/>
                  </a:cubicBezTo>
                  <a:lnTo>
                    <a:pt x="5577" y="2458"/>
                  </a:lnTo>
                  <a:cubicBezTo>
                    <a:pt x="5577" y="1103"/>
                    <a:pt x="4474" y="0"/>
                    <a:pt x="3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67;p56">
              <a:extLst>
                <a:ext uri="{FF2B5EF4-FFF2-40B4-BE49-F238E27FC236}">
                  <a16:creationId xmlns:a16="http://schemas.microsoft.com/office/drawing/2014/main" id="{60E6453D-5D5F-4354-B3DA-346861EEB0E4}"/>
                </a:ext>
              </a:extLst>
            </p:cNvPr>
            <p:cNvSpPr/>
            <p:nvPr/>
          </p:nvSpPr>
          <p:spPr>
            <a:xfrm>
              <a:off x="-45216450" y="3340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68;p56">
              <a:extLst>
                <a:ext uri="{FF2B5EF4-FFF2-40B4-BE49-F238E27FC236}">
                  <a16:creationId xmlns:a16="http://schemas.microsoft.com/office/drawing/2014/main" id="{4411EAFF-4DCF-461E-AF5F-A9692095B226}"/>
                </a:ext>
              </a:extLst>
            </p:cNvPr>
            <p:cNvSpPr/>
            <p:nvPr/>
          </p:nvSpPr>
          <p:spPr>
            <a:xfrm>
              <a:off x="-45286550" y="3289500"/>
              <a:ext cx="158325" cy="210325"/>
            </a:xfrm>
            <a:custGeom>
              <a:avLst/>
              <a:gdLst/>
              <a:ahLst/>
              <a:cxnLst/>
              <a:rect l="l" t="t" r="r" b="b"/>
              <a:pathLst>
                <a:path w="6333" h="8413" extrusionOk="0">
                  <a:moveTo>
                    <a:pt x="2804" y="0"/>
                  </a:moveTo>
                  <a:cubicBezTo>
                    <a:pt x="1229" y="189"/>
                    <a:pt x="0" y="1481"/>
                    <a:pt x="0" y="3119"/>
                  </a:cubicBezTo>
                  <a:lnTo>
                    <a:pt x="0" y="5262"/>
                  </a:lnTo>
                  <a:cubicBezTo>
                    <a:pt x="0" y="6994"/>
                    <a:pt x="1418" y="8412"/>
                    <a:pt x="3151" y="8412"/>
                  </a:cubicBezTo>
                  <a:cubicBezTo>
                    <a:pt x="4884" y="8412"/>
                    <a:pt x="6301" y="6994"/>
                    <a:pt x="6301" y="5262"/>
                  </a:cubicBezTo>
                  <a:lnTo>
                    <a:pt x="6301" y="3119"/>
                  </a:lnTo>
                  <a:cubicBezTo>
                    <a:pt x="6333" y="1481"/>
                    <a:pt x="5073" y="158"/>
                    <a:pt x="3497" y="0"/>
                  </a:cubicBezTo>
                  <a:lnTo>
                    <a:pt x="3497" y="1418"/>
                  </a:lnTo>
                  <a:cubicBezTo>
                    <a:pt x="3907" y="1576"/>
                    <a:pt x="4222" y="1954"/>
                    <a:pt x="4222" y="2395"/>
                  </a:cubicBezTo>
                  <a:cubicBezTo>
                    <a:pt x="4222" y="2836"/>
                    <a:pt x="3938" y="3214"/>
                    <a:pt x="3497" y="3371"/>
                  </a:cubicBezTo>
                  <a:lnTo>
                    <a:pt x="3497" y="3844"/>
                  </a:lnTo>
                  <a:cubicBezTo>
                    <a:pt x="3497" y="4065"/>
                    <a:pt x="3340" y="4191"/>
                    <a:pt x="3151" y="4191"/>
                  </a:cubicBezTo>
                  <a:cubicBezTo>
                    <a:pt x="2962" y="4191"/>
                    <a:pt x="2804" y="4065"/>
                    <a:pt x="2804" y="3844"/>
                  </a:cubicBezTo>
                  <a:lnTo>
                    <a:pt x="2804" y="3371"/>
                  </a:lnTo>
                  <a:cubicBezTo>
                    <a:pt x="2395" y="3214"/>
                    <a:pt x="2080" y="2836"/>
                    <a:pt x="2080" y="2395"/>
                  </a:cubicBezTo>
                  <a:cubicBezTo>
                    <a:pt x="2080" y="1954"/>
                    <a:pt x="2363" y="1576"/>
                    <a:pt x="2804" y="1418"/>
                  </a:cubicBezTo>
                  <a:lnTo>
                    <a:pt x="2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942;p56">
            <a:extLst>
              <a:ext uri="{FF2B5EF4-FFF2-40B4-BE49-F238E27FC236}">
                <a16:creationId xmlns:a16="http://schemas.microsoft.com/office/drawing/2014/main" id="{DE3E5380-F1BA-4A43-B402-F44A28BC5591}"/>
              </a:ext>
            </a:extLst>
          </p:cNvPr>
          <p:cNvGrpSpPr/>
          <p:nvPr/>
        </p:nvGrpSpPr>
        <p:grpSpPr>
          <a:xfrm>
            <a:off x="3758833" y="1434946"/>
            <a:ext cx="365751" cy="365745"/>
            <a:chOff x="-47892800" y="3200500"/>
            <a:chExt cx="301675" cy="299325"/>
          </a:xfrm>
        </p:grpSpPr>
        <p:sp>
          <p:nvSpPr>
            <p:cNvPr id="39" name="Google Shape;943;p56">
              <a:extLst>
                <a:ext uri="{FF2B5EF4-FFF2-40B4-BE49-F238E27FC236}">
                  <a16:creationId xmlns:a16="http://schemas.microsoft.com/office/drawing/2014/main" id="{A520BF92-422C-4794-B236-1BE1B6E9EABA}"/>
                </a:ext>
              </a:extLst>
            </p:cNvPr>
            <p:cNvSpPr/>
            <p:nvPr/>
          </p:nvSpPr>
          <p:spPr>
            <a:xfrm>
              <a:off x="-47892800" y="3200500"/>
              <a:ext cx="301675" cy="177225"/>
            </a:xfrm>
            <a:custGeom>
              <a:avLst/>
              <a:gdLst/>
              <a:ahLst/>
              <a:cxnLst/>
              <a:rect l="l" t="t" r="r" b="b"/>
              <a:pathLst>
                <a:path w="12067" h="7089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lnTo>
                    <a:pt x="0" y="1796"/>
                  </a:lnTo>
                  <a:cubicBezTo>
                    <a:pt x="0" y="1985"/>
                    <a:pt x="158" y="2143"/>
                    <a:pt x="347" y="2143"/>
                  </a:cubicBezTo>
                  <a:lnTo>
                    <a:pt x="1765" y="2143"/>
                  </a:lnTo>
                  <a:cubicBezTo>
                    <a:pt x="1985" y="2143"/>
                    <a:pt x="2143" y="1985"/>
                    <a:pt x="2143" y="1796"/>
                  </a:cubicBezTo>
                  <a:lnTo>
                    <a:pt x="2143" y="1418"/>
                  </a:lnTo>
                  <a:lnTo>
                    <a:pt x="5010" y="1418"/>
                  </a:lnTo>
                  <a:cubicBezTo>
                    <a:pt x="4915" y="1576"/>
                    <a:pt x="3277" y="4506"/>
                    <a:pt x="3182" y="4663"/>
                  </a:cubicBezTo>
                  <a:lnTo>
                    <a:pt x="4821" y="7089"/>
                  </a:lnTo>
                  <a:lnTo>
                    <a:pt x="5671" y="7089"/>
                  </a:lnTo>
                  <a:lnTo>
                    <a:pt x="5671" y="5577"/>
                  </a:lnTo>
                  <a:cubicBezTo>
                    <a:pt x="5293" y="5419"/>
                    <a:pt x="4978" y="5010"/>
                    <a:pt x="4978" y="4569"/>
                  </a:cubicBezTo>
                  <a:cubicBezTo>
                    <a:pt x="4978" y="4001"/>
                    <a:pt x="5451" y="3529"/>
                    <a:pt x="6018" y="3529"/>
                  </a:cubicBezTo>
                  <a:cubicBezTo>
                    <a:pt x="6616" y="3529"/>
                    <a:pt x="7089" y="4001"/>
                    <a:pt x="7089" y="4569"/>
                  </a:cubicBezTo>
                  <a:cubicBezTo>
                    <a:pt x="7089" y="5041"/>
                    <a:pt x="6805" y="5419"/>
                    <a:pt x="6396" y="5577"/>
                  </a:cubicBezTo>
                  <a:lnTo>
                    <a:pt x="6396" y="7026"/>
                  </a:lnTo>
                  <a:lnTo>
                    <a:pt x="7247" y="7026"/>
                  </a:lnTo>
                  <a:lnTo>
                    <a:pt x="8853" y="4569"/>
                  </a:lnTo>
                  <a:cubicBezTo>
                    <a:pt x="8790" y="4411"/>
                    <a:pt x="7120" y="1513"/>
                    <a:pt x="7057" y="1355"/>
                  </a:cubicBezTo>
                  <a:lnTo>
                    <a:pt x="9924" y="1355"/>
                  </a:lnTo>
                  <a:lnTo>
                    <a:pt x="9924" y="1702"/>
                  </a:lnTo>
                  <a:cubicBezTo>
                    <a:pt x="9924" y="1891"/>
                    <a:pt x="10082" y="2048"/>
                    <a:pt x="10271" y="2048"/>
                  </a:cubicBezTo>
                  <a:lnTo>
                    <a:pt x="11689" y="2048"/>
                  </a:lnTo>
                  <a:cubicBezTo>
                    <a:pt x="11909" y="2048"/>
                    <a:pt x="12067" y="1891"/>
                    <a:pt x="12067" y="1702"/>
                  </a:cubicBezTo>
                  <a:lnTo>
                    <a:pt x="12067" y="284"/>
                  </a:lnTo>
                  <a:cubicBezTo>
                    <a:pt x="12004" y="158"/>
                    <a:pt x="11846" y="0"/>
                    <a:pt x="11657" y="0"/>
                  </a:cubicBezTo>
                  <a:lnTo>
                    <a:pt x="10239" y="0"/>
                  </a:lnTo>
                  <a:cubicBezTo>
                    <a:pt x="10050" y="0"/>
                    <a:pt x="9893" y="158"/>
                    <a:pt x="9893" y="378"/>
                  </a:cubicBezTo>
                  <a:lnTo>
                    <a:pt x="9893" y="725"/>
                  </a:lnTo>
                  <a:lnTo>
                    <a:pt x="6616" y="725"/>
                  </a:lnTo>
                  <a:lnTo>
                    <a:pt x="6301" y="221"/>
                  </a:lnTo>
                  <a:cubicBezTo>
                    <a:pt x="6238" y="95"/>
                    <a:pt x="6120" y="32"/>
                    <a:pt x="6002" y="32"/>
                  </a:cubicBezTo>
                  <a:cubicBezTo>
                    <a:pt x="5884" y="32"/>
                    <a:pt x="5766" y="95"/>
                    <a:pt x="5703" y="221"/>
                  </a:cubicBezTo>
                  <a:lnTo>
                    <a:pt x="5388" y="725"/>
                  </a:ln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44;p56">
              <a:extLst>
                <a:ext uri="{FF2B5EF4-FFF2-40B4-BE49-F238E27FC236}">
                  <a16:creationId xmlns:a16="http://schemas.microsoft.com/office/drawing/2014/main" id="{0C6A6985-D29B-46FC-ABA6-F28F43E3534F}"/>
                </a:ext>
              </a:extLst>
            </p:cNvPr>
            <p:cNvSpPr/>
            <p:nvPr/>
          </p:nvSpPr>
          <p:spPr>
            <a:xfrm>
              <a:off x="-47751825" y="33060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8"/>
                  </a:cubicBez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45;p56">
              <a:extLst>
                <a:ext uri="{FF2B5EF4-FFF2-40B4-BE49-F238E27FC236}">
                  <a16:creationId xmlns:a16="http://schemas.microsoft.com/office/drawing/2014/main" id="{C4E2F9FD-2198-4211-8D84-76D447039411}"/>
                </a:ext>
              </a:extLst>
            </p:cNvPr>
            <p:cNvSpPr/>
            <p:nvPr/>
          </p:nvSpPr>
          <p:spPr>
            <a:xfrm>
              <a:off x="-47786475" y="339505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3"/>
                  </a:lnTo>
                  <a:lnTo>
                    <a:pt x="3498" y="693"/>
                  </a:lnTo>
                  <a:lnTo>
                    <a:pt x="3498" y="347"/>
                  </a:lnTo>
                  <a:cubicBezTo>
                    <a:pt x="3498" y="158"/>
                    <a:pt x="3372" y="0"/>
                    <a:pt x="3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46;p56">
              <a:extLst>
                <a:ext uri="{FF2B5EF4-FFF2-40B4-BE49-F238E27FC236}">
                  <a16:creationId xmlns:a16="http://schemas.microsoft.com/office/drawing/2014/main" id="{3C19B910-CF22-4547-B012-0231D14649AD}"/>
                </a:ext>
              </a:extLst>
            </p:cNvPr>
            <p:cNvSpPr/>
            <p:nvPr/>
          </p:nvSpPr>
          <p:spPr>
            <a:xfrm>
              <a:off x="-47692750" y="3271375"/>
              <a:ext cx="101625" cy="140225"/>
            </a:xfrm>
            <a:custGeom>
              <a:avLst/>
              <a:gdLst/>
              <a:ahLst/>
              <a:cxnLst/>
              <a:rect l="l" t="t" r="r" b="b"/>
              <a:pathLst>
                <a:path w="4065" h="5609" extrusionOk="0">
                  <a:moveTo>
                    <a:pt x="631" y="1"/>
                  </a:moveTo>
                  <a:lnTo>
                    <a:pt x="1576" y="1639"/>
                  </a:lnTo>
                  <a:cubicBezTo>
                    <a:pt x="1639" y="1734"/>
                    <a:pt x="1639" y="1891"/>
                    <a:pt x="1576" y="1986"/>
                  </a:cubicBezTo>
                  <a:lnTo>
                    <a:pt x="1" y="4348"/>
                  </a:lnTo>
                  <a:cubicBezTo>
                    <a:pt x="316" y="4537"/>
                    <a:pt x="505" y="4853"/>
                    <a:pt x="505" y="5262"/>
                  </a:cubicBezTo>
                  <a:lnTo>
                    <a:pt x="505" y="5609"/>
                  </a:lnTo>
                  <a:lnTo>
                    <a:pt x="4065" y="5609"/>
                  </a:lnTo>
                  <a:lnTo>
                    <a:pt x="4065" y="1040"/>
                  </a:lnTo>
                  <a:cubicBezTo>
                    <a:pt x="4002" y="473"/>
                    <a:pt x="3561" y="1"/>
                    <a:pt x="2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47;p56">
              <a:extLst>
                <a:ext uri="{FF2B5EF4-FFF2-40B4-BE49-F238E27FC236}">
                  <a16:creationId xmlns:a16="http://schemas.microsoft.com/office/drawing/2014/main" id="{3A3B575A-FBBD-4AA7-920E-EA84E3813AAD}"/>
                </a:ext>
              </a:extLst>
            </p:cNvPr>
            <p:cNvSpPr/>
            <p:nvPr/>
          </p:nvSpPr>
          <p:spPr>
            <a:xfrm>
              <a:off x="-47891225" y="3272950"/>
              <a:ext cx="100050" cy="140225"/>
            </a:xfrm>
            <a:custGeom>
              <a:avLst/>
              <a:gdLst/>
              <a:ahLst/>
              <a:cxnLst/>
              <a:rect l="l" t="t" r="r" b="b"/>
              <a:pathLst>
                <a:path w="4002" h="5609" extrusionOk="0">
                  <a:moveTo>
                    <a:pt x="1040" y="1"/>
                  </a:moveTo>
                  <a:cubicBezTo>
                    <a:pt x="473" y="1"/>
                    <a:pt x="0" y="442"/>
                    <a:pt x="0" y="1040"/>
                  </a:cubicBezTo>
                  <a:lnTo>
                    <a:pt x="0" y="5609"/>
                  </a:lnTo>
                  <a:lnTo>
                    <a:pt x="3529" y="5609"/>
                  </a:lnTo>
                  <a:lnTo>
                    <a:pt x="3529" y="5231"/>
                  </a:lnTo>
                  <a:lnTo>
                    <a:pt x="3497" y="5231"/>
                  </a:lnTo>
                  <a:cubicBezTo>
                    <a:pt x="3497" y="4821"/>
                    <a:pt x="3686" y="4506"/>
                    <a:pt x="4002" y="4317"/>
                  </a:cubicBezTo>
                  <a:lnTo>
                    <a:pt x="2426" y="1954"/>
                  </a:lnTo>
                  <a:cubicBezTo>
                    <a:pt x="2363" y="1828"/>
                    <a:pt x="2363" y="1734"/>
                    <a:pt x="2426" y="1608"/>
                  </a:cubicBezTo>
                  <a:lnTo>
                    <a:pt x="33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48;p56">
              <a:extLst>
                <a:ext uri="{FF2B5EF4-FFF2-40B4-BE49-F238E27FC236}">
                  <a16:creationId xmlns:a16="http://schemas.microsoft.com/office/drawing/2014/main" id="{AAD9D69F-3B94-43A0-B9C5-BE1B54407178}"/>
                </a:ext>
              </a:extLst>
            </p:cNvPr>
            <p:cNvSpPr/>
            <p:nvPr/>
          </p:nvSpPr>
          <p:spPr>
            <a:xfrm>
              <a:off x="-47892800" y="3428900"/>
              <a:ext cx="300100" cy="70925"/>
            </a:xfrm>
            <a:custGeom>
              <a:avLst/>
              <a:gdLst/>
              <a:ahLst/>
              <a:cxnLst/>
              <a:rect l="l" t="t" r="r" b="b"/>
              <a:pathLst>
                <a:path w="12004" h="2837" extrusionOk="0">
                  <a:moveTo>
                    <a:pt x="0" y="1"/>
                  </a:moveTo>
                  <a:lnTo>
                    <a:pt x="0" y="379"/>
                  </a:lnTo>
                  <a:cubicBezTo>
                    <a:pt x="0" y="946"/>
                    <a:pt x="473" y="1418"/>
                    <a:pt x="1072" y="1418"/>
                  </a:cubicBezTo>
                  <a:lnTo>
                    <a:pt x="4978" y="1418"/>
                  </a:lnTo>
                  <a:lnTo>
                    <a:pt x="4978" y="2143"/>
                  </a:lnTo>
                  <a:lnTo>
                    <a:pt x="3907" y="2143"/>
                  </a:lnTo>
                  <a:cubicBezTo>
                    <a:pt x="3718" y="2143"/>
                    <a:pt x="3560" y="2301"/>
                    <a:pt x="3560" y="2490"/>
                  </a:cubicBezTo>
                  <a:cubicBezTo>
                    <a:pt x="3560" y="2679"/>
                    <a:pt x="3718" y="2836"/>
                    <a:pt x="3907" y="2836"/>
                  </a:cubicBezTo>
                  <a:lnTo>
                    <a:pt x="8129" y="2836"/>
                  </a:lnTo>
                  <a:cubicBezTo>
                    <a:pt x="8318" y="2836"/>
                    <a:pt x="8475" y="2679"/>
                    <a:pt x="8475" y="2490"/>
                  </a:cubicBezTo>
                  <a:cubicBezTo>
                    <a:pt x="8475" y="2301"/>
                    <a:pt x="8318" y="2143"/>
                    <a:pt x="8129" y="2143"/>
                  </a:cubicBezTo>
                  <a:lnTo>
                    <a:pt x="7057" y="2143"/>
                  </a:lnTo>
                  <a:lnTo>
                    <a:pt x="7057" y="1418"/>
                  </a:lnTo>
                  <a:lnTo>
                    <a:pt x="10964" y="1418"/>
                  </a:lnTo>
                  <a:cubicBezTo>
                    <a:pt x="11531" y="1418"/>
                    <a:pt x="12004" y="946"/>
                    <a:pt x="12004" y="379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958;p56">
            <a:extLst>
              <a:ext uri="{FF2B5EF4-FFF2-40B4-BE49-F238E27FC236}">
                <a16:creationId xmlns:a16="http://schemas.microsoft.com/office/drawing/2014/main" id="{DFE047D8-87AC-4A3F-908A-EBFA35FD22FD}"/>
              </a:ext>
            </a:extLst>
          </p:cNvPr>
          <p:cNvGrpSpPr/>
          <p:nvPr/>
        </p:nvGrpSpPr>
        <p:grpSpPr>
          <a:xfrm>
            <a:off x="6418696" y="1333550"/>
            <a:ext cx="365774" cy="365745"/>
            <a:chOff x="-47155575" y="3200500"/>
            <a:chExt cx="300875" cy="299325"/>
          </a:xfrm>
        </p:grpSpPr>
        <p:sp>
          <p:nvSpPr>
            <p:cNvPr id="46" name="Google Shape;959;p56">
              <a:extLst>
                <a:ext uri="{FF2B5EF4-FFF2-40B4-BE49-F238E27FC236}">
                  <a16:creationId xmlns:a16="http://schemas.microsoft.com/office/drawing/2014/main" id="{EAE10AAB-5EC0-4AB0-BD8D-BBFEA471A9BB}"/>
                </a:ext>
              </a:extLst>
            </p:cNvPr>
            <p:cNvSpPr/>
            <p:nvPr/>
          </p:nvSpPr>
          <p:spPr>
            <a:xfrm>
              <a:off x="-46943725" y="3206000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60;p56">
              <a:extLst>
                <a:ext uri="{FF2B5EF4-FFF2-40B4-BE49-F238E27FC236}">
                  <a16:creationId xmlns:a16="http://schemas.microsoft.com/office/drawing/2014/main" id="{CF3B3A9F-9029-4C6C-A15D-BC495F3A7116}"/>
                </a:ext>
              </a:extLst>
            </p:cNvPr>
            <p:cNvSpPr/>
            <p:nvPr/>
          </p:nvSpPr>
          <p:spPr>
            <a:xfrm>
              <a:off x="-47118575" y="3200500"/>
              <a:ext cx="228450" cy="89025"/>
            </a:xfrm>
            <a:custGeom>
              <a:avLst/>
              <a:gdLst/>
              <a:ahLst/>
              <a:cxnLst/>
              <a:rect l="l" t="t" r="r" b="b"/>
              <a:pathLst>
                <a:path w="9138" h="3561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2143"/>
                  </a:lnTo>
                  <a:lnTo>
                    <a:pt x="2017" y="2143"/>
                  </a:lnTo>
                  <a:cubicBezTo>
                    <a:pt x="2679" y="2143"/>
                    <a:pt x="3246" y="2489"/>
                    <a:pt x="3561" y="3119"/>
                  </a:cubicBezTo>
                  <a:lnTo>
                    <a:pt x="3813" y="3560"/>
                  </a:lnTo>
                  <a:lnTo>
                    <a:pt x="9137" y="3560"/>
                  </a:lnTo>
                  <a:lnTo>
                    <a:pt x="9137" y="2836"/>
                  </a:lnTo>
                  <a:lnTo>
                    <a:pt x="6680" y="2836"/>
                  </a:lnTo>
                  <a:cubicBezTo>
                    <a:pt x="6491" y="2836"/>
                    <a:pt x="6333" y="2678"/>
                    <a:pt x="6333" y="2489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61;p56">
              <a:extLst>
                <a:ext uri="{FF2B5EF4-FFF2-40B4-BE49-F238E27FC236}">
                  <a16:creationId xmlns:a16="http://schemas.microsoft.com/office/drawing/2014/main" id="{A333FC05-2491-447E-8E44-01AB61DB6899}"/>
                </a:ext>
              </a:extLst>
            </p:cNvPr>
            <p:cNvSpPr/>
            <p:nvPr/>
          </p:nvSpPr>
          <p:spPr>
            <a:xfrm>
              <a:off x="-47013825" y="33950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284" y="504"/>
                    <a:pt x="536" y="252"/>
                    <a:pt x="6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62;p56">
              <a:extLst>
                <a:ext uri="{FF2B5EF4-FFF2-40B4-BE49-F238E27FC236}">
                  <a16:creationId xmlns:a16="http://schemas.microsoft.com/office/drawing/2014/main" id="{AE3161FA-32F0-427C-97CB-79DB0267D4B4}"/>
                </a:ext>
              </a:extLst>
            </p:cNvPr>
            <p:cNvSpPr/>
            <p:nvPr/>
          </p:nvSpPr>
          <p:spPr>
            <a:xfrm>
              <a:off x="-47049250" y="33596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13"/>
                    <a:pt x="284" y="1891"/>
                    <a:pt x="725" y="2048"/>
                  </a:cubicBezTo>
                  <a:lnTo>
                    <a:pt x="725" y="1040"/>
                  </a:lnTo>
                  <a:cubicBezTo>
                    <a:pt x="725" y="851"/>
                    <a:pt x="882" y="693"/>
                    <a:pt x="1071" y="693"/>
                  </a:cubicBezTo>
                  <a:lnTo>
                    <a:pt x="2048" y="693"/>
                  </a:lnTo>
                  <a:cubicBezTo>
                    <a:pt x="1890" y="252"/>
                    <a:pt x="1512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63;p56">
              <a:extLst>
                <a:ext uri="{FF2B5EF4-FFF2-40B4-BE49-F238E27FC236}">
                  <a16:creationId xmlns:a16="http://schemas.microsoft.com/office/drawing/2014/main" id="{513293D3-5705-4A43-BBD6-90C18827FA1F}"/>
                </a:ext>
              </a:extLst>
            </p:cNvPr>
            <p:cNvSpPr/>
            <p:nvPr/>
          </p:nvSpPr>
          <p:spPr>
            <a:xfrm>
              <a:off x="-47013025" y="33934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355" y="0"/>
                  </a:moveTo>
                  <a:cubicBezTo>
                    <a:pt x="1198" y="725"/>
                    <a:pt x="662" y="1260"/>
                    <a:pt x="0" y="1386"/>
                  </a:cubicBezTo>
                  <a:lnTo>
                    <a:pt x="0" y="2142"/>
                  </a:lnTo>
                  <a:lnTo>
                    <a:pt x="2111" y="2142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964;p56">
              <a:extLst>
                <a:ext uri="{FF2B5EF4-FFF2-40B4-BE49-F238E27FC236}">
                  <a16:creationId xmlns:a16="http://schemas.microsoft.com/office/drawing/2014/main" id="{6E7D3B1C-CD40-4134-B90E-54EF351B079E}"/>
                </a:ext>
              </a:extLst>
            </p:cNvPr>
            <p:cNvSpPr/>
            <p:nvPr/>
          </p:nvSpPr>
          <p:spPr>
            <a:xfrm>
              <a:off x="-47155575" y="3270600"/>
              <a:ext cx="300875" cy="229225"/>
            </a:xfrm>
            <a:custGeom>
              <a:avLst/>
              <a:gdLst/>
              <a:ahLst/>
              <a:cxnLst/>
              <a:rect l="l" t="t" r="r" b="b"/>
              <a:pathLst>
                <a:path w="12035" h="9169" extrusionOk="0">
                  <a:moveTo>
                    <a:pt x="5324" y="2804"/>
                  </a:moveTo>
                  <a:cubicBezTo>
                    <a:pt x="6206" y="2804"/>
                    <a:pt x="6900" y="3403"/>
                    <a:pt x="7057" y="4222"/>
                  </a:cubicBezTo>
                  <a:lnTo>
                    <a:pt x="8160" y="4222"/>
                  </a:lnTo>
                  <a:cubicBezTo>
                    <a:pt x="8349" y="4222"/>
                    <a:pt x="8506" y="4379"/>
                    <a:pt x="8506" y="4568"/>
                  </a:cubicBezTo>
                  <a:lnTo>
                    <a:pt x="8506" y="7404"/>
                  </a:lnTo>
                  <a:lnTo>
                    <a:pt x="8475" y="7404"/>
                  </a:lnTo>
                  <a:cubicBezTo>
                    <a:pt x="8475" y="7593"/>
                    <a:pt x="8317" y="7750"/>
                    <a:pt x="8128" y="7750"/>
                  </a:cubicBezTo>
                  <a:lnTo>
                    <a:pt x="5324" y="7750"/>
                  </a:lnTo>
                  <a:cubicBezTo>
                    <a:pt x="5135" y="7750"/>
                    <a:pt x="4978" y="7593"/>
                    <a:pt x="4978" y="7404"/>
                  </a:cubicBezTo>
                  <a:lnTo>
                    <a:pt x="4978" y="6301"/>
                  </a:lnTo>
                  <a:cubicBezTo>
                    <a:pt x="4190" y="6144"/>
                    <a:pt x="3560" y="5451"/>
                    <a:pt x="3560" y="4568"/>
                  </a:cubicBezTo>
                  <a:cubicBezTo>
                    <a:pt x="3560" y="3592"/>
                    <a:pt x="4348" y="2804"/>
                    <a:pt x="5324" y="2804"/>
                  </a:cubicBezTo>
                  <a:close/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8097"/>
                  </a:lnTo>
                  <a:cubicBezTo>
                    <a:pt x="0" y="8696"/>
                    <a:pt x="473" y="9168"/>
                    <a:pt x="1071" y="9168"/>
                  </a:cubicBezTo>
                  <a:lnTo>
                    <a:pt x="10964" y="9168"/>
                  </a:lnTo>
                  <a:cubicBezTo>
                    <a:pt x="11562" y="9168"/>
                    <a:pt x="12035" y="8696"/>
                    <a:pt x="12035" y="8097"/>
                  </a:cubicBezTo>
                  <a:lnTo>
                    <a:pt x="12035" y="2489"/>
                  </a:lnTo>
                  <a:cubicBezTo>
                    <a:pt x="12035" y="1891"/>
                    <a:pt x="11562" y="1418"/>
                    <a:pt x="10964" y="1418"/>
                  </a:cubicBezTo>
                  <a:lnTo>
                    <a:pt x="4820" y="1418"/>
                  </a:lnTo>
                  <a:lnTo>
                    <a:pt x="4411" y="599"/>
                  </a:lnTo>
                  <a:cubicBezTo>
                    <a:pt x="4222" y="252"/>
                    <a:pt x="3875" y="0"/>
                    <a:pt x="3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" name="Google Shape;955;p56">
            <a:extLst>
              <a:ext uri="{FF2B5EF4-FFF2-40B4-BE49-F238E27FC236}">
                <a16:creationId xmlns:a16="http://schemas.microsoft.com/office/drawing/2014/main" id="{592B8C2E-E531-4463-87DE-8ABDF559B589}"/>
              </a:ext>
            </a:extLst>
          </p:cNvPr>
          <p:cNvGrpSpPr/>
          <p:nvPr/>
        </p:nvGrpSpPr>
        <p:grpSpPr>
          <a:xfrm>
            <a:off x="1320494" y="3005844"/>
            <a:ext cx="414520" cy="365764"/>
            <a:chOff x="-45674075" y="3586425"/>
            <a:chExt cx="300900" cy="265450"/>
          </a:xfrm>
        </p:grpSpPr>
        <p:sp>
          <p:nvSpPr>
            <p:cNvPr id="53" name="Google Shape;956;p56">
              <a:extLst>
                <a:ext uri="{FF2B5EF4-FFF2-40B4-BE49-F238E27FC236}">
                  <a16:creationId xmlns:a16="http://schemas.microsoft.com/office/drawing/2014/main" id="{B61C581D-A085-4CB4-9F40-709643DEC98A}"/>
                </a:ext>
              </a:extLst>
            </p:cNvPr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57;p56">
              <a:extLst>
                <a:ext uri="{FF2B5EF4-FFF2-40B4-BE49-F238E27FC236}">
                  <a16:creationId xmlns:a16="http://schemas.microsoft.com/office/drawing/2014/main" id="{027F1D36-1614-4CEF-8AC1-6D6FC6442625}"/>
                </a:ext>
              </a:extLst>
            </p:cNvPr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949;p56">
            <a:extLst>
              <a:ext uri="{FF2B5EF4-FFF2-40B4-BE49-F238E27FC236}">
                <a16:creationId xmlns:a16="http://schemas.microsoft.com/office/drawing/2014/main" id="{4E6FEA61-C66A-482D-9AC8-93F123B6EB4E}"/>
              </a:ext>
            </a:extLst>
          </p:cNvPr>
          <p:cNvGrpSpPr/>
          <p:nvPr/>
        </p:nvGrpSpPr>
        <p:grpSpPr>
          <a:xfrm>
            <a:off x="3765467" y="3048071"/>
            <a:ext cx="475478" cy="365754"/>
            <a:chOff x="-47523400" y="3973950"/>
            <a:chExt cx="300100" cy="228425"/>
          </a:xfrm>
        </p:grpSpPr>
        <p:sp>
          <p:nvSpPr>
            <p:cNvPr id="56" name="Google Shape;950;p56">
              <a:extLst>
                <a:ext uri="{FF2B5EF4-FFF2-40B4-BE49-F238E27FC236}">
                  <a16:creationId xmlns:a16="http://schemas.microsoft.com/office/drawing/2014/main" id="{FFD67039-3FD0-4F6B-9086-89797B741E26}"/>
                </a:ext>
              </a:extLst>
            </p:cNvPr>
            <p:cNvSpPr/>
            <p:nvPr/>
          </p:nvSpPr>
          <p:spPr>
            <a:xfrm>
              <a:off x="-47417075" y="4061375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0" y="0"/>
                  </a:moveTo>
                  <a:lnTo>
                    <a:pt x="0" y="630"/>
                  </a:lnTo>
                  <a:cubicBezTo>
                    <a:pt x="284" y="536"/>
                    <a:pt x="504" y="315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51;p56">
              <a:extLst>
                <a:ext uri="{FF2B5EF4-FFF2-40B4-BE49-F238E27FC236}">
                  <a16:creationId xmlns:a16="http://schemas.microsoft.com/office/drawing/2014/main" id="{76F424BB-BE51-4D57-9523-1B3E089A028B}"/>
                </a:ext>
              </a:extLst>
            </p:cNvPr>
            <p:cNvSpPr/>
            <p:nvPr/>
          </p:nvSpPr>
          <p:spPr>
            <a:xfrm>
              <a:off x="-47417875" y="4061375"/>
              <a:ext cx="52800" cy="52775"/>
            </a:xfrm>
            <a:custGeom>
              <a:avLst/>
              <a:gdLst/>
              <a:ahLst/>
              <a:cxnLst/>
              <a:rect l="l" t="t" r="r" b="b"/>
              <a:pathLst>
                <a:path w="2112" h="2111" extrusionOk="0">
                  <a:moveTo>
                    <a:pt x="1356" y="0"/>
                  </a:moveTo>
                  <a:cubicBezTo>
                    <a:pt x="1261" y="693"/>
                    <a:pt x="694" y="1260"/>
                    <a:pt x="1" y="1386"/>
                  </a:cubicBezTo>
                  <a:lnTo>
                    <a:pt x="1" y="2111"/>
                  </a:lnTo>
                  <a:lnTo>
                    <a:pt x="2112" y="2111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52;p56">
              <a:extLst>
                <a:ext uri="{FF2B5EF4-FFF2-40B4-BE49-F238E27FC236}">
                  <a16:creationId xmlns:a16="http://schemas.microsoft.com/office/drawing/2014/main" id="{10B294A4-8F76-4005-B684-37A58BC7EB14}"/>
                </a:ext>
              </a:extLst>
            </p:cNvPr>
            <p:cNvSpPr/>
            <p:nvPr/>
          </p:nvSpPr>
          <p:spPr>
            <a:xfrm>
              <a:off x="-47453300" y="40267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cubicBezTo>
                    <a:pt x="0" y="1545"/>
                    <a:pt x="284" y="1891"/>
                    <a:pt x="693" y="2049"/>
                  </a:cubicBezTo>
                  <a:lnTo>
                    <a:pt x="693" y="1072"/>
                  </a:lnTo>
                  <a:cubicBezTo>
                    <a:pt x="693" y="883"/>
                    <a:pt x="851" y="725"/>
                    <a:pt x="1071" y="725"/>
                  </a:cubicBezTo>
                  <a:lnTo>
                    <a:pt x="2048" y="725"/>
                  </a:lnTo>
                  <a:cubicBezTo>
                    <a:pt x="1922" y="284"/>
                    <a:pt x="1512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53;p56">
              <a:extLst>
                <a:ext uri="{FF2B5EF4-FFF2-40B4-BE49-F238E27FC236}">
                  <a16:creationId xmlns:a16="http://schemas.microsoft.com/office/drawing/2014/main" id="{1F7DE2D9-69EB-4BE9-A645-F2B870C7AC66}"/>
                </a:ext>
              </a:extLst>
            </p:cNvPr>
            <p:cNvSpPr/>
            <p:nvPr/>
          </p:nvSpPr>
          <p:spPr>
            <a:xfrm>
              <a:off x="-47506875" y="3973950"/>
              <a:ext cx="264675" cy="174875"/>
            </a:xfrm>
            <a:custGeom>
              <a:avLst/>
              <a:gdLst/>
              <a:ahLst/>
              <a:cxnLst/>
              <a:rect l="l" t="t" r="r" b="b"/>
              <a:pathLst>
                <a:path w="10587" h="6995" extrusionOk="0">
                  <a:moveTo>
                    <a:pt x="8854" y="1418"/>
                  </a:moveTo>
                  <a:cubicBezTo>
                    <a:pt x="9074" y="1418"/>
                    <a:pt x="9232" y="1575"/>
                    <a:pt x="9232" y="1764"/>
                  </a:cubicBezTo>
                  <a:cubicBezTo>
                    <a:pt x="9232" y="1953"/>
                    <a:pt x="9074" y="2111"/>
                    <a:pt x="8854" y="2111"/>
                  </a:cubicBezTo>
                  <a:lnTo>
                    <a:pt x="7436" y="2111"/>
                  </a:lnTo>
                  <a:cubicBezTo>
                    <a:pt x="7247" y="2111"/>
                    <a:pt x="7089" y="1953"/>
                    <a:pt x="7089" y="1764"/>
                  </a:cubicBezTo>
                  <a:cubicBezTo>
                    <a:pt x="7089" y="1575"/>
                    <a:pt x="7247" y="1418"/>
                    <a:pt x="7436" y="1418"/>
                  </a:cubicBezTo>
                  <a:close/>
                  <a:moveTo>
                    <a:pt x="8854" y="2772"/>
                  </a:moveTo>
                  <a:cubicBezTo>
                    <a:pt x="9074" y="2772"/>
                    <a:pt x="9232" y="2930"/>
                    <a:pt x="9232" y="3151"/>
                  </a:cubicBezTo>
                  <a:cubicBezTo>
                    <a:pt x="9232" y="3340"/>
                    <a:pt x="9074" y="3497"/>
                    <a:pt x="8854" y="3497"/>
                  </a:cubicBezTo>
                  <a:lnTo>
                    <a:pt x="7436" y="3497"/>
                  </a:lnTo>
                  <a:cubicBezTo>
                    <a:pt x="7247" y="3497"/>
                    <a:pt x="7089" y="3340"/>
                    <a:pt x="7089" y="3151"/>
                  </a:cubicBezTo>
                  <a:cubicBezTo>
                    <a:pt x="7089" y="2930"/>
                    <a:pt x="7247" y="2772"/>
                    <a:pt x="7436" y="2772"/>
                  </a:cubicBezTo>
                  <a:close/>
                  <a:moveTo>
                    <a:pt x="8854" y="4190"/>
                  </a:moveTo>
                  <a:cubicBezTo>
                    <a:pt x="9074" y="4190"/>
                    <a:pt x="9232" y="4348"/>
                    <a:pt x="9232" y="4568"/>
                  </a:cubicBezTo>
                  <a:cubicBezTo>
                    <a:pt x="9232" y="4757"/>
                    <a:pt x="9074" y="4915"/>
                    <a:pt x="8854" y="4915"/>
                  </a:cubicBezTo>
                  <a:lnTo>
                    <a:pt x="7436" y="4915"/>
                  </a:lnTo>
                  <a:cubicBezTo>
                    <a:pt x="7247" y="4915"/>
                    <a:pt x="7089" y="4757"/>
                    <a:pt x="7089" y="4568"/>
                  </a:cubicBezTo>
                  <a:cubicBezTo>
                    <a:pt x="7089" y="4348"/>
                    <a:pt x="7247" y="4190"/>
                    <a:pt x="7436" y="4190"/>
                  </a:cubicBezTo>
                  <a:close/>
                  <a:moveTo>
                    <a:pt x="3246" y="1355"/>
                  </a:moveTo>
                  <a:cubicBezTo>
                    <a:pt x="4096" y="1355"/>
                    <a:pt x="4821" y="1953"/>
                    <a:pt x="4979" y="2772"/>
                  </a:cubicBezTo>
                  <a:lnTo>
                    <a:pt x="6081" y="2772"/>
                  </a:lnTo>
                  <a:cubicBezTo>
                    <a:pt x="6270" y="2772"/>
                    <a:pt x="6428" y="2930"/>
                    <a:pt x="6428" y="3151"/>
                  </a:cubicBezTo>
                  <a:lnTo>
                    <a:pt x="6428" y="5986"/>
                  </a:lnTo>
                  <a:lnTo>
                    <a:pt x="6396" y="5986"/>
                  </a:lnTo>
                  <a:cubicBezTo>
                    <a:pt x="6396" y="6175"/>
                    <a:pt x="6239" y="6333"/>
                    <a:pt x="6018" y="6333"/>
                  </a:cubicBezTo>
                  <a:lnTo>
                    <a:pt x="3246" y="6333"/>
                  </a:lnTo>
                  <a:cubicBezTo>
                    <a:pt x="3025" y="6333"/>
                    <a:pt x="2868" y="6175"/>
                    <a:pt x="2868" y="5986"/>
                  </a:cubicBezTo>
                  <a:lnTo>
                    <a:pt x="2868" y="4883"/>
                  </a:lnTo>
                  <a:cubicBezTo>
                    <a:pt x="2080" y="4726"/>
                    <a:pt x="1450" y="4001"/>
                    <a:pt x="1450" y="3151"/>
                  </a:cubicBezTo>
                  <a:cubicBezTo>
                    <a:pt x="1450" y="2142"/>
                    <a:pt x="2238" y="1355"/>
                    <a:pt x="3246" y="1355"/>
                  </a:cubicBezTo>
                  <a:close/>
                  <a:moveTo>
                    <a:pt x="8854" y="5608"/>
                  </a:moveTo>
                  <a:cubicBezTo>
                    <a:pt x="9074" y="5608"/>
                    <a:pt x="9232" y="5765"/>
                    <a:pt x="9232" y="5986"/>
                  </a:cubicBezTo>
                  <a:cubicBezTo>
                    <a:pt x="9232" y="6175"/>
                    <a:pt x="9074" y="6333"/>
                    <a:pt x="8854" y="6333"/>
                  </a:cubicBezTo>
                  <a:lnTo>
                    <a:pt x="7436" y="6333"/>
                  </a:lnTo>
                  <a:cubicBezTo>
                    <a:pt x="7247" y="6333"/>
                    <a:pt x="7089" y="6175"/>
                    <a:pt x="7089" y="5986"/>
                  </a:cubicBezTo>
                  <a:cubicBezTo>
                    <a:pt x="7089" y="5765"/>
                    <a:pt x="7247" y="5608"/>
                    <a:pt x="7436" y="5608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94"/>
                  </a:lnTo>
                  <a:lnTo>
                    <a:pt x="10586" y="6994"/>
                  </a:lnTo>
                  <a:lnTo>
                    <a:pt x="10586" y="347"/>
                  </a:lnTo>
                  <a:cubicBezTo>
                    <a:pt x="10586" y="158"/>
                    <a:pt x="10429" y="0"/>
                    <a:pt x="10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54;p56">
              <a:extLst>
                <a:ext uri="{FF2B5EF4-FFF2-40B4-BE49-F238E27FC236}">
                  <a16:creationId xmlns:a16="http://schemas.microsoft.com/office/drawing/2014/main" id="{83C684CD-9646-48DE-A4DA-DE03C80374A4}"/>
                </a:ext>
              </a:extLst>
            </p:cNvPr>
            <p:cNvSpPr/>
            <p:nvPr/>
          </p:nvSpPr>
          <p:spPr>
            <a:xfrm>
              <a:off x="-47523400" y="4166900"/>
              <a:ext cx="300100" cy="35475"/>
            </a:xfrm>
            <a:custGeom>
              <a:avLst/>
              <a:gdLst/>
              <a:ahLst/>
              <a:cxnLst/>
              <a:rect l="l" t="t" r="r" b="b"/>
              <a:pathLst>
                <a:path w="12004" h="1419" extrusionOk="0">
                  <a:moveTo>
                    <a:pt x="0" y="1"/>
                  </a:moveTo>
                  <a:lnTo>
                    <a:pt x="0" y="1040"/>
                  </a:lnTo>
                  <a:cubicBezTo>
                    <a:pt x="0" y="1261"/>
                    <a:pt x="158" y="1418"/>
                    <a:pt x="347" y="1418"/>
                  </a:cubicBezTo>
                  <a:lnTo>
                    <a:pt x="11657" y="1418"/>
                  </a:lnTo>
                  <a:cubicBezTo>
                    <a:pt x="11846" y="1418"/>
                    <a:pt x="12004" y="1261"/>
                    <a:pt x="12004" y="1040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936;p56">
            <a:extLst>
              <a:ext uri="{FF2B5EF4-FFF2-40B4-BE49-F238E27FC236}">
                <a16:creationId xmlns:a16="http://schemas.microsoft.com/office/drawing/2014/main" id="{3169FAC4-E745-458B-9491-B22E0F0B2407}"/>
              </a:ext>
            </a:extLst>
          </p:cNvPr>
          <p:cNvGrpSpPr/>
          <p:nvPr/>
        </p:nvGrpSpPr>
        <p:grpSpPr>
          <a:xfrm>
            <a:off x="6408141" y="3113848"/>
            <a:ext cx="365762" cy="365762"/>
            <a:chOff x="-44924250" y="3206000"/>
            <a:chExt cx="300100" cy="300125"/>
          </a:xfrm>
        </p:grpSpPr>
        <p:sp>
          <p:nvSpPr>
            <p:cNvPr id="62" name="Google Shape;937;p56">
              <a:extLst>
                <a:ext uri="{FF2B5EF4-FFF2-40B4-BE49-F238E27FC236}">
                  <a16:creationId xmlns:a16="http://schemas.microsoft.com/office/drawing/2014/main" id="{9D1E9B16-9E0D-4709-8AC7-3F16BECE06C1}"/>
                </a:ext>
              </a:extLst>
            </p:cNvPr>
            <p:cNvSpPr/>
            <p:nvPr/>
          </p:nvSpPr>
          <p:spPr>
            <a:xfrm>
              <a:off x="-44747025" y="3365100"/>
              <a:ext cx="122875" cy="87450"/>
            </a:xfrm>
            <a:custGeom>
              <a:avLst/>
              <a:gdLst/>
              <a:ahLst/>
              <a:cxnLst/>
              <a:rect l="l" t="t" r="r" b="b"/>
              <a:pathLst>
                <a:path w="4915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4915" y="3498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38;p56">
              <a:extLst>
                <a:ext uri="{FF2B5EF4-FFF2-40B4-BE49-F238E27FC236}">
                  <a16:creationId xmlns:a16="http://schemas.microsoft.com/office/drawing/2014/main" id="{EE530403-14D1-4ACC-8AA2-E78414DE24E4}"/>
                </a:ext>
              </a:extLst>
            </p:cNvPr>
            <p:cNvSpPr/>
            <p:nvPr/>
          </p:nvSpPr>
          <p:spPr>
            <a:xfrm>
              <a:off x="-44747025" y="3470650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946"/>
                    <a:pt x="473" y="1418"/>
                    <a:pt x="1071" y="1418"/>
                  </a:cubicBezTo>
                  <a:lnTo>
                    <a:pt x="3875" y="1418"/>
                  </a:lnTo>
                  <a:cubicBezTo>
                    <a:pt x="4442" y="1418"/>
                    <a:pt x="4915" y="946"/>
                    <a:pt x="4915" y="347"/>
                  </a:cubicBezTo>
                  <a:lnTo>
                    <a:pt x="49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39;p56">
              <a:extLst>
                <a:ext uri="{FF2B5EF4-FFF2-40B4-BE49-F238E27FC236}">
                  <a16:creationId xmlns:a16="http://schemas.microsoft.com/office/drawing/2014/main" id="{0A8A94F7-99EA-4771-83F2-2867C6B5145F}"/>
                </a:ext>
              </a:extLst>
            </p:cNvPr>
            <p:cNvSpPr/>
            <p:nvPr/>
          </p:nvSpPr>
          <p:spPr>
            <a:xfrm>
              <a:off x="-44747025" y="3313125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lnTo>
                    <a:pt x="0" y="1418"/>
                  </a:lnTo>
                  <a:lnTo>
                    <a:pt x="4915" y="1418"/>
                  </a:lnTo>
                  <a:lnTo>
                    <a:pt x="4915" y="1072"/>
                  </a:lnTo>
                  <a:cubicBezTo>
                    <a:pt x="4915" y="473"/>
                    <a:pt x="4442" y="1"/>
                    <a:pt x="3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40;p56">
              <a:extLst>
                <a:ext uri="{FF2B5EF4-FFF2-40B4-BE49-F238E27FC236}">
                  <a16:creationId xmlns:a16="http://schemas.microsoft.com/office/drawing/2014/main" id="{D210821B-9E47-4F05-B745-68E3B4630B86}"/>
                </a:ext>
              </a:extLst>
            </p:cNvPr>
            <p:cNvSpPr/>
            <p:nvPr/>
          </p:nvSpPr>
          <p:spPr>
            <a:xfrm>
              <a:off x="-44924250" y="3384000"/>
              <a:ext cx="159125" cy="69350"/>
            </a:xfrm>
            <a:custGeom>
              <a:avLst/>
              <a:gdLst/>
              <a:ahLst/>
              <a:cxnLst/>
              <a:rect l="l" t="t" r="r" b="b"/>
              <a:pathLst>
                <a:path w="6365" h="2774" extrusionOk="0">
                  <a:moveTo>
                    <a:pt x="1" y="1"/>
                  </a:moveTo>
                  <a:lnTo>
                    <a:pt x="1" y="316"/>
                  </a:lnTo>
                  <a:lnTo>
                    <a:pt x="32" y="316"/>
                  </a:lnTo>
                  <a:cubicBezTo>
                    <a:pt x="32" y="915"/>
                    <a:pt x="505" y="1387"/>
                    <a:pt x="1103" y="1387"/>
                  </a:cubicBezTo>
                  <a:lnTo>
                    <a:pt x="4254" y="1387"/>
                  </a:lnTo>
                  <a:lnTo>
                    <a:pt x="4254" y="2080"/>
                  </a:lnTo>
                  <a:lnTo>
                    <a:pt x="3183" y="2080"/>
                  </a:lnTo>
                  <a:cubicBezTo>
                    <a:pt x="2994" y="2080"/>
                    <a:pt x="2836" y="2238"/>
                    <a:pt x="2836" y="2427"/>
                  </a:cubicBezTo>
                  <a:cubicBezTo>
                    <a:pt x="2836" y="2647"/>
                    <a:pt x="2994" y="2773"/>
                    <a:pt x="3183" y="2773"/>
                  </a:cubicBezTo>
                  <a:lnTo>
                    <a:pt x="6365" y="2773"/>
                  </a:lnTo>
                  <a:lnTo>
                    <a:pt x="63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41;p56">
              <a:extLst>
                <a:ext uri="{FF2B5EF4-FFF2-40B4-BE49-F238E27FC236}">
                  <a16:creationId xmlns:a16="http://schemas.microsoft.com/office/drawing/2014/main" id="{3CE08205-4A7E-4C61-843C-55F59E10175A}"/>
                </a:ext>
              </a:extLst>
            </p:cNvPr>
            <p:cNvSpPr/>
            <p:nvPr/>
          </p:nvSpPr>
          <p:spPr>
            <a:xfrm>
              <a:off x="-44924250" y="3206000"/>
              <a:ext cx="264675" cy="159125"/>
            </a:xfrm>
            <a:custGeom>
              <a:avLst/>
              <a:gdLst/>
              <a:ahLst/>
              <a:cxnLst/>
              <a:rect l="l" t="t" r="r" b="b"/>
              <a:pathLst>
                <a:path w="10587" h="6365" extrusionOk="0">
                  <a:moveTo>
                    <a:pt x="1072" y="1"/>
                  </a:moveTo>
                  <a:cubicBezTo>
                    <a:pt x="473" y="1"/>
                    <a:pt x="1" y="473"/>
                    <a:pt x="1" y="1041"/>
                  </a:cubicBezTo>
                  <a:lnTo>
                    <a:pt x="1" y="6365"/>
                  </a:lnTo>
                  <a:lnTo>
                    <a:pt x="6365" y="6365"/>
                  </a:lnTo>
                  <a:lnTo>
                    <a:pt x="6365" y="5357"/>
                  </a:lnTo>
                  <a:cubicBezTo>
                    <a:pt x="6365" y="4349"/>
                    <a:pt x="7152" y="3561"/>
                    <a:pt x="8160" y="3561"/>
                  </a:cubicBezTo>
                  <a:lnTo>
                    <a:pt x="10586" y="3561"/>
                  </a:lnTo>
                  <a:lnTo>
                    <a:pt x="10586" y="1041"/>
                  </a:lnTo>
                  <a:cubicBezTo>
                    <a:pt x="10586" y="473"/>
                    <a:pt x="10114" y="1"/>
                    <a:pt x="9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7"/>
          <p:cNvSpPr txBox="1">
            <a:spLocks noGrp="1"/>
          </p:cNvSpPr>
          <p:nvPr>
            <p:ph type="title"/>
          </p:nvPr>
        </p:nvSpPr>
        <p:spPr>
          <a:xfrm>
            <a:off x="935240" y="108857"/>
            <a:ext cx="1829732" cy="9252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The game</a:t>
            </a:r>
            <a:endParaRPr sz="3600" dirty="0"/>
          </a:p>
        </p:txBody>
      </p:sp>
      <p:grpSp>
        <p:nvGrpSpPr>
          <p:cNvPr id="8" name="Google Shape;2315;p58">
            <a:extLst>
              <a:ext uri="{FF2B5EF4-FFF2-40B4-BE49-F238E27FC236}">
                <a16:creationId xmlns:a16="http://schemas.microsoft.com/office/drawing/2014/main" id="{350F7A2F-B0B7-438B-B0C6-FF44B89A0005}"/>
              </a:ext>
            </a:extLst>
          </p:cNvPr>
          <p:cNvGrpSpPr/>
          <p:nvPr/>
        </p:nvGrpSpPr>
        <p:grpSpPr>
          <a:xfrm>
            <a:off x="8098348" y="2571750"/>
            <a:ext cx="1045652" cy="2536945"/>
            <a:chOff x="2875050" y="666550"/>
            <a:chExt cx="1854650" cy="4499725"/>
          </a:xfrm>
        </p:grpSpPr>
        <p:sp>
          <p:nvSpPr>
            <p:cNvPr id="9" name="Google Shape;2316;p58">
              <a:extLst>
                <a:ext uri="{FF2B5EF4-FFF2-40B4-BE49-F238E27FC236}">
                  <a16:creationId xmlns:a16="http://schemas.microsoft.com/office/drawing/2014/main" id="{E1A2FF1B-0FE9-44EE-894C-E2D77EE53B5D}"/>
                </a:ext>
              </a:extLst>
            </p:cNvPr>
            <p:cNvSpPr/>
            <p:nvPr/>
          </p:nvSpPr>
          <p:spPr>
            <a:xfrm>
              <a:off x="3978450" y="5062650"/>
              <a:ext cx="302750" cy="103625"/>
            </a:xfrm>
            <a:custGeom>
              <a:avLst/>
              <a:gdLst/>
              <a:ahLst/>
              <a:cxnLst/>
              <a:rect l="l" t="t" r="r" b="b"/>
              <a:pathLst>
                <a:path w="12110" h="4145" extrusionOk="0">
                  <a:moveTo>
                    <a:pt x="6954" y="1"/>
                  </a:moveTo>
                  <a:lnTo>
                    <a:pt x="49" y="3180"/>
                  </a:lnTo>
                  <a:lnTo>
                    <a:pt x="1" y="4144"/>
                  </a:lnTo>
                  <a:lnTo>
                    <a:pt x="10633" y="4144"/>
                  </a:lnTo>
                  <a:cubicBezTo>
                    <a:pt x="11443" y="4144"/>
                    <a:pt x="12110" y="3442"/>
                    <a:pt x="12074" y="2632"/>
                  </a:cubicBezTo>
                  <a:lnTo>
                    <a:pt x="119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17;p58">
              <a:extLst>
                <a:ext uri="{FF2B5EF4-FFF2-40B4-BE49-F238E27FC236}">
                  <a16:creationId xmlns:a16="http://schemas.microsoft.com/office/drawing/2014/main" id="{608B7357-0DEC-4658-86F0-3CAFA08A5137}"/>
                </a:ext>
              </a:extLst>
            </p:cNvPr>
            <p:cNvSpPr/>
            <p:nvPr/>
          </p:nvSpPr>
          <p:spPr>
            <a:xfrm>
              <a:off x="4128475" y="4871550"/>
              <a:ext cx="168800" cy="192025"/>
            </a:xfrm>
            <a:custGeom>
              <a:avLst/>
              <a:gdLst/>
              <a:ahLst/>
              <a:cxnLst/>
              <a:rect l="l" t="t" r="r" b="b"/>
              <a:pathLst>
                <a:path w="6752" h="7681" extrusionOk="0">
                  <a:moveTo>
                    <a:pt x="1" y="1"/>
                  </a:moveTo>
                  <a:cubicBezTo>
                    <a:pt x="560" y="4775"/>
                    <a:pt x="906" y="7669"/>
                    <a:pt x="906" y="7669"/>
                  </a:cubicBezTo>
                  <a:lnTo>
                    <a:pt x="5918" y="7680"/>
                  </a:lnTo>
                  <a:cubicBezTo>
                    <a:pt x="6228" y="5013"/>
                    <a:pt x="6502" y="2466"/>
                    <a:pt x="6752" y="1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18;p58">
              <a:extLst>
                <a:ext uri="{FF2B5EF4-FFF2-40B4-BE49-F238E27FC236}">
                  <a16:creationId xmlns:a16="http://schemas.microsoft.com/office/drawing/2014/main" id="{3D159286-C272-4503-99F0-18378219C1D9}"/>
                </a:ext>
              </a:extLst>
            </p:cNvPr>
            <p:cNvSpPr/>
            <p:nvPr/>
          </p:nvSpPr>
          <p:spPr>
            <a:xfrm>
              <a:off x="3620675" y="5062650"/>
              <a:ext cx="302750" cy="103625"/>
            </a:xfrm>
            <a:custGeom>
              <a:avLst/>
              <a:gdLst/>
              <a:ahLst/>
              <a:cxnLst/>
              <a:rect l="l" t="t" r="r" b="b"/>
              <a:pathLst>
                <a:path w="12110" h="4145" extrusionOk="0">
                  <a:moveTo>
                    <a:pt x="6954" y="1"/>
                  </a:moveTo>
                  <a:lnTo>
                    <a:pt x="48" y="3180"/>
                  </a:lnTo>
                  <a:lnTo>
                    <a:pt x="1" y="4144"/>
                  </a:lnTo>
                  <a:lnTo>
                    <a:pt x="10633" y="4144"/>
                  </a:lnTo>
                  <a:cubicBezTo>
                    <a:pt x="11443" y="4144"/>
                    <a:pt x="12109" y="3442"/>
                    <a:pt x="12074" y="2632"/>
                  </a:cubicBezTo>
                  <a:lnTo>
                    <a:pt x="119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19;p58">
              <a:extLst>
                <a:ext uri="{FF2B5EF4-FFF2-40B4-BE49-F238E27FC236}">
                  <a16:creationId xmlns:a16="http://schemas.microsoft.com/office/drawing/2014/main" id="{CBE68D3F-F782-443F-B130-0FA5FE785D35}"/>
                </a:ext>
              </a:extLst>
            </p:cNvPr>
            <p:cNvSpPr/>
            <p:nvPr/>
          </p:nvSpPr>
          <p:spPr>
            <a:xfrm>
              <a:off x="3770700" y="4871550"/>
              <a:ext cx="162850" cy="192925"/>
            </a:xfrm>
            <a:custGeom>
              <a:avLst/>
              <a:gdLst/>
              <a:ahLst/>
              <a:cxnLst/>
              <a:rect l="l" t="t" r="r" b="b"/>
              <a:pathLst>
                <a:path w="6514" h="7717" extrusionOk="0">
                  <a:moveTo>
                    <a:pt x="0" y="1"/>
                  </a:moveTo>
                  <a:cubicBezTo>
                    <a:pt x="560" y="4811"/>
                    <a:pt x="905" y="7716"/>
                    <a:pt x="905" y="7716"/>
                  </a:cubicBezTo>
                  <a:lnTo>
                    <a:pt x="5834" y="7633"/>
                  </a:lnTo>
                  <a:cubicBezTo>
                    <a:pt x="6096" y="4990"/>
                    <a:pt x="6323" y="2454"/>
                    <a:pt x="6513" y="1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20;p58">
              <a:extLst>
                <a:ext uri="{FF2B5EF4-FFF2-40B4-BE49-F238E27FC236}">
                  <a16:creationId xmlns:a16="http://schemas.microsoft.com/office/drawing/2014/main" id="{334402E8-D2AB-4A3B-A36D-C34A1B8EB492}"/>
                </a:ext>
              </a:extLst>
            </p:cNvPr>
            <p:cNvSpPr/>
            <p:nvPr/>
          </p:nvSpPr>
          <p:spPr>
            <a:xfrm>
              <a:off x="3521550" y="2254575"/>
              <a:ext cx="1000450" cy="2769250"/>
            </a:xfrm>
            <a:custGeom>
              <a:avLst/>
              <a:gdLst/>
              <a:ahLst/>
              <a:cxnLst/>
              <a:rect l="l" t="t" r="r" b="b"/>
              <a:pathLst>
                <a:path w="40018" h="110770" extrusionOk="0">
                  <a:moveTo>
                    <a:pt x="2120" y="0"/>
                  </a:moveTo>
                  <a:cubicBezTo>
                    <a:pt x="2120" y="0"/>
                    <a:pt x="620" y="7180"/>
                    <a:pt x="168" y="13204"/>
                  </a:cubicBezTo>
                  <a:cubicBezTo>
                    <a:pt x="37" y="15002"/>
                    <a:pt x="1" y="16693"/>
                    <a:pt x="120" y="18074"/>
                  </a:cubicBezTo>
                  <a:cubicBezTo>
                    <a:pt x="668" y="24063"/>
                    <a:pt x="9788" y="110526"/>
                    <a:pt x="9788" y="110526"/>
                  </a:cubicBezTo>
                  <a:cubicBezTo>
                    <a:pt x="9788" y="110526"/>
                    <a:pt x="12328" y="110769"/>
                    <a:pt x="14550" y="110769"/>
                  </a:cubicBezTo>
                  <a:cubicBezTo>
                    <a:pt x="15662" y="110769"/>
                    <a:pt x="16693" y="110708"/>
                    <a:pt x="17289" y="110526"/>
                  </a:cubicBezTo>
                  <a:lnTo>
                    <a:pt x="17551" y="28147"/>
                  </a:lnTo>
                  <a:lnTo>
                    <a:pt x="24492" y="110133"/>
                  </a:lnTo>
                  <a:lnTo>
                    <a:pt x="31029" y="110133"/>
                  </a:lnTo>
                  <a:lnTo>
                    <a:pt x="34577" y="58377"/>
                  </a:lnTo>
                  <a:cubicBezTo>
                    <a:pt x="34577" y="58377"/>
                    <a:pt x="40018" y="4537"/>
                    <a:pt x="328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321;p58">
              <a:extLst>
                <a:ext uri="{FF2B5EF4-FFF2-40B4-BE49-F238E27FC236}">
                  <a16:creationId xmlns:a16="http://schemas.microsoft.com/office/drawing/2014/main" id="{D03CCB12-8D70-4F26-838F-4CC29F4289E4}"/>
                </a:ext>
              </a:extLst>
            </p:cNvPr>
            <p:cNvSpPr/>
            <p:nvPr/>
          </p:nvSpPr>
          <p:spPr>
            <a:xfrm>
              <a:off x="2949350" y="1305625"/>
              <a:ext cx="925550" cy="1216925"/>
            </a:xfrm>
            <a:custGeom>
              <a:avLst/>
              <a:gdLst/>
              <a:ahLst/>
              <a:cxnLst/>
              <a:rect l="l" t="t" r="r" b="b"/>
              <a:pathLst>
                <a:path w="37022" h="48677" extrusionOk="0">
                  <a:moveTo>
                    <a:pt x="31140" y="1"/>
                  </a:moveTo>
                  <a:cubicBezTo>
                    <a:pt x="31108" y="1"/>
                    <a:pt x="31077" y="1"/>
                    <a:pt x="31045" y="1"/>
                  </a:cubicBezTo>
                  <a:cubicBezTo>
                    <a:pt x="28282" y="61"/>
                    <a:pt x="26092" y="2359"/>
                    <a:pt x="26151" y="5121"/>
                  </a:cubicBezTo>
                  <a:lnTo>
                    <a:pt x="26151" y="5264"/>
                  </a:lnTo>
                  <a:cubicBezTo>
                    <a:pt x="26246" y="9455"/>
                    <a:pt x="26377" y="13860"/>
                    <a:pt x="26318" y="18051"/>
                  </a:cubicBezTo>
                  <a:cubicBezTo>
                    <a:pt x="26294" y="20171"/>
                    <a:pt x="26211" y="22254"/>
                    <a:pt x="26056" y="24254"/>
                  </a:cubicBezTo>
                  <a:cubicBezTo>
                    <a:pt x="25865" y="26243"/>
                    <a:pt x="25615" y="28207"/>
                    <a:pt x="25163" y="29684"/>
                  </a:cubicBezTo>
                  <a:cubicBezTo>
                    <a:pt x="25056" y="30053"/>
                    <a:pt x="24937" y="30362"/>
                    <a:pt x="24830" y="30636"/>
                  </a:cubicBezTo>
                  <a:cubicBezTo>
                    <a:pt x="24722" y="30850"/>
                    <a:pt x="24651" y="31065"/>
                    <a:pt x="24472" y="31327"/>
                  </a:cubicBezTo>
                  <a:cubicBezTo>
                    <a:pt x="24139" y="31874"/>
                    <a:pt x="23568" y="32529"/>
                    <a:pt x="22913" y="33172"/>
                  </a:cubicBezTo>
                  <a:cubicBezTo>
                    <a:pt x="21591" y="34470"/>
                    <a:pt x="19984" y="35792"/>
                    <a:pt x="18293" y="37030"/>
                  </a:cubicBezTo>
                  <a:cubicBezTo>
                    <a:pt x="14900" y="39566"/>
                    <a:pt x="11173" y="41971"/>
                    <a:pt x="7518" y="44435"/>
                  </a:cubicBezTo>
                  <a:lnTo>
                    <a:pt x="7446" y="44483"/>
                  </a:lnTo>
                  <a:cubicBezTo>
                    <a:pt x="7423" y="44495"/>
                    <a:pt x="7399" y="44531"/>
                    <a:pt x="7375" y="44554"/>
                  </a:cubicBezTo>
                  <a:cubicBezTo>
                    <a:pt x="6863" y="44888"/>
                    <a:pt x="5482" y="45769"/>
                    <a:pt x="5089" y="45769"/>
                  </a:cubicBezTo>
                  <a:cubicBezTo>
                    <a:pt x="5073" y="45769"/>
                    <a:pt x="5056" y="45769"/>
                    <a:pt x="5038" y="45769"/>
                  </a:cubicBezTo>
                  <a:cubicBezTo>
                    <a:pt x="4220" y="45769"/>
                    <a:pt x="2285" y="46041"/>
                    <a:pt x="2005" y="46507"/>
                  </a:cubicBezTo>
                  <a:cubicBezTo>
                    <a:pt x="1720" y="46971"/>
                    <a:pt x="3636" y="47483"/>
                    <a:pt x="3636" y="47483"/>
                  </a:cubicBezTo>
                  <a:cubicBezTo>
                    <a:pt x="3636" y="47483"/>
                    <a:pt x="196" y="48067"/>
                    <a:pt x="65" y="48436"/>
                  </a:cubicBezTo>
                  <a:cubicBezTo>
                    <a:pt x="0" y="48619"/>
                    <a:pt x="1254" y="48676"/>
                    <a:pt x="2836" y="48676"/>
                  </a:cubicBezTo>
                  <a:cubicBezTo>
                    <a:pt x="5069" y="48676"/>
                    <a:pt x="7956" y="48561"/>
                    <a:pt x="8709" y="48519"/>
                  </a:cubicBezTo>
                  <a:cubicBezTo>
                    <a:pt x="8732" y="48519"/>
                    <a:pt x="8756" y="48507"/>
                    <a:pt x="8792" y="48507"/>
                  </a:cubicBezTo>
                  <a:cubicBezTo>
                    <a:pt x="8851" y="48507"/>
                    <a:pt x="8899" y="48507"/>
                    <a:pt x="8899" y="48495"/>
                  </a:cubicBezTo>
                  <a:cubicBezTo>
                    <a:pt x="8994" y="48484"/>
                    <a:pt x="9078" y="48484"/>
                    <a:pt x="9173" y="48460"/>
                  </a:cubicBezTo>
                  <a:cubicBezTo>
                    <a:pt x="13757" y="47436"/>
                    <a:pt x="18067" y="45936"/>
                    <a:pt x="22377" y="43912"/>
                  </a:cubicBezTo>
                  <a:cubicBezTo>
                    <a:pt x="24520" y="42864"/>
                    <a:pt x="26663" y="41745"/>
                    <a:pt x="28771" y="40173"/>
                  </a:cubicBezTo>
                  <a:cubicBezTo>
                    <a:pt x="29830" y="39375"/>
                    <a:pt x="30890" y="38506"/>
                    <a:pt x="31961" y="37304"/>
                  </a:cubicBezTo>
                  <a:cubicBezTo>
                    <a:pt x="32497" y="36708"/>
                    <a:pt x="33021" y="35970"/>
                    <a:pt x="33450" y="35208"/>
                  </a:cubicBezTo>
                  <a:cubicBezTo>
                    <a:pt x="33855" y="34482"/>
                    <a:pt x="34188" y="33779"/>
                    <a:pt x="34462" y="33089"/>
                  </a:cubicBezTo>
                  <a:cubicBezTo>
                    <a:pt x="35521" y="30362"/>
                    <a:pt x="36021" y="27886"/>
                    <a:pt x="36355" y="25445"/>
                  </a:cubicBezTo>
                  <a:cubicBezTo>
                    <a:pt x="36700" y="23004"/>
                    <a:pt x="36867" y="20623"/>
                    <a:pt x="36914" y="18266"/>
                  </a:cubicBezTo>
                  <a:cubicBezTo>
                    <a:pt x="37022" y="13539"/>
                    <a:pt x="36807" y="9003"/>
                    <a:pt x="36117" y="4288"/>
                  </a:cubicBezTo>
                  <a:cubicBezTo>
                    <a:pt x="35764" y="1854"/>
                    <a:pt x="33658" y="1"/>
                    <a:pt x="31140" y="1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22;p58">
              <a:extLst>
                <a:ext uri="{FF2B5EF4-FFF2-40B4-BE49-F238E27FC236}">
                  <a16:creationId xmlns:a16="http://schemas.microsoft.com/office/drawing/2014/main" id="{723CA08F-900C-481E-A0DD-6DBAB7D81E91}"/>
                </a:ext>
              </a:extLst>
            </p:cNvPr>
            <p:cNvSpPr/>
            <p:nvPr/>
          </p:nvSpPr>
          <p:spPr>
            <a:xfrm>
              <a:off x="3130725" y="1296000"/>
              <a:ext cx="783175" cy="1274550"/>
            </a:xfrm>
            <a:custGeom>
              <a:avLst/>
              <a:gdLst/>
              <a:ahLst/>
              <a:cxnLst/>
              <a:rect l="l" t="t" r="r" b="b"/>
              <a:pathLst>
                <a:path w="31327" h="50982" extrusionOk="0">
                  <a:moveTo>
                    <a:pt x="24211" y="0"/>
                  </a:moveTo>
                  <a:cubicBezTo>
                    <a:pt x="24039" y="0"/>
                    <a:pt x="23866" y="10"/>
                    <a:pt x="23694" y="29"/>
                  </a:cubicBezTo>
                  <a:cubicBezTo>
                    <a:pt x="21254" y="303"/>
                    <a:pt x="18432" y="2029"/>
                    <a:pt x="18348" y="6935"/>
                  </a:cubicBezTo>
                  <a:cubicBezTo>
                    <a:pt x="18253" y="11840"/>
                    <a:pt x="18801" y="20282"/>
                    <a:pt x="18253" y="23544"/>
                  </a:cubicBezTo>
                  <a:cubicBezTo>
                    <a:pt x="17706" y="26818"/>
                    <a:pt x="18884" y="32259"/>
                    <a:pt x="1" y="44154"/>
                  </a:cubicBezTo>
                  <a:cubicBezTo>
                    <a:pt x="1" y="44154"/>
                    <a:pt x="2275" y="49690"/>
                    <a:pt x="3632" y="50869"/>
                  </a:cubicBezTo>
                  <a:cubicBezTo>
                    <a:pt x="3719" y="50945"/>
                    <a:pt x="3874" y="50981"/>
                    <a:pt x="4088" y="50981"/>
                  </a:cubicBezTo>
                  <a:cubicBezTo>
                    <a:pt x="7233" y="50981"/>
                    <a:pt x="23234" y="43034"/>
                    <a:pt x="27147" y="34617"/>
                  </a:cubicBezTo>
                  <a:cubicBezTo>
                    <a:pt x="31326" y="25640"/>
                    <a:pt x="30148" y="10471"/>
                    <a:pt x="29421" y="5935"/>
                  </a:cubicBezTo>
                  <a:cubicBezTo>
                    <a:pt x="28746" y="1717"/>
                    <a:pt x="26496" y="0"/>
                    <a:pt x="24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23;p58">
              <a:extLst>
                <a:ext uri="{FF2B5EF4-FFF2-40B4-BE49-F238E27FC236}">
                  <a16:creationId xmlns:a16="http://schemas.microsoft.com/office/drawing/2014/main" id="{90788CA2-CCF3-47EC-9B5D-9B83B23281D0}"/>
                </a:ext>
              </a:extLst>
            </p:cNvPr>
            <p:cNvSpPr/>
            <p:nvPr/>
          </p:nvSpPr>
          <p:spPr>
            <a:xfrm>
              <a:off x="3860600" y="1062475"/>
              <a:ext cx="169375" cy="224450"/>
            </a:xfrm>
            <a:custGeom>
              <a:avLst/>
              <a:gdLst/>
              <a:ahLst/>
              <a:cxnLst/>
              <a:rect l="l" t="t" r="r" b="b"/>
              <a:pathLst>
                <a:path w="6775" h="8978" extrusionOk="0">
                  <a:moveTo>
                    <a:pt x="0" y="0"/>
                  </a:moveTo>
                  <a:lnTo>
                    <a:pt x="0" y="8977"/>
                  </a:lnTo>
                  <a:lnTo>
                    <a:pt x="6775" y="8977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24;p58">
              <a:extLst>
                <a:ext uri="{FF2B5EF4-FFF2-40B4-BE49-F238E27FC236}">
                  <a16:creationId xmlns:a16="http://schemas.microsoft.com/office/drawing/2014/main" id="{3ED92214-B692-4420-B05B-DCC1AC705B23}"/>
                </a:ext>
              </a:extLst>
            </p:cNvPr>
            <p:cNvSpPr/>
            <p:nvPr/>
          </p:nvSpPr>
          <p:spPr>
            <a:xfrm>
              <a:off x="3860600" y="1109500"/>
              <a:ext cx="141100" cy="71950"/>
            </a:xfrm>
            <a:custGeom>
              <a:avLst/>
              <a:gdLst/>
              <a:ahLst/>
              <a:cxnLst/>
              <a:rect l="l" t="t" r="r" b="b"/>
              <a:pathLst>
                <a:path w="5644" h="2878" extrusionOk="0">
                  <a:moveTo>
                    <a:pt x="0" y="0"/>
                  </a:moveTo>
                  <a:lnTo>
                    <a:pt x="0" y="2858"/>
                  </a:lnTo>
                  <a:cubicBezTo>
                    <a:pt x="0" y="2858"/>
                    <a:pt x="135" y="2877"/>
                    <a:pt x="376" y="2877"/>
                  </a:cubicBezTo>
                  <a:cubicBezTo>
                    <a:pt x="1243" y="2877"/>
                    <a:pt x="3480" y="2622"/>
                    <a:pt x="5644" y="2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7B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25;p58">
              <a:extLst>
                <a:ext uri="{FF2B5EF4-FFF2-40B4-BE49-F238E27FC236}">
                  <a16:creationId xmlns:a16="http://schemas.microsoft.com/office/drawing/2014/main" id="{5B69479D-6637-4441-AE6B-D68748C18E84}"/>
                </a:ext>
              </a:extLst>
            </p:cNvPr>
            <p:cNvSpPr/>
            <p:nvPr/>
          </p:nvSpPr>
          <p:spPr>
            <a:xfrm>
              <a:off x="3559650" y="1147475"/>
              <a:ext cx="802525" cy="1134375"/>
            </a:xfrm>
            <a:custGeom>
              <a:avLst/>
              <a:gdLst/>
              <a:ahLst/>
              <a:cxnLst/>
              <a:rect l="l" t="t" r="r" b="b"/>
              <a:pathLst>
                <a:path w="32101" h="45375" extrusionOk="0">
                  <a:moveTo>
                    <a:pt x="15874" y="1"/>
                  </a:moveTo>
                  <a:cubicBezTo>
                    <a:pt x="14188" y="1"/>
                    <a:pt x="12614" y="189"/>
                    <a:pt x="11919" y="291"/>
                  </a:cubicBezTo>
                  <a:cubicBezTo>
                    <a:pt x="11717" y="315"/>
                    <a:pt x="11586" y="505"/>
                    <a:pt x="11621" y="708"/>
                  </a:cubicBezTo>
                  <a:cubicBezTo>
                    <a:pt x="11740" y="1255"/>
                    <a:pt x="11907" y="2291"/>
                    <a:pt x="11621" y="2934"/>
                  </a:cubicBezTo>
                  <a:cubicBezTo>
                    <a:pt x="10716" y="4970"/>
                    <a:pt x="3632" y="6149"/>
                    <a:pt x="1823" y="8423"/>
                  </a:cubicBezTo>
                  <a:cubicBezTo>
                    <a:pt x="1" y="10697"/>
                    <a:pt x="596" y="44284"/>
                    <a:pt x="596" y="44284"/>
                  </a:cubicBezTo>
                  <a:cubicBezTo>
                    <a:pt x="6335" y="45102"/>
                    <a:pt x="11657" y="45375"/>
                    <a:pt x="16203" y="45375"/>
                  </a:cubicBezTo>
                  <a:cubicBezTo>
                    <a:pt x="25294" y="45375"/>
                    <a:pt x="31279" y="44284"/>
                    <a:pt x="31279" y="44284"/>
                  </a:cubicBezTo>
                  <a:cubicBezTo>
                    <a:pt x="32100" y="35212"/>
                    <a:pt x="30779" y="11780"/>
                    <a:pt x="29647" y="8197"/>
                  </a:cubicBezTo>
                  <a:cubicBezTo>
                    <a:pt x="28666" y="5088"/>
                    <a:pt x="26386" y="4882"/>
                    <a:pt x="25799" y="4882"/>
                  </a:cubicBezTo>
                  <a:cubicBezTo>
                    <a:pt x="25709" y="4882"/>
                    <a:pt x="25659" y="4887"/>
                    <a:pt x="25659" y="4887"/>
                  </a:cubicBezTo>
                  <a:cubicBezTo>
                    <a:pt x="23016" y="4744"/>
                    <a:pt x="19158" y="2803"/>
                    <a:pt x="19158" y="2803"/>
                  </a:cubicBezTo>
                  <a:cubicBezTo>
                    <a:pt x="19325" y="2160"/>
                    <a:pt x="19325" y="910"/>
                    <a:pt x="19253" y="565"/>
                  </a:cubicBezTo>
                  <a:cubicBezTo>
                    <a:pt x="19229" y="434"/>
                    <a:pt x="19134" y="327"/>
                    <a:pt x="18991" y="291"/>
                  </a:cubicBezTo>
                  <a:cubicBezTo>
                    <a:pt x="18036" y="75"/>
                    <a:pt x="16933" y="1"/>
                    <a:pt x="15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26;p58">
              <a:extLst>
                <a:ext uri="{FF2B5EF4-FFF2-40B4-BE49-F238E27FC236}">
                  <a16:creationId xmlns:a16="http://schemas.microsoft.com/office/drawing/2014/main" id="{EDD01950-3152-4695-B60B-B2A8CE25616C}"/>
                </a:ext>
              </a:extLst>
            </p:cNvPr>
            <p:cNvSpPr/>
            <p:nvPr/>
          </p:nvSpPr>
          <p:spPr>
            <a:xfrm>
              <a:off x="3315875" y="1399100"/>
              <a:ext cx="328650" cy="497425"/>
            </a:xfrm>
            <a:custGeom>
              <a:avLst/>
              <a:gdLst/>
              <a:ahLst/>
              <a:cxnLst/>
              <a:rect l="l" t="t" r="r" b="b"/>
              <a:pathLst>
                <a:path w="13146" h="19897" extrusionOk="0">
                  <a:moveTo>
                    <a:pt x="7764" y="1"/>
                  </a:moveTo>
                  <a:lnTo>
                    <a:pt x="6823" y="251"/>
                  </a:lnTo>
                  <a:cubicBezTo>
                    <a:pt x="6430" y="346"/>
                    <a:pt x="6097" y="620"/>
                    <a:pt x="5930" y="1001"/>
                  </a:cubicBezTo>
                  <a:lnTo>
                    <a:pt x="4977" y="3108"/>
                  </a:lnTo>
                  <a:cubicBezTo>
                    <a:pt x="4930" y="3239"/>
                    <a:pt x="4977" y="3370"/>
                    <a:pt x="5097" y="3430"/>
                  </a:cubicBezTo>
                  <a:lnTo>
                    <a:pt x="1441" y="11550"/>
                  </a:lnTo>
                  <a:cubicBezTo>
                    <a:pt x="1411" y="11538"/>
                    <a:pt x="1378" y="11532"/>
                    <a:pt x="1346" y="11532"/>
                  </a:cubicBezTo>
                  <a:cubicBezTo>
                    <a:pt x="1254" y="11532"/>
                    <a:pt x="1164" y="11581"/>
                    <a:pt x="1120" y="11669"/>
                  </a:cubicBezTo>
                  <a:lnTo>
                    <a:pt x="167" y="13788"/>
                  </a:lnTo>
                  <a:cubicBezTo>
                    <a:pt x="1" y="14157"/>
                    <a:pt x="13" y="14598"/>
                    <a:pt x="203" y="14955"/>
                  </a:cubicBezTo>
                  <a:lnTo>
                    <a:pt x="1441" y="17384"/>
                  </a:lnTo>
                  <a:lnTo>
                    <a:pt x="763" y="18884"/>
                  </a:lnTo>
                  <a:lnTo>
                    <a:pt x="3001" y="19896"/>
                  </a:lnTo>
                  <a:lnTo>
                    <a:pt x="3680" y="18396"/>
                  </a:lnTo>
                  <a:lnTo>
                    <a:pt x="6323" y="17717"/>
                  </a:lnTo>
                  <a:cubicBezTo>
                    <a:pt x="6716" y="17610"/>
                    <a:pt x="7049" y="17336"/>
                    <a:pt x="7216" y="16955"/>
                  </a:cubicBezTo>
                  <a:lnTo>
                    <a:pt x="8168" y="14848"/>
                  </a:lnTo>
                  <a:cubicBezTo>
                    <a:pt x="8216" y="14729"/>
                    <a:pt x="8168" y="14586"/>
                    <a:pt x="8049" y="14527"/>
                  </a:cubicBezTo>
                  <a:lnTo>
                    <a:pt x="11704" y="6407"/>
                  </a:lnTo>
                  <a:cubicBezTo>
                    <a:pt x="11736" y="6422"/>
                    <a:pt x="11770" y="6430"/>
                    <a:pt x="11803" y="6430"/>
                  </a:cubicBezTo>
                  <a:cubicBezTo>
                    <a:pt x="11894" y="6430"/>
                    <a:pt x="11982" y="6375"/>
                    <a:pt x="12026" y="6287"/>
                  </a:cubicBezTo>
                  <a:lnTo>
                    <a:pt x="12978" y="4168"/>
                  </a:lnTo>
                  <a:cubicBezTo>
                    <a:pt x="13145" y="3799"/>
                    <a:pt x="13133" y="3370"/>
                    <a:pt x="12943" y="3001"/>
                  </a:cubicBezTo>
                  <a:lnTo>
                    <a:pt x="12502" y="2144"/>
                  </a:lnTo>
                  <a:lnTo>
                    <a:pt x="77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27;p58">
              <a:extLst>
                <a:ext uri="{FF2B5EF4-FFF2-40B4-BE49-F238E27FC236}">
                  <a16:creationId xmlns:a16="http://schemas.microsoft.com/office/drawing/2014/main" id="{285F5BE1-02A1-4226-AD71-2BE21E2B69D8}"/>
                </a:ext>
              </a:extLst>
            </p:cNvPr>
            <p:cNvSpPr/>
            <p:nvPr/>
          </p:nvSpPr>
          <p:spPr>
            <a:xfrm>
              <a:off x="3971325" y="1343150"/>
              <a:ext cx="285475" cy="509625"/>
            </a:xfrm>
            <a:custGeom>
              <a:avLst/>
              <a:gdLst/>
              <a:ahLst/>
              <a:cxnLst/>
              <a:rect l="l" t="t" r="r" b="b"/>
              <a:pathLst>
                <a:path w="11419" h="20385" extrusionOk="0">
                  <a:moveTo>
                    <a:pt x="7584" y="1"/>
                  </a:moveTo>
                  <a:lnTo>
                    <a:pt x="7144" y="1584"/>
                  </a:lnTo>
                  <a:lnTo>
                    <a:pt x="4632" y="2656"/>
                  </a:lnTo>
                  <a:cubicBezTo>
                    <a:pt x="4263" y="2810"/>
                    <a:pt x="3977" y="3144"/>
                    <a:pt x="3870" y="3537"/>
                  </a:cubicBezTo>
                  <a:lnTo>
                    <a:pt x="3239" y="5775"/>
                  </a:lnTo>
                  <a:cubicBezTo>
                    <a:pt x="3203" y="5894"/>
                    <a:pt x="3286" y="6025"/>
                    <a:pt x="3405" y="6061"/>
                  </a:cubicBezTo>
                  <a:lnTo>
                    <a:pt x="1024" y="14645"/>
                  </a:lnTo>
                  <a:cubicBezTo>
                    <a:pt x="1003" y="14640"/>
                    <a:pt x="983" y="14637"/>
                    <a:pt x="962" y="14637"/>
                  </a:cubicBezTo>
                  <a:cubicBezTo>
                    <a:pt x="854" y="14637"/>
                    <a:pt x="757" y="14712"/>
                    <a:pt x="726" y="14812"/>
                  </a:cubicBezTo>
                  <a:lnTo>
                    <a:pt x="107" y="17050"/>
                  </a:lnTo>
                  <a:cubicBezTo>
                    <a:pt x="0" y="17443"/>
                    <a:pt x="72" y="17872"/>
                    <a:pt x="310" y="18205"/>
                  </a:cubicBezTo>
                  <a:lnTo>
                    <a:pt x="881" y="18991"/>
                  </a:lnTo>
                  <a:lnTo>
                    <a:pt x="5894" y="20384"/>
                  </a:lnTo>
                  <a:lnTo>
                    <a:pt x="6787" y="20003"/>
                  </a:lnTo>
                  <a:cubicBezTo>
                    <a:pt x="7156" y="19836"/>
                    <a:pt x="7442" y="19515"/>
                    <a:pt x="7549" y="19122"/>
                  </a:cubicBezTo>
                  <a:lnTo>
                    <a:pt x="8168" y="16884"/>
                  </a:lnTo>
                  <a:cubicBezTo>
                    <a:pt x="8204" y="16753"/>
                    <a:pt x="8132" y="16622"/>
                    <a:pt x="8001" y="16586"/>
                  </a:cubicBezTo>
                  <a:lnTo>
                    <a:pt x="10394" y="8002"/>
                  </a:lnTo>
                  <a:cubicBezTo>
                    <a:pt x="10415" y="8008"/>
                    <a:pt x="10436" y="8011"/>
                    <a:pt x="10458" y="8011"/>
                  </a:cubicBezTo>
                  <a:cubicBezTo>
                    <a:pt x="10560" y="8011"/>
                    <a:pt x="10662" y="7943"/>
                    <a:pt x="10692" y="7835"/>
                  </a:cubicBezTo>
                  <a:lnTo>
                    <a:pt x="11311" y="5608"/>
                  </a:lnTo>
                  <a:cubicBezTo>
                    <a:pt x="11418" y="5204"/>
                    <a:pt x="11347" y="4787"/>
                    <a:pt x="11097" y="4454"/>
                  </a:cubicBezTo>
                  <a:lnTo>
                    <a:pt x="9501" y="2239"/>
                  </a:lnTo>
                  <a:lnTo>
                    <a:pt x="9942" y="655"/>
                  </a:lnTo>
                  <a:lnTo>
                    <a:pt x="75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28;p58">
              <a:extLst>
                <a:ext uri="{FF2B5EF4-FFF2-40B4-BE49-F238E27FC236}">
                  <a16:creationId xmlns:a16="http://schemas.microsoft.com/office/drawing/2014/main" id="{77320A3C-CAFB-4672-8EAE-C4480ABC7DEE}"/>
                </a:ext>
              </a:extLst>
            </p:cNvPr>
            <p:cNvSpPr/>
            <p:nvPr/>
          </p:nvSpPr>
          <p:spPr>
            <a:xfrm>
              <a:off x="3633175" y="1307125"/>
              <a:ext cx="193200" cy="502475"/>
            </a:xfrm>
            <a:custGeom>
              <a:avLst/>
              <a:gdLst/>
              <a:ahLst/>
              <a:cxnLst/>
              <a:rect l="l" t="t" r="r" b="b"/>
              <a:pathLst>
                <a:path w="7728" h="20099" extrusionOk="0">
                  <a:moveTo>
                    <a:pt x="2632" y="1"/>
                  </a:moveTo>
                  <a:lnTo>
                    <a:pt x="2632" y="1656"/>
                  </a:lnTo>
                  <a:lnTo>
                    <a:pt x="501" y="3358"/>
                  </a:lnTo>
                  <a:cubicBezTo>
                    <a:pt x="179" y="3609"/>
                    <a:pt x="1" y="4001"/>
                    <a:pt x="1" y="4406"/>
                  </a:cubicBezTo>
                  <a:lnTo>
                    <a:pt x="1" y="6728"/>
                  </a:lnTo>
                  <a:cubicBezTo>
                    <a:pt x="1" y="6859"/>
                    <a:pt x="108" y="6966"/>
                    <a:pt x="239" y="6966"/>
                  </a:cubicBezTo>
                  <a:lnTo>
                    <a:pt x="239" y="15884"/>
                  </a:lnTo>
                  <a:cubicBezTo>
                    <a:pt x="108" y="15884"/>
                    <a:pt x="1" y="15991"/>
                    <a:pt x="1" y="16122"/>
                  </a:cubicBezTo>
                  <a:lnTo>
                    <a:pt x="1" y="18444"/>
                  </a:lnTo>
                  <a:cubicBezTo>
                    <a:pt x="1" y="18848"/>
                    <a:pt x="179" y="19241"/>
                    <a:pt x="501" y="19491"/>
                  </a:cubicBezTo>
                  <a:lnTo>
                    <a:pt x="1263" y="20099"/>
                  </a:lnTo>
                  <a:lnTo>
                    <a:pt x="6466" y="20099"/>
                  </a:lnTo>
                  <a:lnTo>
                    <a:pt x="7216" y="19491"/>
                  </a:lnTo>
                  <a:cubicBezTo>
                    <a:pt x="7537" y="19241"/>
                    <a:pt x="7728" y="18848"/>
                    <a:pt x="7728" y="18444"/>
                  </a:cubicBezTo>
                  <a:lnTo>
                    <a:pt x="7728" y="16122"/>
                  </a:lnTo>
                  <a:cubicBezTo>
                    <a:pt x="7728" y="15991"/>
                    <a:pt x="7621" y="15884"/>
                    <a:pt x="7490" y="15884"/>
                  </a:cubicBezTo>
                  <a:lnTo>
                    <a:pt x="7490" y="6966"/>
                  </a:lnTo>
                  <a:cubicBezTo>
                    <a:pt x="7621" y="6966"/>
                    <a:pt x="7728" y="6859"/>
                    <a:pt x="7728" y="6728"/>
                  </a:cubicBezTo>
                  <a:lnTo>
                    <a:pt x="7728" y="4406"/>
                  </a:lnTo>
                  <a:cubicBezTo>
                    <a:pt x="7728" y="4001"/>
                    <a:pt x="7537" y="3609"/>
                    <a:pt x="7216" y="3358"/>
                  </a:cubicBezTo>
                  <a:lnTo>
                    <a:pt x="5085" y="1656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29;p58">
              <a:extLst>
                <a:ext uri="{FF2B5EF4-FFF2-40B4-BE49-F238E27FC236}">
                  <a16:creationId xmlns:a16="http://schemas.microsoft.com/office/drawing/2014/main" id="{EDA65094-C8B5-4CB5-ABB1-7D65D0DFFBB3}"/>
                </a:ext>
              </a:extLst>
            </p:cNvPr>
            <p:cNvSpPr/>
            <p:nvPr/>
          </p:nvSpPr>
          <p:spPr>
            <a:xfrm>
              <a:off x="2878625" y="1355350"/>
              <a:ext cx="331900" cy="495625"/>
            </a:xfrm>
            <a:custGeom>
              <a:avLst/>
              <a:gdLst/>
              <a:ahLst/>
              <a:cxnLst/>
              <a:rect l="l" t="t" r="r" b="b"/>
              <a:pathLst>
                <a:path w="13276" h="19825" extrusionOk="0">
                  <a:moveTo>
                    <a:pt x="2917" y="1"/>
                  </a:moveTo>
                  <a:lnTo>
                    <a:pt x="691" y="1037"/>
                  </a:lnTo>
                  <a:lnTo>
                    <a:pt x="1393" y="2525"/>
                  </a:lnTo>
                  <a:lnTo>
                    <a:pt x="179" y="4966"/>
                  </a:lnTo>
                  <a:cubicBezTo>
                    <a:pt x="0" y="5335"/>
                    <a:pt x="0" y="5763"/>
                    <a:pt x="167" y="6144"/>
                  </a:cubicBezTo>
                  <a:lnTo>
                    <a:pt x="1155" y="8240"/>
                  </a:lnTo>
                  <a:cubicBezTo>
                    <a:pt x="1190" y="8327"/>
                    <a:pt x="1276" y="8382"/>
                    <a:pt x="1366" y="8382"/>
                  </a:cubicBezTo>
                  <a:cubicBezTo>
                    <a:pt x="1399" y="8382"/>
                    <a:pt x="1433" y="8375"/>
                    <a:pt x="1465" y="8359"/>
                  </a:cubicBezTo>
                  <a:lnTo>
                    <a:pt x="5239" y="16431"/>
                  </a:lnTo>
                  <a:cubicBezTo>
                    <a:pt x="5120" y="16491"/>
                    <a:pt x="5072" y="16634"/>
                    <a:pt x="5120" y="16753"/>
                  </a:cubicBezTo>
                  <a:lnTo>
                    <a:pt x="6108" y="18848"/>
                  </a:lnTo>
                  <a:cubicBezTo>
                    <a:pt x="6275" y="19217"/>
                    <a:pt x="6608" y="19491"/>
                    <a:pt x="7013" y="19586"/>
                  </a:cubicBezTo>
                  <a:lnTo>
                    <a:pt x="7954" y="19825"/>
                  </a:lnTo>
                  <a:lnTo>
                    <a:pt x="12669" y="17622"/>
                  </a:lnTo>
                  <a:lnTo>
                    <a:pt x="13097" y="16753"/>
                  </a:lnTo>
                  <a:cubicBezTo>
                    <a:pt x="13276" y="16384"/>
                    <a:pt x="13276" y="15955"/>
                    <a:pt x="13109" y="15586"/>
                  </a:cubicBezTo>
                  <a:lnTo>
                    <a:pt x="12121" y="13479"/>
                  </a:lnTo>
                  <a:cubicBezTo>
                    <a:pt x="12077" y="13390"/>
                    <a:pt x="11993" y="13341"/>
                    <a:pt x="11905" y="13341"/>
                  </a:cubicBezTo>
                  <a:cubicBezTo>
                    <a:pt x="11874" y="13341"/>
                    <a:pt x="11842" y="13347"/>
                    <a:pt x="11811" y="13360"/>
                  </a:cubicBezTo>
                  <a:lnTo>
                    <a:pt x="8037" y="5287"/>
                  </a:lnTo>
                  <a:cubicBezTo>
                    <a:pt x="8156" y="5239"/>
                    <a:pt x="8204" y="5097"/>
                    <a:pt x="8156" y="4978"/>
                  </a:cubicBezTo>
                  <a:lnTo>
                    <a:pt x="7168" y="2870"/>
                  </a:lnTo>
                  <a:cubicBezTo>
                    <a:pt x="7001" y="2501"/>
                    <a:pt x="6668" y="2227"/>
                    <a:pt x="6263" y="2132"/>
                  </a:cubicBezTo>
                  <a:lnTo>
                    <a:pt x="3608" y="1489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30;p58">
              <a:extLst>
                <a:ext uri="{FF2B5EF4-FFF2-40B4-BE49-F238E27FC236}">
                  <a16:creationId xmlns:a16="http://schemas.microsoft.com/office/drawing/2014/main" id="{847D9B62-7252-45B2-B720-55D4CD454048}"/>
                </a:ext>
              </a:extLst>
            </p:cNvPr>
            <p:cNvSpPr/>
            <p:nvPr/>
          </p:nvSpPr>
          <p:spPr>
            <a:xfrm>
              <a:off x="2875050" y="1317250"/>
              <a:ext cx="91700" cy="89325"/>
            </a:xfrm>
            <a:custGeom>
              <a:avLst/>
              <a:gdLst/>
              <a:ahLst/>
              <a:cxnLst/>
              <a:rect l="l" t="t" r="r" b="b"/>
              <a:pathLst>
                <a:path w="3668" h="3573" extrusionOk="0">
                  <a:moveTo>
                    <a:pt x="2548" y="1"/>
                  </a:moveTo>
                  <a:lnTo>
                    <a:pt x="0" y="1191"/>
                  </a:lnTo>
                  <a:lnTo>
                    <a:pt x="1108" y="3573"/>
                  </a:lnTo>
                  <a:lnTo>
                    <a:pt x="3668" y="2382"/>
                  </a:lnTo>
                  <a:lnTo>
                    <a:pt x="2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31;p58">
              <a:extLst>
                <a:ext uri="{FF2B5EF4-FFF2-40B4-BE49-F238E27FC236}">
                  <a16:creationId xmlns:a16="http://schemas.microsoft.com/office/drawing/2014/main" id="{0AD2AC62-5C76-40B1-9603-04CF1EEDD22E}"/>
                </a:ext>
              </a:extLst>
            </p:cNvPr>
            <p:cNvSpPr/>
            <p:nvPr/>
          </p:nvSpPr>
          <p:spPr>
            <a:xfrm>
              <a:off x="3819525" y="1414000"/>
              <a:ext cx="193200" cy="502175"/>
            </a:xfrm>
            <a:custGeom>
              <a:avLst/>
              <a:gdLst/>
              <a:ahLst/>
              <a:cxnLst/>
              <a:rect l="l" t="t" r="r" b="b"/>
              <a:pathLst>
                <a:path w="7728" h="20087" extrusionOk="0">
                  <a:moveTo>
                    <a:pt x="2643" y="0"/>
                  </a:moveTo>
                  <a:lnTo>
                    <a:pt x="2643" y="1643"/>
                  </a:lnTo>
                  <a:lnTo>
                    <a:pt x="512" y="3346"/>
                  </a:lnTo>
                  <a:cubicBezTo>
                    <a:pt x="191" y="3608"/>
                    <a:pt x="0" y="3989"/>
                    <a:pt x="0" y="4406"/>
                  </a:cubicBezTo>
                  <a:lnTo>
                    <a:pt x="0" y="6727"/>
                  </a:lnTo>
                  <a:cubicBezTo>
                    <a:pt x="0" y="6858"/>
                    <a:pt x="107" y="6965"/>
                    <a:pt x="238" y="6965"/>
                  </a:cubicBezTo>
                  <a:lnTo>
                    <a:pt x="238" y="15871"/>
                  </a:lnTo>
                  <a:cubicBezTo>
                    <a:pt x="107" y="15871"/>
                    <a:pt x="0" y="15978"/>
                    <a:pt x="0" y="16109"/>
                  </a:cubicBezTo>
                  <a:lnTo>
                    <a:pt x="0" y="18431"/>
                  </a:lnTo>
                  <a:cubicBezTo>
                    <a:pt x="0" y="18836"/>
                    <a:pt x="191" y="19229"/>
                    <a:pt x="512" y="19479"/>
                  </a:cubicBezTo>
                  <a:lnTo>
                    <a:pt x="1262" y="20086"/>
                  </a:lnTo>
                  <a:lnTo>
                    <a:pt x="6465" y="20086"/>
                  </a:lnTo>
                  <a:lnTo>
                    <a:pt x="7227" y="19479"/>
                  </a:lnTo>
                  <a:cubicBezTo>
                    <a:pt x="7537" y="19229"/>
                    <a:pt x="7727" y="18836"/>
                    <a:pt x="7727" y="18431"/>
                  </a:cubicBezTo>
                  <a:lnTo>
                    <a:pt x="7727" y="16109"/>
                  </a:lnTo>
                  <a:cubicBezTo>
                    <a:pt x="7727" y="15978"/>
                    <a:pt x="7620" y="15871"/>
                    <a:pt x="7489" y="15871"/>
                  </a:cubicBezTo>
                  <a:lnTo>
                    <a:pt x="7489" y="6965"/>
                  </a:lnTo>
                  <a:cubicBezTo>
                    <a:pt x="7620" y="6965"/>
                    <a:pt x="7727" y="6858"/>
                    <a:pt x="7727" y="6727"/>
                  </a:cubicBezTo>
                  <a:lnTo>
                    <a:pt x="7727" y="4406"/>
                  </a:lnTo>
                  <a:cubicBezTo>
                    <a:pt x="7727" y="3989"/>
                    <a:pt x="7537" y="3608"/>
                    <a:pt x="7215" y="3346"/>
                  </a:cubicBezTo>
                  <a:lnTo>
                    <a:pt x="5096" y="1643"/>
                  </a:lnTo>
                  <a:lnTo>
                    <a:pt x="50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32;p58">
              <a:extLst>
                <a:ext uri="{FF2B5EF4-FFF2-40B4-BE49-F238E27FC236}">
                  <a16:creationId xmlns:a16="http://schemas.microsoft.com/office/drawing/2014/main" id="{A28AB6B1-5F0D-4A0D-BCBB-DDDFC0736250}"/>
                </a:ext>
              </a:extLst>
            </p:cNvPr>
            <p:cNvSpPr/>
            <p:nvPr/>
          </p:nvSpPr>
          <p:spPr>
            <a:xfrm>
              <a:off x="3881125" y="1373800"/>
              <a:ext cx="70275" cy="66125"/>
            </a:xfrm>
            <a:custGeom>
              <a:avLst/>
              <a:gdLst/>
              <a:ahLst/>
              <a:cxnLst/>
              <a:rect l="l" t="t" r="r" b="b"/>
              <a:pathLst>
                <a:path w="2811" h="2645" extrusionOk="0">
                  <a:moveTo>
                    <a:pt x="1" y="1"/>
                  </a:moveTo>
                  <a:lnTo>
                    <a:pt x="1" y="2644"/>
                  </a:lnTo>
                  <a:lnTo>
                    <a:pt x="2810" y="2644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33;p58">
              <a:extLst>
                <a:ext uri="{FF2B5EF4-FFF2-40B4-BE49-F238E27FC236}">
                  <a16:creationId xmlns:a16="http://schemas.microsoft.com/office/drawing/2014/main" id="{D0D66598-E71B-4E60-BD07-3F1F4C4BF619}"/>
                </a:ext>
              </a:extLst>
            </p:cNvPr>
            <p:cNvSpPr/>
            <p:nvPr/>
          </p:nvSpPr>
          <p:spPr>
            <a:xfrm>
              <a:off x="3193250" y="1361600"/>
              <a:ext cx="193200" cy="502475"/>
            </a:xfrm>
            <a:custGeom>
              <a:avLst/>
              <a:gdLst/>
              <a:ahLst/>
              <a:cxnLst/>
              <a:rect l="l" t="t" r="r" b="b"/>
              <a:pathLst>
                <a:path w="7728" h="20099" extrusionOk="0">
                  <a:moveTo>
                    <a:pt x="2632" y="1"/>
                  </a:moveTo>
                  <a:lnTo>
                    <a:pt x="2632" y="1656"/>
                  </a:lnTo>
                  <a:lnTo>
                    <a:pt x="500" y="3358"/>
                  </a:lnTo>
                  <a:cubicBezTo>
                    <a:pt x="179" y="3608"/>
                    <a:pt x="0" y="4001"/>
                    <a:pt x="0" y="4406"/>
                  </a:cubicBezTo>
                  <a:lnTo>
                    <a:pt x="0" y="6728"/>
                  </a:lnTo>
                  <a:cubicBezTo>
                    <a:pt x="0" y="6859"/>
                    <a:pt x="107" y="6966"/>
                    <a:pt x="238" y="6966"/>
                  </a:cubicBezTo>
                  <a:lnTo>
                    <a:pt x="238" y="15884"/>
                  </a:lnTo>
                  <a:cubicBezTo>
                    <a:pt x="107" y="15884"/>
                    <a:pt x="0" y="15991"/>
                    <a:pt x="0" y="16122"/>
                  </a:cubicBezTo>
                  <a:lnTo>
                    <a:pt x="0" y="18444"/>
                  </a:lnTo>
                  <a:cubicBezTo>
                    <a:pt x="0" y="18848"/>
                    <a:pt x="179" y="19241"/>
                    <a:pt x="500" y="19491"/>
                  </a:cubicBezTo>
                  <a:lnTo>
                    <a:pt x="1262" y="20098"/>
                  </a:lnTo>
                  <a:lnTo>
                    <a:pt x="6453" y="20098"/>
                  </a:lnTo>
                  <a:lnTo>
                    <a:pt x="7215" y="19491"/>
                  </a:lnTo>
                  <a:cubicBezTo>
                    <a:pt x="7537" y="19241"/>
                    <a:pt x="7716" y="18848"/>
                    <a:pt x="7716" y="18444"/>
                  </a:cubicBezTo>
                  <a:lnTo>
                    <a:pt x="7716" y="16122"/>
                  </a:lnTo>
                  <a:cubicBezTo>
                    <a:pt x="7716" y="15991"/>
                    <a:pt x="7620" y="15884"/>
                    <a:pt x="7477" y="15884"/>
                  </a:cubicBezTo>
                  <a:lnTo>
                    <a:pt x="7477" y="6966"/>
                  </a:lnTo>
                  <a:cubicBezTo>
                    <a:pt x="7620" y="6966"/>
                    <a:pt x="7727" y="6859"/>
                    <a:pt x="7727" y="6728"/>
                  </a:cubicBezTo>
                  <a:lnTo>
                    <a:pt x="7727" y="4406"/>
                  </a:lnTo>
                  <a:cubicBezTo>
                    <a:pt x="7727" y="4001"/>
                    <a:pt x="7537" y="3608"/>
                    <a:pt x="7215" y="3358"/>
                  </a:cubicBezTo>
                  <a:lnTo>
                    <a:pt x="5084" y="1656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34;p58">
              <a:extLst>
                <a:ext uri="{FF2B5EF4-FFF2-40B4-BE49-F238E27FC236}">
                  <a16:creationId xmlns:a16="http://schemas.microsoft.com/office/drawing/2014/main" id="{4411F3B2-C5E6-4795-BA91-42962A40BE4F}"/>
                </a:ext>
              </a:extLst>
            </p:cNvPr>
            <p:cNvSpPr/>
            <p:nvPr/>
          </p:nvSpPr>
          <p:spPr>
            <a:xfrm>
              <a:off x="3254550" y="1321725"/>
              <a:ext cx="70275" cy="65800"/>
            </a:xfrm>
            <a:custGeom>
              <a:avLst/>
              <a:gdLst/>
              <a:ahLst/>
              <a:cxnLst/>
              <a:rect l="l" t="t" r="r" b="b"/>
              <a:pathLst>
                <a:path w="2811" h="2632" extrusionOk="0">
                  <a:moveTo>
                    <a:pt x="1" y="0"/>
                  </a:moveTo>
                  <a:lnTo>
                    <a:pt x="1" y="2632"/>
                  </a:lnTo>
                  <a:lnTo>
                    <a:pt x="2811" y="2632"/>
                  </a:lnTo>
                  <a:lnTo>
                    <a:pt x="28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35;p58">
              <a:extLst>
                <a:ext uri="{FF2B5EF4-FFF2-40B4-BE49-F238E27FC236}">
                  <a16:creationId xmlns:a16="http://schemas.microsoft.com/office/drawing/2014/main" id="{E8DE0B96-4CF5-4696-B1D4-4E63FBAF85A4}"/>
                </a:ext>
              </a:extLst>
            </p:cNvPr>
            <p:cNvSpPr/>
            <p:nvPr/>
          </p:nvSpPr>
          <p:spPr>
            <a:xfrm>
              <a:off x="2950950" y="1767600"/>
              <a:ext cx="1246325" cy="730775"/>
            </a:xfrm>
            <a:custGeom>
              <a:avLst/>
              <a:gdLst/>
              <a:ahLst/>
              <a:cxnLst/>
              <a:rect l="l" t="t" r="r" b="b"/>
              <a:pathLst>
                <a:path w="49853" h="29231" extrusionOk="0">
                  <a:moveTo>
                    <a:pt x="1" y="1"/>
                  </a:moveTo>
                  <a:lnTo>
                    <a:pt x="155" y="2323"/>
                  </a:lnTo>
                  <a:lnTo>
                    <a:pt x="608" y="9312"/>
                  </a:lnTo>
                  <a:lnTo>
                    <a:pt x="1203" y="18384"/>
                  </a:lnTo>
                  <a:lnTo>
                    <a:pt x="1656" y="25373"/>
                  </a:lnTo>
                  <a:lnTo>
                    <a:pt x="1846" y="28266"/>
                  </a:lnTo>
                  <a:cubicBezTo>
                    <a:pt x="1882" y="28814"/>
                    <a:pt x="2334" y="29231"/>
                    <a:pt x="2870" y="29231"/>
                  </a:cubicBezTo>
                  <a:lnTo>
                    <a:pt x="46971" y="29231"/>
                  </a:lnTo>
                  <a:cubicBezTo>
                    <a:pt x="47518" y="29231"/>
                    <a:pt x="47971" y="28814"/>
                    <a:pt x="48007" y="28266"/>
                  </a:cubicBezTo>
                  <a:lnTo>
                    <a:pt x="48399" y="22277"/>
                  </a:lnTo>
                  <a:lnTo>
                    <a:pt x="49007" y="12895"/>
                  </a:lnTo>
                  <a:lnTo>
                    <a:pt x="49483" y="5656"/>
                  </a:lnTo>
                  <a:lnTo>
                    <a:pt x="498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36;p58">
              <a:extLst>
                <a:ext uri="{FF2B5EF4-FFF2-40B4-BE49-F238E27FC236}">
                  <a16:creationId xmlns:a16="http://schemas.microsoft.com/office/drawing/2014/main" id="{E9265B7C-BC68-4A57-ACCC-48B4C1CAF49F}"/>
                </a:ext>
              </a:extLst>
            </p:cNvPr>
            <p:cNvSpPr/>
            <p:nvPr/>
          </p:nvSpPr>
          <p:spPr>
            <a:xfrm>
              <a:off x="3450725" y="1927750"/>
              <a:ext cx="258075" cy="142600"/>
            </a:xfrm>
            <a:custGeom>
              <a:avLst/>
              <a:gdLst/>
              <a:ahLst/>
              <a:cxnLst/>
              <a:rect l="l" t="t" r="r" b="b"/>
              <a:pathLst>
                <a:path w="10323" h="5704" extrusionOk="0">
                  <a:moveTo>
                    <a:pt x="3048" y="0"/>
                  </a:moveTo>
                  <a:cubicBezTo>
                    <a:pt x="2524" y="0"/>
                    <a:pt x="2024" y="274"/>
                    <a:pt x="1762" y="739"/>
                  </a:cubicBezTo>
                  <a:lnTo>
                    <a:pt x="0" y="3787"/>
                  </a:lnTo>
                  <a:lnTo>
                    <a:pt x="3334" y="5703"/>
                  </a:lnTo>
                  <a:lnTo>
                    <a:pt x="5025" y="2751"/>
                  </a:lnTo>
                  <a:lnTo>
                    <a:pt x="5834" y="4144"/>
                  </a:lnTo>
                  <a:lnTo>
                    <a:pt x="4739" y="4822"/>
                  </a:lnTo>
                  <a:lnTo>
                    <a:pt x="8906" y="5632"/>
                  </a:lnTo>
                  <a:lnTo>
                    <a:pt x="10323" y="1560"/>
                  </a:lnTo>
                  <a:lnTo>
                    <a:pt x="9144" y="2263"/>
                  </a:lnTo>
                  <a:lnTo>
                    <a:pt x="8299" y="798"/>
                  </a:lnTo>
                  <a:cubicBezTo>
                    <a:pt x="8049" y="346"/>
                    <a:pt x="7573" y="72"/>
                    <a:pt x="7061" y="60"/>
                  </a:cubicBezTo>
                  <a:lnTo>
                    <a:pt x="3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37;p58">
              <a:extLst>
                <a:ext uri="{FF2B5EF4-FFF2-40B4-BE49-F238E27FC236}">
                  <a16:creationId xmlns:a16="http://schemas.microsoft.com/office/drawing/2014/main" id="{DD6BDCB3-36F8-4A2F-9869-120CA1702453}"/>
                </a:ext>
              </a:extLst>
            </p:cNvPr>
            <p:cNvSpPr/>
            <p:nvPr/>
          </p:nvSpPr>
          <p:spPr>
            <a:xfrm>
              <a:off x="3372125" y="2066450"/>
              <a:ext cx="183700" cy="216425"/>
            </a:xfrm>
            <a:custGeom>
              <a:avLst/>
              <a:gdLst/>
              <a:ahLst/>
              <a:cxnLst/>
              <a:rect l="l" t="t" r="r" b="b"/>
              <a:pathLst>
                <a:path w="7348" h="8657" extrusionOk="0">
                  <a:moveTo>
                    <a:pt x="4216" y="1"/>
                  </a:moveTo>
                  <a:lnTo>
                    <a:pt x="1" y="953"/>
                  </a:lnTo>
                  <a:lnTo>
                    <a:pt x="1227" y="1572"/>
                  </a:lnTo>
                  <a:lnTo>
                    <a:pt x="430" y="3073"/>
                  </a:lnTo>
                  <a:cubicBezTo>
                    <a:pt x="180" y="3525"/>
                    <a:pt x="191" y="4073"/>
                    <a:pt x="453" y="4513"/>
                  </a:cubicBezTo>
                  <a:lnTo>
                    <a:pt x="2513" y="7942"/>
                  </a:lnTo>
                  <a:cubicBezTo>
                    <a:pt x="2781" y="8396"/>
                    <a:pt x="3265" y="8657"/>
                    <a:pt x="3788" y="8657"/>
                  </a:cubicBezTo>
                  <a:cubicBezTo>
                    <a:pt x="3799" y="8657"/>
                    <a:pt x="3811" y="8657"/>
                    <a:pt x="3823" y="8657"/>
                  </a:cubicBezTo>
                  <a:lnTo>
                    <a:pt x="7347" y="8537"/>
                  </a:lnTo>
                  <a:lnTo>
                    <a:pt x="7216" y="4704"/>
                  </a:lnTo>
                  <a:lnTo>
                    <a:pt x="3811" y="4823"/>
                  </a:lnTo>
                  <a:lnTo>
                    <a:pt x="4573" y="3394"/>
                  </a:lnTo>
                  <a:lnTo>
                    <a:pt x="5716" y="3977"/>
                  </a:lnTo>
                  <a:lnTo>
                    <a:pt x="5716" y="3977"/>
                  </a:lnTo>
                  <a:lnTo>
                    <a:pt x="42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38;p58">
              <a:extLst>
                <a:ext uri="{FF2B5EF4-FFF2-40B4-BE49-F238E27FC236}">
                  <a16:creationId xmlns:a16="http://schemas.microsoft.com/office/drawing/2014/main" id="{4D357796-B731-4EA8-9A45-9163DAEF20F1}"/>
                </a:ext>
              </a:extLst>
            </p:cNvPr>
            <p:cNvSpPr/>
            <p:nvPr/>
          </p:nvSpPr>
          <p:spPr>
            <a:xfrm>
              <a:off x="3576025" y="2065850"/>
              <a:ext cx="201550" cy="251550"/>
            </a:xfrm>
            <a:custGeom>
              <a:avLst/>
              <a:gdLst/>
              <a:ahLst/>
              <a:cxnLst/>
              <a:rect l="l" t="t" r="r" b="b"/>
              <a:pathLst>
                <a:path w="8062" h="10062" extrusionOk="0">
                  <a:moveTo>
                    <a:pt x="6013" y="1"/>
                  </a:moveTo>
                  <a:lnTo>
                    <a:pt x="2715" y="1942"/>
                  </a:lnTo>
                  <a:lnTo>
                    <a:pt x="4418" y="4882"/>
                  </a:lnTo>
                  <a:lnTo>
                    <a:pt x="2811" y="4882"/>
                  </a:lnTo>
                  <a:lnTo>
                    <a:pt x="2775" y="3597"/>
                  </a:lnTo>
                  <a:lnTo>
                    <a:pt x="1" y="6811"/>
                  </a:lnTo>
                  <a:lnTo>
                    <a:pt x="2834" y="10062"/>
                  </a:lnTo>
                  <a:lnTo>
                    <a:pt x="2799" y="8692"/>
                  </a:lnTo>
                  <a:lnTo>
                    <a:pt x="4489" y="8692"/>
                  </a:lnTo>
                  <a:cubicBezTo>
                    <a:pt x="5013" y="8692"/>
                    <a:pt x="5489" y="8419"/>
                    <a:pt x="5751" y="7978"/>
                  </a:cubicBezTo>
                  <a:lnTo>
                    <a:pt x="7787" y="4537"/>
                  </a:lnTo>
                  <a:cubicBezTo>
                    <a:pt x="8061" y="4073"/>
                    <a:pt x="8061" y="3513"/>
                    <a:pt x="7799" y="3049"/>
                  </a:cubicBezTo>
                  <a:lnTo>
                    <a:pt x="6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39;p58">
              <a:extLst>
                <a:ext uri="{FF2B5EF4-FFF2-40B4-BE49-F238E27FC236}">
                  <a16:creationId xmlns:a16="http://schemas.microsoft.com/office/drawing/2014/main" id="{FBC0735D-5448-4D0F-A899-5AE32C8D6F26}"/>
                </a:ext>
              </a:extLst>
            </p:cNvPr>
            <p:cNvSpPr/>
            <p:nvPr/>
          </p:nvSpPr>
          <p:spPr>
            <a:xfrm>
              <a:off x="3055425" y="1763150"/>
              <a:ext cx="240825" cy="734925"/>
            </a:xfrm>
            <a:custGeom>
              <a:avLst/>
              <a:gdLst/>
              <a:ahLst/>
              <a:cxnLst/>
              <a:rect l="l" t="t" r="r" b="b"/>
              <a:pathLst>
                <a:path w="9633" h="29397" extrusionOk="0">
                  <a:moveTo>
                    <a:pt x="1834" y="0"/>
                  </a:moveTo>
                  <a:lnTo>
                    <a:pt x="1" y="29397"/>
                  </a:lnTo>
                  <a:lnTo>
                    <a:pt x="9633" y="29397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40;p58">
              <a:extLst>
                <a:ext uri="{FF2B5EF4-FFF2-40B4-BE49-F238E27FC236}">
                  <a16:creationId xmlns:a16="http://schemas.microsoft.com/office/drawing/2014/main" id="{B438EFA1-6CA8-4F08-956F-641CFF5162C7}"/>
                </a:ext>
              </a:extLst>
            </p:cNvPr>
            <p:cNvSpPr/>
            <p:nvPr/>
          </p:nvSpPr>
          <p:spPr>
            <a:xfrm>
              <a:off x="3055425" y="1763150"/>
              <a:ext cx="240825" cy="734625"/>
            </a:xfrm>
            <a:custGeom>
              <a:avLst/>
              <a:gdLst/>
              <a:ahLst/>
              <a:cxnLst/>
              <a:rect l="l" t="t" r="r" b="b"/>
              <a:pathLst>
                <a:path w="9633" h="29385" extrusionOk="0">
                  <a:moveTo>
                    <a:pt x="1834" y="0"/>
                  </a:moveTo>
                  <a:lnTo>
                    <a:pt x="1" y="29385"/>
                  </a:lnTo>
                  <a:lnTo>
                    <a:pt x="679" y="29385"/>
                  </a:lnTo>
                  <a:lnTo>
                    <a:pt x="2060" y="4108"/>
                  </a:lnTo>
                  <a:cubicBezTo>
                    <a:pt x="2132" y="2632"/>
                    <a:pt x="3346" y="1477"/>
                    <a:pt x="4811" y="1477"/>
                  </a:cubicBezTo>
                  <a:cubicBezTo>
                    <a:pt x="6287" y="1477"/>
                    <a:pt x="7502" y="2632"/>
                    <a:pt x="7573" y="4108"/>
                  </a:cubicBezTo>
                  <a:lnTo>
                    <a:pt x="8954" y="29385"/>
                  </a:lnTo>
                  <a:lnTo>
                    <a:pt x="9633" y="29385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41;p58">
              <a:extLst>
                <a:ext uri="{FF2B5EF4-FFF2-40B4-BE49-F238E27FC236}">
                  <a16:creationId xmlns:a16="http://schemas.microsoft.com/office/drawing/2014/main" id="{40F2124A-F823-4EAE-AFB4-E4DEF5367FF1}"/>
                </a:ext>
              </a:extLst>
            </p:cNvPr>
            <p:cNvSpPr/>
            <p:nvPr/>
          </p:nvSpPr>
          <p:spPr>
            <a:xfrm>
              <a:off x="3851950" y="1763150"/>
              <a:ext cx="240825" cy="734925"/>
            </a:xfrm>
            <a:custGeom>
              <a:avLst/>
              <a:gdLst/>
              <a:ahLst/>
              <a:cxnLst/>
              <a:rect l="l" t="t" r="r" b="b"/>
              <a:pathLst>
                <a:path w="9633" h="29397" extrusionOk="0">
                  <a:moveTo>
                    <a:pt x="1822" y="0"/>
                  </a:moveTo>
                  <a:lnTo>
                    <a:pt x="1" y="29397"/>
                  </a:lnTo>
                  <a:lnTo>
                    <a:pt x="9633" y="29397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42;p58">
              <a:extLst>
                <a:ext uri="{FF2B5EF4-FFF2-40B4-BE49-F238E27FC236}">
                  <a16:creationId xmlns:a16="http://schemas.microsoft.com/office/drawing/2014/main" id="{C93182CA-3444-4AED-BDBA-2FB4CA52294F}"/>
                </a:ext>
              </a:extLst>
            </p:cNvPr>
            <p:cNvSpPr/>
            <p:nvPr/>
          </p:nvSpPr>
          <p:spPr>
            <a:xfrm>
              <a:off x="3851950" y="1763150"/>
              <a:ext cx="240825" cy="734625"/>
            </a:xfrm>
            <a:custGeom>
              <a:avLst/>
              <a:gdLst/>
              <a:ahLst/>
              <a:cxnLst/>
              <a:rect l="l" t="t" r="r" b="b"/>
              <a:pathLst>
                <a:path w="9633" h="29385" extrusionOk="0">
                  <a:moveTo>
                    <a:pt x="1822" y="0"/>
                  </a:moveTo>
                  <a:lnTo>
                    <a:pt x="1" y="29385"/>
                  </a:lnTo>
                  <a:lnTo>
                    <a:pt x="668" y="29385"/>
                  </a:lnTo>
                  <a:lnTo>
                    <a:pt x="2049" y="4108"/>
                  </a:lnTo>
                  <a:cubicBezTo>
                    <a:pt x="2132" y="2632"/>
                    <a:pt x="3346" y="1477"/>
                    <a:pt x="4811" y="1477"/>
                  </a:cubicBezTo>
                  <a:cubicBezTo>
                    <a:pt x="6287" y="1477"/>
                    <a:pt x="7490" y="2632"/>
                    <a:pt x="7573" y="4108"/>
                  </a:cubicBezTo>
                  <a:lnTo>
                    <a:pt x="8954" y="29385"/>
                  </a:lnTo>
                  <a:lnTo>
                    <a:pt x="9633" y="29385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43;p58">
              <a:extLst>
                <a:ext uri="{FF2B5EF4-FFF2-40B4-BE49-F238E27FC236}">
                  <a16:creationId xmlns:a16="http://schemas.microsoft.com/office/drawing/2014/main" id="{99649841-E11F-40D8-B38D-CBDDA62EFB46}"/>
                </a:ext>
              </a:extLst>
            </p:cNvPr>
            <p:cNvSpPr/>
            <p:nvPr/>
          </p:nvSpPr>
          <p:spPr>
            <a:xfrm>
              <a:off x="2914050" y="1709875"/>
              <a:ext cx="1320125" cy="71750"/>
            </a:xfrm>
            <a:custGeom>
              <a:avLst/>
              <a:gdLst/>
              <a:ahLst/>
              <a:cxnLst/>
              <a:rect l="l" t="t" r="r" b="b"/>
              <a:pathLst>
                <a:path w="52805" h="2870" extrusionOk="0">
                  <a:moveTo>
                    <a:pt x="1548" y="0"/>
                  </a:moveTo>
                  <a:cubicBezTo>
                    <a:pt x="691" y="0"/>
                    <a:pt x="0" y="691"/>
                    <a:pt x="0" y="1548"/>
                  </a:cubicBezTo>
                  <a:lnTo>
                    <a:pt x="0" y="2869"/>
                  </a:lnTo>
                  <a:lnTo>
                    <a:pt x="52804" y="2869"/>
                  </a:lnTo>
                  <a:lnTo>
                    <a:pt x="52804" y="1548"/>
                  </a:lnTo>
                  <a:cubicBezTo>
                    <a:pt x="52804" y="691"/>
                    <a:pt x="52102" y="0"/>
                    <a:pt x="512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44;p58">
              <a:extLst>
                <a:ext uri="{FF2B5EF4-FFF2-40B4-BE49-F238E27FC236}">
                  <a16:creationId xmlns:a16="http://schemas.microsoft.com/office/drawing/2014/main" id="{5BAF0506-4BB4-4CEB-9DBF-7117022E6851}"/>
                </a:ext>
              </a:extLst>
            </p:cNvPr>
            <p:cNvSpPr/>
            <p:nvPr/>
          </p:nvSpPr>
          <p:spPr>
            <a:xfrm>
              <a:off x="3581100" y="2362025"/>
              <a:ext cx="367625" cy="175825"/>
            </a:xfrm>
            <a:custGeom>
              <a:avLst/>
              <a:gdLst/>
              <a:ahLst/>
              <a:cxnLst/>
              <a:rect l="l" t="t" r="r" b="b"/>
              <a:pathLst>
                <a:path w="14705" h="7033" extrusionOk="0">
                  <a:moveTo>
                    <a:pt x="11811" y="1"/>
                  </a:moveTo>
                  <a:cubicBezTo>
                    <a:pt x="10216" y="834"/>
                    <a:pt x="8620" y="1667"/>
                    <a:pt x="7025" y="2513"/>
                  </a:cubicBezTo>
                  <a:lnTo>
                    <a:pt x="6989" y="2525"/>
                  </a:lnTo>
                  <a:cubicBezTo>
                    <a:pt x="6799" y="2620"/>
                    <a:pt x="6632" y="2751"/>
                    <a:pt x="6489" y="2906"/>
                  </a:cubicBezTo>
                  <a:cubicBezTo>
                    <a:pt x="6441" y="2894"/>
                    <a:pt x="6394" y="2882"/>
                    <a:pt x="6358" y="2870"/>
                  </a:cubicBezTo>
                  <a:cubicBezTo>
                    <a:pt x="5863" y="2718"/>
                    <a:pt x="4793" y="2523"/>
                    <a:pt x="4017" y="2523"/>
                  </a:cubicBezTo>
                  <a:cubicBezTo>
                    <a:pt x="3637" y="2523"/>
                    <a:pt x="3328" y="2570"/>
                    <a:pt x="3191" y="2691"/>
                  </a:cubicBezTo>
                  <a:cubicBezTo>
                    <a:pt x="2786" y="3072"/>
                    <a:pt x="4477" y="4096"/>
                    <a:pt x="4477" y="4096"/>
                  </a:cubicBezTo>
                  <a:cubicBezTo>
                    <a:pt x="4477" y="4096"/>
                    <a:pt x="0" y="5346"/>
                    <a:pt x="226" y="5656"/>
                  </a:cubicBezTo>
                  <a:cubicBezTo>
                    <a:pt x="453" y="5978"/>
                    <a:pt x="2655" y="6942"/>
                    <a:pt x="3060" y="6990"/>
                  </a:cubicBezTo>
                  <a:cubicBezTo>
                    <a:pt x="3328" y="7019"/>
                    <a:pt x="3635" y="7032"/>
                    <a:pt x="3965" y="7032"/>
                  </a:cubicBezTo>
                  <a:cubicBezTo>
                    <a:pt x="5867" y="7032"/>
                    <a:pt x="8513" y="6609"/>
                    <a:pt x="8513" y="6609"/>
                  </a:cubicBezTo>
                  <a:cubicBezTo>
                    <a:pt x="10597" y="6120"/>
                    <a:pt x="12656" y="5573"/>
                    <a:pt x="14704" y="4989"/>
                  </a:cubicBezTo>
                  <a:cubicBezTo>
                    <a:pt x="13680" y="3370"/>
                    <a:pt x="12704" y="1715"/>
                    <a:pt x="11811" y="1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45;p58">
              <a:extLst>
                <a:ext uri="{FF2B5EF4-FFF2-40B4-BE49-F238E27FC236}">
                  <a16:creationId xmlns:a16="http://schemas.microsoft.com/office/drawing/2014/main" id="{9040FB8D-E4D7-4DD5-9712-17CE83B680F9}"/>
                </a:ext>
              </a:extLst>
            </p:cNvPr>
            <p:cNvSpPr/>
            <p:nvPr/>
          </p:nvSpPr>
          <p:spPr>
            <a:xfrm>
              <a:off x="3807300" y="1258600"/>
              <a:ext cx="922400" cy="1314900"/>
            </a:xfrm>
            <a:custGeom>
              <a:avLst/>
              <a:gdLst/>
              <a:ahLst/>
              <a:cxnLst/>
              <a:rect l="l" t="t" r="r" b="b"/>
              <a:pathLst>
                <a:path w="36896" h="52596" extrusionOk="0">
                  <a:moveTo>
                    <a:pt x="13483" y="0"/>
                  </a:moveTo>
                  <a:cubicBezTo>
                    <a:pt x="13446" y="0"/>
                    <a:pt x="13409" y="1"/>
                    <a:pt x="13372" y="1"/>
                  </a:cubicBezTo>
                  <a:cubicBezTo>
                    <a:pt x="13372" y="1"/>
                    <a:pt x="19860" y="6371"/>
                    <a:pt x="20134" y="8419"/>
                  </a:cubicBezTo>
                  <a:cubicBezTo>
                    <a:pt x="20527" y="11324"/>
                    <a:pt x="19527" y="14205"/>
                    <a:pt x="17634" y="16348"/>
                  </a:cubicBezTo>
                  <a:cubicBezTo>
                    <a:pt x="19860" y="19051"/>
                    <a:pt x="25468" y="26266"/>
                    <a:pt x="24921" y="29445"/>
                  </a:cubicBezTo>
                  <a:cubicBezTo>
                    <a:pt x="24242" y="33398"/>
                    <a:pt x="1" y="45102"/>
                    <a:pt x="1" y="45102"/>
                  </a:cubicBezTo>
                  <a:cubicBezTo>
                    <a:pt x="1" y="45102"/>
                    <a:pt x="537" y="50960"/>
                    <a:pt x="2989" y="52460"/>
                  </a:cubicBezTo>
                  <a:cubicBezTo>
                    <a:pt x="3139" y="52552"/>
                    <a:pt x="3391" y="52596"/>
                    <a:pt x="3731" y="52596"/>
                  </a:cubicBezTo>
                  <a:cubicBezTo>
                    <a:pt x="8973" y="52596"/>
                    <a:pt x="35317" y="42086"/>
                    <a:pt x="36089" y="31219"/>
                  </a:cubicBezTo>
                  <a:cubicBezTo>
                    <a:pt x="36895" y="19676"/>
                    <a:pt x="23825" y="0"/>
                    <a:pt x="13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46;p58">
              <a:extLst>
                <a:ext uri="{FF2B5EF4-FFF2-40B4-BE49-F238E27FC236}">
                  <a16:creationId xmlns:a16="http://schemas.microsoft.com/office/drawing/2014/main" id="{5096205B-3855-4CAC-B1F8-B297846710A8}"/>
                </a:ext>
              </a:extLst>
            </p:cNvPr>
            <p:cNvSpPr/>
            <p:nvPr/>
          </p:nvSpPr>
          <p:spPr>
            <a:xfrm>
              <a:off x="3784400" y="699325"/>
              <a:ext cx="351850" cy="431025"/>
            </a:xfrm>
            <a:custGeom>
              <a:avLst/>
              <a:gdLst/>
              <a:ahLst/>
              <a:cxnLst/>
              <a:rect l="l" t="t" r="r" b="b"/>
              <a:pathLst>
                <a:path w="14074" h="17241" extrusionOk="0">
                  <a:moveTo>
                    <a:pt x="6132" y="0"/>
                  </a:moveTo>
                  <a:cubicBezTo>
                    <a:pt x="4429" y="0"/>
                    <a:pt x="2905" y="679"/>
                    <a:pt x="1798" y="1798"/>
                  </a:cubicBezTo>
                  <a:cubicBezTo>
                    <a:pt x="679" y="2906"/>
                    <a:pt x="0" y="4441"/>
                    <a:pt x="0" y="6132"/>
                  </a:cubicBezTo>
                  <a:lnTo>
                    <a:pt x="0" y="11109"/>
                  </a:lnTo>
                  <a:cubicBezTo>
                    <a:pt x="0" y="11883"/>
                    <a:pt x="143" y="12621"/>
                    <a:pt x="405" y="13300"/>
                  </a:cubicBezTo>
                  <a:cubicBezTo>
                    <a:pt x="1286" y="15609"/>
                    <a:pt x="3512" y="17241"/>
                    <a:pt x="6132" y="17241"/>
                  </a:cubicBezTo>
                  <a:cubicBezTo>
                    <a:pt x="9192" y="17241"/>
                    <a:pt x="11728" y="15002"/>
                    <a:pt x="12180" y="12061"/>
                  </a:cubicBezTo>
                  <a:cubicBezTo>
                    <a:pt x="12978" y="11680"/>
                    <a:pt x="13704" y="10609"/>
                    <a:pt x="13859" y="9811"/>
                  </a:cubicBezTo>
                  <a:cubicBezTo>
                    <a:pt x="14073" y="8775"/>
                    <a:pt x="13407" y="7763"/>
                    <a:pt x="12371" y="7561"/>
                  </a:cubicBezTo>
                  <a:cubicBezTo>
                    <a:pt x="12335" y="7549"/>
                    <a:pt x="12299" y="7549"/>
                    <a:pt x="12264" y="7549"/>
                  </a:cubicBezTo>
                  <a:lnTo>
                    <a:pt x="12264" y="6132"/>
                  </a:lnTo>
                  <a:cubicBezTo>
                    <a:pt x="12264" y="2739"/>
                    <a:pt x="9513" y="0"/>
                    <a:pt x="6132" y="0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47;p58">
              <a:extLst>
                <a:ext uri="{FF2B5EF4-FFF2-40B4-BE49-F238E27FC236}">
                  <a16:creationId xmlns:a16="http://schemas.microsoft.com/office/drawing/2014/main" id="{F8054C5A-FDBD-4983-ACFD-12B3D28609FC}"/>
                </a:ext>
              </a:extLst>
            </p:cNvPr>
            <p:cNvSpPr/>
            <p:nvPr/>
          </p:nvSpPr>
          <p:spPr>
            <a:xfrm>
              <a:off x="3727250" y="666550"/>
              <a:ext cx="422100" cy="373325"/>
            </a:xfrm>
            <a:custGeom>
              <a:avLst/>
              <a:gdLst/>
              <a:ahLst/>
              <a:cxnLst/>
              <a:rect l="l" t="t" r="r" b="b"/>
              <a:pathLst>
                <a:path w="16884" h="14933" extrusionOk="0">
                  <a:moveTo>
                    <a:pt x="8258" y="0"/>
                  </a:moveTo>
                  <a:cubicBezTo>
                    <a:pt x="7368" y="0"/>
                    <a:pt x="6408" y="207"/>
                    <a:pt x="5406" y="728"/>
                  </a:cubicBezTo>
                  <a:cubicBezTo>
                    <a:pt x="572" y="3252"/>
                    <a:pt x="0" y="7598"/>
                    <a:pt x="2274" y="10705"/>
                  </a:cubicBezTo>
                  <a:lnTo>
                    <a:pt x="2310" y="7134"/>
                  </a:lnTo>
                  <a:lnTo>
                    <a:pt x="11061" y="6002"/>
                  </a:lnTo>
                  <a:lnTo>
                    <a:pt x="11061" y="6002"/>
                  </a:lnTo>
                  <a:cubicBezTo>
                    <a:pt x="11061" y="6003"/>
                    <a:pt x="10990" y="9860"/>
                    <a:pt x="12085" y="11420"/>
                  </a:cubicBezTo>
                  <a:cubicBezTo>
                    <a:pt x="12085" y="11420"/>
                    <a:pt x="13002" y="10015"/>
                    <a:pt x="13930" y="9277"/>
                  </a:cubicBezTo>
                  <a:cubicBezTo>
                    <a:pt x="14160" y="9093"/>
                    <a:pt x="14437" y="8996"/>
                    <a:pt x="14713" y="8996"/>
                  </a:cubicBezTo>
                  <a:cubicBezTo>
                    <a:pt x="14938" y="8996"/>
                    <a:pt x="15162" y="9060"/>
                    <a:pt x="15359" y="9193"/>
                  </a:cubicBezTo>
                  <a:cubicBezTo>
                    <a:pt x="15728" y="9431"/>
                    <a:pt x="16097" y="9836"/>
                    <a:pt x="16133" y="10467"/>
                  </a:cubicBezTo>
                  <a:cubicBezTo>
                    <a:pt x="16204" y="11729"/>
                    <a:pt x="15526" y="12575"/>
                    <a:pt x="14430" y="13361"/>
                  </a:cubicBezTo>
                  <a:cubicBezTo>
                    <a:pt x="14430" y="13361"/>
                    <a:pt x="14299" y="14587"/>
                    <a:pt x="13990" y="14932"/>
                  </a:cubicBezTo>
                  <a:cubicBezTo>
                    <a:pt x="13990" y="14932"/>
                    <a:pt x="16883" y="13872"/>
                    <a:pt x="16812" y="10027"/>
                  </a:cubicBezTo>
                  <a:cubicBezTo>
                    <a:pt x="16752" y="6181"/>
                    <a:pt x="15859" y="4002"/>
                    <a:pt x="14061" y="3014"/>
                  </a:cubicBezTo>
                  <a:cubicBezTo>
                    <a:pt x="14061" y="3014"/>
                    <a:pt x="11661" y="0"/>
                    <a:pt x="8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2"/>
          <p:cNvSpPr txBox="1">
            <a:spLocks noGrp="1"/>
          </p:cNvSpPr>
          <p:nvPr>
            <p:ph type="title"/>
          </p:nvPr>
        </p:nvSpPr>
        <p:spPr>
          <a:xfrm>
            <a:off x="717600" y="421327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Technologies used</a:t>
            </a:r>
            <a:endParaRPr dirty="0"/>
          </a:p>
        </p:txBody>
      </p:sp>
      <p:grpSp>
        <p:nvGrpSpPr>
          <p:cNvPr id="1565" name="Google Shape;1565;p52"/>
          <p:cNvGrpSpPr/>
          <p:nvPr/>
        </p:nvGrpSpPr>
        <p:grpSpPr>
          <a:xfrm flipH="1">
            <a:off x="103761" y="4109898"/>
            <a:ext cx="516022" cy="1033602"/>
            <a:chOff x="8208488" y="3307425"/>
            <a:chExt cx="935500" cy="1873825"/>
          </a:xfrm>
        </p:grpSpPr>
        <p:sp>
          <p:nvSpPr>
            <p:cNvPr id="1566" name="Google Shape;1566;p52"/>
            <p:cNvSpPr/>
            <p:nvPr/>
          </p:nvSpPr>
          <p:spPr>
            <a:xfrm>
              <a:off x="8644188" y="3606050"/>
              <a:ext cx="499800" cy="1162300"/>
            </a:xfrm>
            <a:custGeom>
              <a:avLst/>
              <a:gdLst/>
              <a:ahLst/>
              <a:cxnLst/>
              <a:rect l="l" t="t" r="r" b="b"/>
              <a:pathLst>
                <a:path w="19992" h="46492" extrusionOk="0">
                  <a:moveTo>
                    <a:pt x="10035" y="0"/>
                  </a:moveTo>
                  <a:cubicBezTo>
                    <a:pt x="8386" y="0"/>
                    <a:pt x="6741" y="963"/>
                    <a:pt x="6002" y="2441"/>
                  </a:cubicBezTo>
                  <a:cubicBezTo>
                    <a:pt x="4954" y="4548"/>
                    <a:pt x="5740" y="7120"/>
                    <a:pt x="5025" y="9358"/>
                  </a:cubicBezTo>
                  <a:cubicBezTo>
                    <a:pt x="4120" y="12204"/>
                    <a:pt x="930" y="14026"/>
                    <a:pt x="489" y="16978"/>
                  </a:cubicBezTo>
                  <a:cubicBezTo>
                    <a:pt x="1" y="20181"/>
                    <a:pt x="2906" y="22848"/>
                    <a:pt x="3668" y="25991"/>
                  </a:cubicBezTo>
                  <a:cubicBezTo>
                    <a:pt x="4370" y="28861"/>
                    <a:pt x="3227" y="31814"/>
                    <a:pt x="2227" y="34600"/>
                  </a:cubicBezTo>
                  <a:cubicBezTo>
                    <a:pt x="1811" y="35719"/>
                    <a:pt x="1418" y="36874"/>
                    <a:pt x="1418" y="38076"/>
                  </a:cubicBezTo>
                  <a:cubicBezTo>
                    <a:pt x="1430" y="39624"/>
                    <a:pt x="2108" y="41112"/>
                    <a:pt x="3049" y="42339"/>
                  </a:cubicBezTo>
                  <a:cubicBezTo>
                    <a:pt x="4951" y="44839"/>
                    <a:pt x="7973" y="46492"/>
                    <a:pt x="11087" y="46492"/>
                  </a:cubicBezTo>
                  <a:cubicBezTo>
                    <a:pt x="12242" y="46492"/>
                    <a:pt x="13410" y="46264"/>
                    <a:pt x="14538" y="45768"/>
                  </a:cubicBezTo>
                  <a:cubicBezTo>
                    <a:pt x="16979" y="44696"/>
                    <a:pt x="18741" y="42351"/>
                    <a:pt x="19360" y="39755"/>
                  </a:cubicBezTo>
                  <a:cubicBezTo>
                    <a:pt x="19991" y="37171"/>
                    <a:pt x="19539" y="34397"/>
                    <a:pt x="18396" y="31992"/>
                  </a:cubicBezTo>
                  <a:cubicBezTo>
                    <a:pt x="17813" y="30766"/>
                    <a:pt x="17051" y="29635"/>
                    <a:pt x="16527" y="28385"/>
                  </a:cubicBezTo>
                  <a:cubicBezTo>
                    <a:pt x="15991" y="27134"/>
                    <a:pt x="15717" y="25706"/>
                    <a:pt x="16146" y="24420"/>
                  </a:cubicBezTo>
                  <a:cubicBezTo>
                    <a:pt x="16562" y="23182"/>
                    <a:pt x="17575" y="22253"/>
                    <a:pt x="18194" y="21110"/>
                  </a:cubicBezTo>
                  <a:cubicBezTo>
                    <a:pt x="18968" y="19717"/>
                    <a:pt x="19134" y="18086"/>
                    <a:pt x="19134" y="16502"/>
                  </a:cubicBezTo>
                  <a:cubicBezTo>
                    <a:pt x="19134" y="15502"/>
                    <a:pt x="19075" y="14478"/>
                    <a:pt x="18670" y="13561"/>
                  </a:cubicBezTo>
                  <a:cubicBezTo>
                    <a:pt x="17991" y="12002"/>
                    <a:pt x="16432" y="10990"/>
                    <a:pt x="15681" y="9466"/>
                  </a:cubicBezTo>
                  <a:cubicBezTo>
                    <a:pt x="14693" y="7477"/>
                    <a:pt x="15253" y="5013"/>
                    <a:pt x="14407" y="2977"/>
                  </a:cubicBezTo>
                  <a:cubicBezTo>
                    <a:pt x="13729" y="1346"/>
                    <a:pt x="12110" y="143"/>
                    <a:pt x="10347" y="12"/>
                  </a:cubicBezTo>
                  <a:cubicBezTo>
                    <a:pt x="10244" y="4"/>
                    <a:pt x="10139" y="0"/>
                    <a:pt x="10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2"/>
            <p:cNvSpPr/>
            <p:nvPr/>
          </p:nvSpPr>
          <p:spPr>
            <a:xfrm>
              <a:off x="8896613" y="3682825"/>
              <a:ext cx="25" cy="1498425"/>
            </a:xfrm>
            <a:custGeom>
              <a:avLst/>
              <a:gdLst/>
              <a:ahLst/>
              <a:cxnLst/>
              <a:rect l="l" t="t" r="r" b="b"/>
              <a:pathLst>
                <a:path w="1" h="59937" fill="none" extrusionOk="0">
                  <a:moveTo>
                    <a:pt x="0" y="1"/>
                  </a:moveTo>
                  <a:lnTo>
                    <a:pt x="0" y="59937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2"/>
            <p:cNvSpPr/>
            <p:nvPr/>
          </p:nvSpPr>
          <p:spPr>
            <a:xfrm>
              <a:off x="8896613" y="3917975"/>
              <a:ext cx="161650" cy="150650"/>
            </a:xfrm>
            <a:custGeom>
              <a:avLst/>
              <a:gdLst/>
              <a:ahLst/>
              <a:cxnLst/>
              <a:rect l="l" t="t" r="r" b="b"/>
              <a:pathLst>
                <a:path w="6466" h="6026" fill="none" extrusionOk="0">
                  <a:moveTo>
                    <a:pt x="6465" y="1"/>
                  </a:moveTo>
                  <a:lnTo>
                    <a:pt x="0" y="6025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2"/>
            <p:cNvSpPr/>
            <p:nvPr/>
          </p:nvSpPr>
          <p:spPr>
            <a:xfrm>
              <a:off x="8766238" y="4362375"/>
              <a:ext cx="130400" cy="108375"/>
            </a:xfrm>
            <a:custGeom>
              <a:avLst/>
              <a:gdLst/>
              <a:ahLst/>
              <a:cxnLst/>
              <a:rect l="l" t="t" r="r" b="b"/>
              <a:pathLst>
                <a:path w="5216" h="4335" fill="none" extrusionOk="0">
                  <a:moveTo>
                    <a:pt x="0" y="1"/>
                  </a:moveTo>
                  <a:lnTo>
                    <a:pt x="5215" y="4335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2"/>
            <p:cNvSpPr/>
            <p:nvPr/>
          </p:nvSpPr>
          <p:spPr>
            <a:xfrm>
              <a:off x="8896613" y="4544250"/>
              <a:ext cx="136050" cy="139325"/>
            </a:xfrm>
            <a:custGeom>
              <a:avLst/>
              <a:gdLst/>
              <a:ahLst/>
              <a:cxnLst/>
              <a:rect l="l" t="t" r="r" b="b"/>
              <a:pathLst>
                <a:path w="5442" h="5573" fill="none" extrusionOk="0">
                  <a:moveTo>
                    <a:pt x="5442" y="1"/>
                  </a:moveTo>
                  <a:lnTo>
                    <a:pt x="0" y="5573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2"/>
            <p:cNvSpPr/>
            <p:nvPr/>
          </p:nvSpPr>
          <p:spPr>
            <a:xfrm>
              <a:off x="8898388" y="4490975"/>
              <a:ext cx="114025" cy="110150"/>
            </a:xfrm>
            <a:custGeom>
              <a:avLst/>
              <a:gdLst/>
              <a:ahLst/>
              <a:cxnLst/>
              <a:rect l="l" t="t" r="r" b="b"/>
              <a:pathLst>
                <a:path w="4561" h="4406" fill="none" extrusionOk="0">
                  <a:moveTo>
                    <a:pt x="4561" y="0"/>
                  </a:moveTo>
                  <a:lnTo>
                    <a:pt x="1" y="4406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2"/>
            <p:cNvSpPr/>
            <p:nvPr/>
          </p:nvSpPr>
          <p:spPr>
            <a:xfrm>
              <a:off x="8208488" y="3307425"/>
              <a:ext cx="634325" cy="1474725"/>
            </a:xfrm>
            <a:custGeom>
              <a:avLst/>
              <a:gdLst/>
              <a:ahLst/>
              <a:cxnLst/>
              <a:rect l="l" t="t" r="r" b="b"/>
              <a:pathLst>
                <a:path w="25373" h="58989" extrusionOk="0">
                  <a:moveTo>
                    <a:pt x="12734" y="0"/>
                  </a:moveTo>
                  <a:cubicBezTo>
                    <a:pt x="10638" y="0"/>
                    <a:pt x="8561" y="1218"/>
                    <a:pt x="7620" y="3099"/>
                  </a:cubicBezTo>
                  <a:cubicBezTo>
                    <a:pt x="6287" y="5766"/>
                    <a:pt x="7287" y="9040"/>
                    <a:pt x="6382" y="11874"/>
                  </a:cubicBezTo>
                  <a:cubicBezTo>
                    <a:pt x="5227" y="15481"/>
                    <a:pt x="1191" y="17791"/>
                    <a:pt x="619" y="21542"/>
                  </a:cubicBezTo>
                  <a:cubicBezTo>
                    <a:pt x="0" y="25602"/>
                    <a:pt x="3679" y="28983"/>
                    <a:pt x="4655" y="32972"/>
                  </a:cubicBezTo>
                  <a:cubicBezTo>
                    <a:pt x="5548" y="36615"/>
                    <a:pt x="4108" y="40365"/>
                    <a:pt x="2822" y="43901"/>
                  </a:cubicBezTo>
                  <a:cubicBezTo>
                    <a:pt x="2310" y="45318"/>
                    <a:pt x="1810" y="46795"/>
                    <a:pt x="1810" y="48307"/>
                  </a:cubicBezTo>
                  <a:cubicBezTo>
                    <a:pt x="1810" y="50271"/>
                    <a:pt x="2667" y="52152"/>
                    <a:pt x="3870" y="53724"/>
                  </a:cubicBezTo>
                  <a:cubicBezTo>
                    <a:pt x="6282" y="56900"/>
                    <a:pt x="10111" y="58988"/>
                    <a:pt x="14062" y="58988"/>
                  </a:cubicBezTo>
                  <a:cubicBezTo>
                    <a:pt x="15532" y="58988"/>
                    <a:pt x="17018" y="58699"/>
                    <a:pt x="18455" y="58070"/>
                  </a:cubicBezTo>
                  <a:cubicBezTo>
                    <a:pt x="21539" y="56701"/>
                    <a:pt x="23777" y="53724"/>
                    <a:pt x="24575" y="50450"/>
                  </a:cubicBezTo>
                  <a:cubicBezTo>
                    <a:pt x="25372" y="47164"/>
                    <a:pt x="24801" y="43640"/>
                    <a:pt x="23348" y="40592"/>
                  </a:cubicBezTo>
                  <a:cubicBezTo>
                    <a:pt x="22598" y="39044"/>
                    <a:pt x="21634" y="37591"/>
                    <a:pt x="20967" y="36008"/>
                  </a:cubicBezTo>
                  <a:cubicBezTo>
                    <a:pt x="20300" y="34424"/>
                    <a:pt x="19943" y="32614"/>
                    <a:pt x="20491" y="30983"/>
                  </a:cubicBezTo>
                  <a:cubicBezTo>
                    <a:pt x="21027" y="29412"/>
                    <a:pt x="22301" y="28233"/>
                    <a:pt x="23098" y="26780"/>
                  </a:cubicBezTo>
                  <a:cubicBezTo>
                    <a:pt x="24063" y="25018"/>
                    <a:pt x="24277" y="22946"/>
                    <a:pt x="24289" y="20934"/>
                  </a:cubicBezTo>
                  <a:cubicBezTo>
                    <a:pt x="24289" y="19660"/>
                    <a:pt x="24206" y="18363"/>
                    <a:pt x="23694" y="17196"/>
                  </a:cubicBezTo>
                  <a:cubicBezTo>
                    <a:pt x="22824" y="15231"/>
                    <a:pt x="20848" y="13933"/>
                    <a:pt x="19895" y="12005"/>
                  </a:cubicBezTo>
                  <a:cubicBezTo>
                    <a:pt x="18645" y="9481"/>
                    <a:pt x="19360" y="6361"/>
                    <a:pt x="18276" y="3766"/>
                  </a:cubicBezTo>
                  <a:cubicBezTo>
                    <a:pt x="17419" y="1706"/>
                    <a:pt x="15359" y="170"/>
                    <a:pt x="13133" y="15"/>
                  </a:cubicBezTo>
                  <a:cubicBezTo>
                    <a:pt x="13000" y="5"/>
                    <a:pt x="12867" y="0"/>
                    <a:pt x="12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2"/>
            <p:cNvSpPr/>
            <p:nvPr/>
          </p:nvSpPr>
          <p:spPr>
            <a:xfrm>
              <a:off x="8523388" y="3349450"/>
              <a:ext cx="25" cy="1830325"/>
            </a:xfrm>
            <a:custGeom>
              <a:avLst/>
              <a:gdLst/>
              <a:ahLst/>
              <a:cxnLst/>
              <a:rect l="l" t="t" r="r" b="b"/>
              <a:pathLst>
                <a:path w="1" h="73213" fill="none" extrusionOk="0">
                  <a:moveTo>
                    <a:pt x="1" y="1"/>
                  </a:moveTo>
                  <a:lnTo>
                    <a:pt x="1" y="73212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2"/>
            <p:cNvSpPr/>
            <p:nvPr/>
          </p:nvSpPr>
          <p:spPr>
            <a:xfrm>
              <a:off x="8389763" y="3590575"/>
              <a:ext cx="133650" cy="130975"/>
            </a:xfrm>
            <a:custGeom>
              <a:avLst/>
              <a:gdLst/>
              <a:ahLst/>
              <a:cxnLst/>
              <a:rect l="l" t="t" r="r" b="b"/>
              <a:pathLst>
                <a:path w="5346" h="5239" fill="none" extrusionOk="0">
                  <a:moveTo>
                    <a:pt x="0" y="0"/>
                  </a:moveTo>
                  <a:lnTo>
                    <a:pt x="5346" y="5239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2"/>
            <p:cNvSpPr/>
            <p:nvPr/>
          </p:nvSpPr>
          <p:spPr>
            <a:xfrm>
              <a:off x="8351063" y="3656650"/>
              <a:ext cx="170875" cy="154200"/>
            </a:xfrm>
            <a:custGeom>
              <a:avLst/>
              <a:gdLst/>
              <a:ahLst/>
              <a:cxnLst/>
              <a:rect l="l" t="t" r="r" b="b"/>
              <a:pathLst>
                <a:path w="6835" h="6168" fill="none" extrusionOk="0">
                  <a:moveTo>
                    <a:pt x="0" y="0"/>
                  </a:moveTo>
                  <a:lnTo>
                    <a:pt x="6834" y="6168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2"/>
            <p:cNvSpPr/>
            <p:nvPr/>
          </p:nvSpPr>
          <p:spPr>
            <a:xfrm>
              <a:off x="8290638" y="3992700"/>
              <a:ext cx="231300" cy="143200"/>
            </a:xfrm>
            <a:custGeom>
              <a:avLst/>
              <a:gdLst/>
              <a:ahLst/>
              <a:cxnLst/>
              <a:rect l="l" t="t" r="r" b="b"/>
              <a:pathLst>
                <a:path w="9252" h="5728" fill="none" extrusionOk="0">
                  <a:moveTo>
                    <a:pt x="0" y="0"/>
                  </a:moveTo>
                  <a:lnTo>
                    <a:pt x="9251" y="5727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2"/>
            <p:cNvSpPr/>
            <p:nvPr/>
          </p:nvSpPr>
          <p:spPr>
            <a:xfrm>
              <a:off x="8305813" y="4392150"/>
              <a:ext cx="214625" cy="136350"/>
            </a:xfrm>
            <a:custGeom>
              <a:avLst/>
              <a:gdLst/>
              <a:ahLst/>
              <a:cxnLst/>
              <a:rect l="l" t="t" r="r" b="b"/>
              <a:pathLst>
                <a:path w="8585" h="5454" fill="none" extrusionOk="0">
                  <a:moveTo>
                    <a:pt x="0" y="0"/>
                  </a:moveTo>
                  <a:lnTo>
                    <a:pt x="8585" y="5454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2"/>
            <p:cNvSpPr/>
            <p:nvPr/>
          </p:nvSpPr>
          <p:spPr>
            <a:xfrm>
              <a:off x="8279613" y="4477575"/>
              <a:ext cx="240825" cy="159875"/>
            </a:xfrm>
            <a:custGeom>
              <a:avLst/>
              <a:gdLst/>
              <a:ahLst/>
              <a:cxnLst/>
              <a:rect l="l" t="t" r="r" b="b"/>
              <a:pathLst>
                <a:path w="9633" h="6395" fill="none" extrusionOk="0">
                  <a:moveTo>
                    <a:pt x="1" y="1"/>
                  </a:moveTo>
                  <a:lnTo>
                    <a:pt x="9633" y="6394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2"/>
            <p:cNvSpPr/>
            <p:nvPr/>
          </p:nvSpPr>
          <p:spPr>
            <a:xfrm>
              <a:off x="8523388" y="3753075"/>
              <a:ext cx="206600" cy="175050"/>
            </a:xfrm>
            <a:custGeom>
              <a:avLst/>
              <a:gdLst/>
              <a:ahLst/>
              <a:cxnLst/>
              <a:rect l="l" t="t" r="r" b="b"/>
              <a:pathLst>
                <a:path w="8264" h="7002" fill="none" extrusionOk="0">
                  <a:moveTo>
                    <a:pt x="1" y="7002"/>
                  </a:moveTo>
                  <a:lnTo>
                    <a:pt x="8264" y="1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2"/>
            <p:cNvSpPr/>
            <p:nvPr/>
          </p:nvSpPr>
          <p:spPr>
            <a:xfrm>
              <a:off x="8519238" y="4193900"/>
              <a:ext cx="205100" cy="108675"/>
            </a:xfrm>
            <a:custGeom>
              <a:avLst/>
              <a:gdLst/>
              <a:ahLst/>
              <a:cxnLst/>
              <a:rect l="l" t="t" r="r" b="b"/>
              <a:pathLst>
                <a:path w="8204" h="4347" fill="none" extrusionOk="0">
                  <a:moveTo>
                    <a:pt x="0" y="4347"/>
                  </a:moveTo>
                  <a:lnTo>
                    <a:pt x="8204" y="1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2"/>
            <p:cNvSpPr/>
            <p:nvPr/>
          </p:nvSpPr>
          <p:spPr>
            <a:xfrm>
              <a:off x="8521913" y="4248975"/>
              <a:ext cx="220275" cy="118500"/>
            </a:xfrm>
            <a:custGeom>
              <a:avLst/>
              <a:gdLst/>
              <a:ahLst/>
              <a:cxnLst/>
              <a:rect l="l" t="t" r="r" b="b"/>
              <a:pathLst>
                <a:path w="8811" h="4740" fill="none" extrusionOk="0">
                  <a:moveTo>
                    <a:pt x="0" y="4739"/>
                  </a:moveTo>
                  <a:lnTo>
                    <a:pt x="8811" y="1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" descr="Visual Studio Extensibility – DEV.BG">
            <a:extLst>
              <a:ext uri="{FF2B5EF4-FFF2-40B4-BE49-F238E27FC236}">
                <a16:creationId xmlns:a16="http://schemas.microsoft.com/office/drawing/2014/main" id="{79B3602C-87D3-4FD5-BCC2-34BEEB4A4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56" y="1119324"/>
            <a:ext cx="303847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 - Free social media icons">
            <a:extLst>
              <a:ext uri="{FF2B5EF4-FFF2-40B4-BE49-F238E27FC236}">
                <a16:creationId xmlns:a16="http://schemas.microsoft.com/office/drawing/2014/main" id="{E00A51B8-CB3A-4570-9DAF-627E1C900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8" y="1202995"/>
            <a:ext cx="1292508" cy="129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Teams Full Logo transparent PNG - StickPNG">
            <a:extLst>
              <a:ext uri="{FF2B5EF4-FFF2-40B4-BE49-F238E27FC236}">
                <a16:creationId xmlns:a16="http://schemas.microsoft.com/office/drawing/2014/main" id="{F27C1E68-91BD-4058-812A-7644A067C1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7" r="64010"/>
          <a:stretch/>
        </p:blipFill>
        <p:spPr bwMode="auto">
          <a:xfrm>
            <a:off x="5673609" y="1229221"/>
            <a:ext cx="1528028" cy="132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crosoft Teams Full Logo transparent PNG - StickPNG">
            <a:extLst>
              <a:ext uri="{FF2B5EF4-FFF2-40B4-BE49-F238E27FC236}">
                <a16:creationId xmlns:a16="http://schemas.microsoft.com/office/drawing/2014/main" id="{68FEF8F3-3668-4A73-8D79-2818C6E1A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6" t="24208" r="26895" b="-1"/>
          <a:stretch/>
        </p:blipFill>
        <p:spPr bwMode="auto">
          <a:xfrm>
            <a:off x="7201637" y="1229221"/>
            <a:ext cx="1508920" cy="98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Teams Full Logo transparent PNG - StickPNG">
            <a:extLst>
              <a:ext uri="{FF2B5EF4-FFF2-40B4-BE49-F238E27FC236}">
                <a16:creationId xmlns:a16="http://schemas.microsoft.com/office/drawing/2014/main" id="{82D56FEB-33E1-4E5B-BCC1-281CD79BB6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98" t="32588"/>
          <a:stretch/>
        </p:blipFill>
        <p:spPr bwMode="auto">
          <a:xfrm>
            <a:off x="7293429" y="1776359"/>
            <a:ext cx="1417128" cy="115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icrosoft Word logo and symbol, meaning, history, PNG">
            <a:extLst>
              <a:ext uri="{FF2B5EF4-FFF2-40B4-BE49-F238E27FC236}">
                <a16:creationId xmlns:a16="http://schemas.microsoft.com/office/drawing/2014/main" id="{31E8CFBF-BA1D-431F-AC92-8C76382E2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58" y="2837161"/>
            <a:ext cx="2311185" cy="129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icrosoft Excel Logo transparent PNG - StickPNG">
            <a:extLst>
              <a:ext uri="{FF2B5EF4-FFF2-40B4-BE49-F238E27FC236}">
                <a16:creationId xmlns:a16="http://schemas.microsoft.com/office/drawing/2014/main" id="{367B4DD4-7D08-4344-8ACC-B22C1ADEE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559" y="2793273"/>
            <a:ext cx="2166434" cy="135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41F619A4-7612-4F8F-89E1-0C5C7F719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712" y="2704090"/>
            <a:ext cx="1635123" cy="151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C++ Logo Image PNG Transparent Background, Free Download #28389 -  FreeIconsPNG">
            <a:extLst>
              <a:ext uri="{FF2B5EF4-FFF2-40B4-BE49-F238E27FC236}">
                <a16:creationId xmlns:a16="http://schemas.microsoft.com/office/drawing/2014/main" id="{6123C168-7AF4-41C4-8E5C-59AC15707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333" b="96000" l="9778" r="89778">
                        <a14:foregroundMark x1="72444" y1="81333" x2="47111" y2="96000"/>
                        <a14:foregroundMark x1="47111" y1="96000" x2="52444" y2="89333"/>
                        <a14:foregroundMark x1="53333" y1="12000" x2="48444" y2="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514" y="2592578"/>
            <a:ext cx="1744546" cy="174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Krita Icon - Free Transparent PNG Clipart Images Download">
            <a:extLst>
              <a:ext uri="{FF2B5EF4-FFF2-40B4-BE49-F238E27FC236}">
                <a16:creationId xmlns:a16="http://schemas.microsoft.com/office/drawing/2014/main" id="{67C5D1BB-716B-4E8F-91BD-F20156068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702" b="89912" l="4167" r="94167">
                        <a14:foregroundMark x1="11905" y1="13596" x2="4167" y2="5702"/>
                        <a14:foregroundMark x1="4167" y1="5702" x2="11667" y2="11404"/>
                        <a14:foregroundMark x1="69762" y1="67982" x2="72262" y2="66886"/>
                        <a14:foregroundMark x1="90952" y1="70285" x2="94167" y2="50000"/>
                        <a14:foregroundMark x1="94167" y1="50000" x2="89286" y2="35746"/>
                        <a14:foregroundMark x1="69524" y1="88925" x2="57500" y2="92105"/>
                        <a14:foregroundMark x1="57500" y1="92105" x2="35952" y2="89912"/>
                        <a14:foregroundMark x1="35952" y1="89912" x2="35476" y2="896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542" y="1091338"/>
            <a:ext cx="1396054" cy="151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51"/>
          <p:cNvSpPr txBox="1">
            <a:spLocks noGrp="1"/>
          </p:cNvSpPr>
          <p:nvPr>
            <p:ph type="title"/>
          </p:nvPr>
        </p:nvSpPr>
        <p:spPr>
          <a:xfrm>
            <a:off x="804099" y="643392"/>
            <a:ext cx="4430117" cy="3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Let's get to the game</a:t>
            </a:r>
            <a:endParaRPr dirty="0"/>
          </a:p>
        </p:txBody>
      </p:sp>
      <p:grpSp>
        <p:nvGrpSpPr>
          <p:cNvPr id="1429" name="Google Shape;1429;p51"/>
          <p:cNvGrpSpPr/>
          <p:nvPr/>
        </p:nvGrpSpPr>
        <p:grpSpPr>
          <a:xfrm>
            <a:off x="3060601" y="2575461"/>
            <a:ext cx="5857108" cy="1980080"/>
            <a:chOff x="2758155" y="2806685"/>
            <a:chExt cx="4554870" cy="1539840"/>
          </a:xfrm>
        </p:grpSpPr>
        <p:sp>
          <p:nvSpPr>
            <p:cNvPr id="1430" name="Google Shape;1430;p51"/>
            <p:cNvSpPr/>
            <p:nvPr/>
          </p:nvSpPr>
          <p:spPr>
            <a:xfrm>
              <a:off x="4819050" y="3172550"/>
              <a:ext cx="45550" cy="35450"/>
            </a:xfrm>
            <a:custGeom>
              <a:avLst/>
              <a:gdLst/>
              <a:ahLst/>
              <a:cxnLst/>
              <a:rect l="l" t="t" r="r" b="b"/>
              <a:pathLst>
                <a:path w="1822" h="1418" extrusionOk="0">
                  <a:moveTo>
                    <a:pt x="905" y="0"/>
                  </a:moveTo>
                  <a:cubicBezTo>
                    <a:pt x="0" y="0"/>
                    <a:pt x="0" y="1417"/>
                    <a:pt x="905" y="1417"/>
                  </a:cubicBezTo>
                  <a:cubicBezTo>
                    <a:pt x="1822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1"/>
            <p:cNvSpPr/>
            <p:nvPr/>
          </p:nvSpPr>
          <p:spPr>
            <a:xfrm>
              <a:off x="4738975" y="3172550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5" y="0"/>
                  </a:moveTo>
                  <a:cubicBezTo>
                    <a:pt x="0" y="0"/>
                    <a:pt x="0" y="1417"/>
                    <a:pt x="905" y="1417"/>
                  </a:cubicBezTo>
                  <a:cubicBezTo>
                    <a:pt x="1822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1"/>
            <p:cNvSpPr/>
            <p:nvPr/>
          </p:nvSpPr>
          <p:spPr>
            <a:xfrm>
              <a:off x="4896725" y="3172550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18" y="0"/>
                  </a:moveTo>
                  <a:cubicBezTo>
                    <a:pt x="1" y="0"/>
                    <a:pt x="1" y="1417"/>
                    <a:pt x="918" y="1417"/>
                  </a:cubicBezTo>
                  <a:cubicBezTo>
                    <a:pt x="1822" y="1417"/>
                    <a:pt x="1822" y="0"/>
                    <a:pt x="9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1"/>
            <p:cNvSpPr/>
            <p:nvPr/>
          </p:nvSpPr>
          <p:spPr>
            <a:xfrm>
              <a:off x="6604975" y="2885900"/>
              <a:ext cx="600700" cy="311675"/>
            </a:xfrm>
            <a:custGeom>
              <a:avLst/>
              <a:gdLst/>
              <a:ahLst/>
              <a:cxnLst/>
              <a:rect l="l" t="t" r="r" b="b"/>
              <a:pathLst>
                <a:path w="24028" h="12467" extrusionOk="0">
                  <a:moveTo>
                    <a:pt x="12002" y="1"/>
                  </a:moveTo>
                  <a:cubicBezTo>
                    <a:pt x="10204" y="1"/>
                    <a:pt x="8573" y="786"/>
                    <a:pt x="7478" y="2048"/>
                  </a:cubicBezTo>
                  <a:cubicBezTo>
                    <a:pt x="6834" y="2770"/>
                    <a:pt x="5901" y="3150"/>
                    <a:pt x="4938" y="3150"/>
                  </a:cubicBezTo>
                  <a:cubicBezTo>
                    <a:pt x="4868" y="3150"/>
                    <a:pt x="4798" y="3148"/>
                    <a:pt x="4727" y="3144"/>
                  </a:cubicBezTo>
                  <a:cubicBezTo>
                    <a:pt x="4632" y="3132"/>
                    <a:pt x="4537" y="3132"/>
                    <a:pt x="4454" y="3132"/>
                  </a:cubicBezTo>
                  <a:cubicBezTo>
                    <a:pt x="1989" y="3132"/>
                    <a:pt x="1" y="5120"/>
                    <a:pt x="1" y="7573"/>
                  </a:cubicBezTo>
                  <a:cubicBezTo>
                    <a:pt x="1" y="10026"/>
                    <a:pt x="1989" y="12014"/>
                    <a:pt x="4454" y="12014"/>
                  </a:cubicBezTo>
                  <a:cubicBezTo>
                    <a:pt x="5025" y="12014"/>
                    <a:pt x="5585" y="11907"/>
                    <a:pt x="6097" y="11704"/>
                  </a:cubicBezTo>
                  <a:cubicBezTo>
                    <a:pt x="6700" y="11465"/>
                    <a:pt x="7336" y="11357"/>
                    <a:pt x="7976" y="11357"/>
                  </a:cubicBezTo>
                  <a:cubicBezTo>
                    <a:pt x="8675" y="11357"/>
                    <a:pt x="9378" y="11486"/>
                    <a:pt x="10050" y="11716"/>
                  </a:cubicBezTo>
                  <a:cubicBezTo>
                    <a:pt x="10669" y="11919"/>
                    <a:pt x="11324" y="12038"/>
                    <a:pt x="12002" y="12038"/>
                  </a:cubicBezTo>
                  <a:cubicBezTo>
                    <a:pt x="12443" y="12038"/>
                    <a:pt x="12871" y="11990"/>
                    <a:pt x="13288" y="11895"/>
                  </a:cubicBezTo>
                  <a:cubicBezTo>
                    <a:pt x="13528" y="11844"/>
                    <a:pt x="13771" y="11819"/>
                    <a:pt x="14012" y="11819"/>
                  </a:cubicBezTo>
                  <a:cubicBezTo>
                    <a:pt x="14502" y="11819"/>
                    <a:pt x="14989" y="11922"/>
                    <a:pt x="15443" y="12121"/>
                  </a:cubicBezTo>
                  <a:cubicBezTo>
                    <a:pt x="15931" y="12347"/>
                    <a:pt x="16479" y="12466"/>
                    <a:pt x="17062" y="12466"/>
                  </a:cubicBezTo>
                  <a:cubicBezTo>
                    <a:pt x="17872" y="12466"/>
                    <a:pt x="18634" y="12228"/>
                    <a:pt x="19265" y="11800"/>
                  </a:cubicBezTo>
                  <a:cubicBezTo>
                    <a:pt x="19674" y="11527"/>
                    <a:pt x="20162" y="11388"/>
                    <a:pt x="20656" y="11388"/>
                  </a:cubicBezTo>
                  <a:cubicBezTo>
                    <a:pt x="20852" y="11388"/>
                    <a:pt x="21048" y="11410"/>
                    <a:pt x="21241" y="11454"/>
                  </a:cubicBezTo>
                  <a:cubicBezTo>
                    <a:pt x="21396" y="11490"/>
                    <a:pt x="21551" y="11502"/>
                    <a:pt x="21718" y="11502"/>
                  </a:cubicBezTo>
                  <a:cubicBezTo>
                    <a:pt x="23004" y="11502"/>
                    <a:pt x="24028" y="10395"/>
                    <a:pt x="23885" y="9085"/>
                  </a:cubicBezTo>
                  <a:cubicBezTo>
                    <a:pt x="23777" y="8109"/>
                    <a:pt x="22992" y="7311"/>
                    <a:pt x="22027" y="7180"/>
                  </a:cubicBezTo>
                  <a:cubicBezTo>
                    <a:pt x="22015" y="7180"/>
                    <a:pt x="22003" y="7180"/>
                    <a:pt x="21992" y="7168"/>
                  </a:cubicBezTo>
                  <a:cubicBezTo>
                    <a:pt x="21301" y="7085"/>
                    <a:pt x="20682" y="6728"/>
                    <a:pt x="20265" y="6156"/>
                  </a:cubicBezTo>
                  <a:cubicBezTo>
                    <a:pt x="19896" y="5668"/>
                    <a:pt x="19432" y="5263"/>
                    <a:pt x="18884" y="4977"/>
                  </a:cubicBezTo>
                  <a:cubicBezTo>
                    <a:pt x="18241" y="4644"/>
                    <a:pt x="17765" y="4084"/>
                    <a:pt x="17455" y="3430"/>
                  </a:cubicBezTo>
                  <a:cubicBezTo>
                    <a:pt x="16479" y="1405"/>
                    <a:pt x="14407" y="1"/>
                    <a:pt x="120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1"/>
            <p:cNvSpPr/>
            <p:nvPr/>
          </p:nvSpPr>
          <p:spPr>
            <a:xfrm>
              <a:off x="2758155" y="2806685"/>
              <a:ext cx="600700" cy="311950"/>
            </a:xfrm>
            <a:custGeom>
              <a:avLst/>
              <a:gdLst/>
              <a:ahLst/>
              <a:cxnLst/>
              <a:rect l="l" t="t" r="r" b="b"/>
              <a:pathLst>
                <a:path w="24028" h="12478" extrusionOk="0">
                  <a:moveTo>
                    <a:pt x="12002" y="0"/>
                  </a:moveTo>
                  <a:cubicBezTo>
                    <a:pt x="10193" y="0"/>
                    <a:pt x="8573" y="798"/>
                    <a:pt x="7466" y="2048"/>
                  </a:cubicBezTo>
                  <a:cubicBezTo>
                    <a:pt x="6841" y="2772"/>
                    <a:pt x="5924" y="3152"/>
                    <a:pt x="4964" y="3152"/>
                  </a:cubicBezTo>
                  <a:cubicBezTo>
                    <a:pt x="4882" y="3152"/>
                    <a:pt x="4799" y="3149"/>
                    <a:pt x="4716" y="3143"/>
                  </a:cubicBezTo>
                  <a:lnTo>
                    <a:pt x="4454" y="3143"/>
                  </a:lnTo>
                  <a:cubicBezTo>
                    <a:pt x="1989" y="3143"/>
                    <a:pt x="1" y="5132"/>
                    <a:pt x="1" y="7584"/>
                  </a:cubicBezTo>
                  <a:cubicBezTo>
                    <a:pt x="1" y="10037"/>
                    <a:pt x="1989" y="12025"/>
                    <a:pt x="4454" y="12025"/>
                  </a:cubicBezTo>
                  <a:cubicBezTo>
                    <a:pt x="5025" y="12025"/>
                    <a:pt x="5585" y="11918"/>
                    <a:pt x="6085" y="11716"/>
                  </a:cubicBezTo>
                  <a:cubicBezTo>
                    <a:pt x="6702" y="11474"/>
                    <a:pt x="7349" y="11363"/>
                    <a:pt x="7999" y="11363"/>
                  </a:cubicBezTo>
                  <a:cubicBezTo>
                    <a:pt x="8692" y="11363"/>
                    <a:pt x="9386" y="11489"/>
                    <a:pt x="10050" y="11716"/>
                  </a:cubicBezTo>
                  <a:cubicBezTo>
                    <a:pt x="10657" y="11930"/>
                    <a:pt x="11324" y="12037"/>
                    <a:pt x="12002" y="12037"/>
                  </a:cubicBezTo>
                  <a:cubicBezTo>
                    <a:pt x="12443" y="12037"/>
                    <a:pt x="12871" y="11990"/>
                    <a:pt x="13288" y="11906"/>
                  </a:cubicBezTo>
                  <a:cubicBezTo>
                    <a:pt x="13534" y="11854"/>
                    <a:pt x="13782" y="11827"/>
                    <a:pt x="14028" y="11827"/>
                  </a:cubicBezTo>
                  <a:cubicBezTo>
                    <a:pt x="14508" y="11827"/>
                    <a:pt x="14983" y="11928"/>
                    <a:pt x="15431" y="12133"/>
                  </a:cubicBezTo>
                  <a:cubicBezTo>
                    <a:pt x="15931" y="12347"/>
                    <a:pt x="16479" y="12478"/>
                    <a:pt x="17051" y="12478"/>
                  </a:cubicBezTo>
                  <a:cubicBezTo>
                    <a:pt x="17872" y="12478"/>
                    <a:pt x="18634" y="12228"/>
                    <a:pt x="19265" y="11811"/>
                  </a:cubicBezTo>
                  <a:cubicBezTo>
                    <a:pt x="19670" y="11533"/>
                    <a:pt x="20152" y="11398"/>
                    <a:pt x="20641" y="11398"/>
                  </a:cubicBezTo>
                  <a:cubicBezTo>
                    <a:pt x="20842" y="11398"/>
                    <a:pt x="21044" y="11421"/>
                    <a:pt x="21242" y="11466"/>
                  </a:cubicBezTo>
                  <a:cubicBezTo>
                    <a:pt x="21396" y="11490"/>
                    <a:pt x="21551" y="11513"/>
                    <a:pt x="21718" y="11513"/>
                  </a:cubicBezTo>
                  <a:cubicBezTo>
                    <a:pt x="23004" y="11513"/>
                    <a:pt x="24028" y="10406"/>
                    <a:pt x="23885" y="9085"/>
                  </a:cubicBezTo>
                  <a:cubicBezTo>
                    <a:pt x="23766" y="8120"/>
                    <a:pt x="22992" y="7322"/>
                    <a:pt x="22027" y="7180"/>
                  </a:cubicBezTo>
                  <a:lnTo>
                    <a:pt x="21992" y="7180"/>
                  </a:lnTo>
                  <a:cubicBezTo>
                    <a:pt x="21289" y="7096"/>
                    <a:pt x="20682" y="6727"/>
                    <a:pt x="20265" y="6156"/>
                  </a:cubicBezTo>
                  <a:cubicBezTo>
                    <a:pt x="19896" y="5667"/>
                    <a:pt x="19420" y="5263"/>
                    <a:pt x="18872" y="4977"/>
                  </a:cubicBezTo>
                  <a:cubicBezTo>
                    <a:pt x="18241" y="4655"/>
                    <a:pt x="17765" y="4084"/>
                    <a:pt x="17455" y="3441"/>
                  </a:cubicBezTo>
                  <a:cubicBezTo>
                    <a:pt x="16479" y="1405"/>
                    <a:pt x="14407" y="0"/>
                    <a:pt x="120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1"/>
            <p:cNvSpPr/>
            <p:nvPr/>
          </p:nvSpPr>
          <p:spPr>
            <a:xfrm>
              <a:off x="4100500" y="4304225"/>
              <a:ext cx="2484850" cy="42300"/>
            </a:xfrm>
            <a:custGeom>
              <a:avLst/>
              <a:gdLst/>
              <a:ahLst/>
              <a:cxnLst/>
              <a:rect l="l" t="t" r="r" b="b"/>
              <a:pathLst>
                <a:path w="99394" h="1692" extrusionOk="0">
                  <a:moveTo>
                    <a:pt x="846" y="1"/>
                  </a:moveTo>
                  <a:cubicBezTo>
                    <a:pt x="382" y="1"/>
                    <a:pt x="1" y="382"/>
                    <a:pt x="1" y="846"/>
                  </a:cubicBezTo>
                  <a:cubicBezTo>
                    <a:pt x="1" y="1310"/>
                    <a:pt x="382" y="1691"/>
                    <a:pt x="846" y="1691"/>
                  </a:cubicBezTo>
                  <a:lnTo>
                    <a:pt x="98549" y="1691"/>
                  </a:lnTo>
                  <a:cubicBezTo>
                    <a:pt x="99013" y="1691"/>
                    <a:pt x="99394" y="1310"/>
                    <a:pt x="99394" y="846"/>
                  </a:cubicBezTo>
                  <a:cubicBezTo>
                    <a:pt x="99394" y="382"/>
                    <a:pt x="99013" y="1"/>
                    <a:pt x="98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1"/>
            <p:cNvSpPr/>
            <p:nvPr/>
          </p:nvSpPr>
          <p:spPr>
            <a:xfrm>
              <a:off x="4136525" y="3881550"/>
              <a:ext cx="80075" cy="95575"/>
            </a:xfrm>
            <a:custGeom>
              <a:avLst/>
              <a:gdLst/>
              <a:ahLst/>
              <a:cxnLst/>
              <a:rect l="l" t="t" r="r" b="b"/>
              <a:pathLst>
                <a:path w="3203" h="3823" fill="none" extrusionOk="0">
                  <a:moveTo>
                    <a:pt x="3203" y="1"/>
                  </a:moveTo>
                  <a:lnTo>
                    <a:pt x="965" y="1"/>
                  </a:lnTo>
                  <a:cubicBezTo>
                    <a:pt x="310" y="1"/>
                    <a:pt x="0" y="787"/>
                    <a:pt x="465" y="1227"/>
                  </a:cubicBezTo>
                  <a:lnTo>
                    <a:pt x="3203" y="3823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chemeClr val="lt2"/>
            </a:solidFill>
            <a:ln w="1547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1"/>
            <p:cNvSpPr/>
            <p:nvPr/>
          </p:nvSpPr>
          <p:spPr>
            <a:xfrm>
              <a:off x="4248150" y="3795225"/>
              <a:ext cx="39075" cy="11450"/>
            </a:xfrm>
            <a:custGeom>
              <a:avLst/>
              <a:gdLst/>
              <a:ahLst/>
              <a:cxnLst/>
              <a:rect l="l" t="t" r="r" b="b"/>
              <a:pathLst>
                <a:path w="1563" h="458" extrusionOk="0">
                  <a:moveTo>
                    <a:pt x="655" y="1"/>
                  </a:moveTo>
                  <a:cubicBezTo>
                    <a:pt x="595" y="1"/>
                    <a:pt x="307" y="10"/>
                    <a:pt x="0" y="180"/>
                  </a:cubicBezTo>
                  <a:cubicBezTo>
                    <a:pt x="0" y="180"/>
                    <a:pt x="564" y="457"/>
                    <a:pt x="995" y="457"/>
                  </a:cubicBezTo>
                  <a:cubicBezTo>
                    <a:pt x="1069" y="457"/>
                    <a:pt x="1140" y="449"/>
                    <a:pt x="1203" y="430"/>
                  </a:cubicBezTo>
                  <a:cubicBezTo>
                    <a:pt x="1563" y="317"/>
                    <a:pt x="1389" y="168"/>
                    <a:pt x="1282" y="168"/>
                  </a:cubicBezTo>
                  <a:cubicBezTo>
                    <a:pt x="1265" y="168"/>
                    <a:pt x="1250" y="172"/>
                    <a:pt x="1238" y="180"/>
                  </a:cubicBezTo>
                  <a:cubicBezTo>
                    <a:pt x="1229" y="184"/>
                    <a:pt x="1217" y="186"/>
                    <a:pt x="1201" y="186"/>
                  </a:cubicBezTo>
                  <a:cubicBezTo>
                    <a:pt x="1057" y="186"/>
                    <a:pt x="667" y="1"/>
                    <a:pt x="667" y="1"/>
                  </a:cubicBezTo>
                  <a:cubicBezTo>
                    <a:pt x="667" y="1"/>
                    <a:pt x="663" y="1"/>
                    <a:pt x="65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1"/>
            <p:cNvSpPr/>
            <p:nvPr/>
          </p:nvSpPr>
          <p:spPr>
            <a:xfrm>
              <a:off x="4151400" y="4159575"/>
              <a:ext cx="73850" cy="134850"/>
            </a:xfrm>
            <a:custGeom>
              <a:avLst/>
              <a:gdLst/>
              <a:ahLst/>
              <a:cxnLst/>
              <a:rect l="l" t="t" r="r" b="b"/>
              <a:pathLst>
                <a:path w="2954" h="5394" extrusionOk="0">
                  <a:moveTo>
                    <a:pt x="2703" y="0"/>
                  </a:moveTo>
                  <a:lnTo>
                    <a:pt x="1346" y="2262"/>
                  </a:lnTo>
                  <a:cubicBezTo>
                    <a:pt x="1191" y="2513"/>
                    <a:pt x="965" y="2715"/>
                    <a:pt x="703" y="2858"/>
                  </a:cubicBezTo>
                  <a:cubicBezTo>
                    <a:pt x="560" y="2929"/>
                    <a:pt x="405" y="3036"/>
                    <a:pt x="298" y="3144"/>
                  </a:cubicBezTo>
                  <a:cubicBezTo>
                    <a:pt x="203" y="3227"/>
                    <a:pt x="96" y="3334"/>
                    <a:pt x="0" y="3429"/>
                  </a:cubicBezTo>
                  <a:cubicBezTo>
                    <a:pt x="584" y="5156"/>
                    <a:pt x="1775" y="5358"/>
                    <a:pt x="2084" y="5394"/>
                  </a:cubicBezTo>
                  <a:cubicBezTo>
                    <a:pt x="1858" y="5096"/>
                    <a:pt x="1751" y="4263"/>
                    <a:pt x="1775" y="3894"/>
                  </a:cubicBezTo>
                  <a:lnTo>
                    <a:pt x="1786" y="3727"/>
                  </a:lnTo>
                  <a:cubicBezTo>
                    <a:pt x="1810" y="3405"/>
                    <a:pt x="1917" y="3084"/>
                    <a:pt x="2096" y="2798"/>
                  </a:cubicBezTo>
                  <a:lnTo>
                    <a:pt x="2953" y="151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1"/>
            <p:cNvSpPr/>
            <p:nvPr/>
          </p:nvSpPr>
          <p:spPr>
            <a:xfrm>
              <a:off x="4143650" y="4240525"/>
              <a:ext cx="85450" cy="74000"/>
            </a:xfrm>
            <a:custGeom>
              <a:avLst/>
              <a:gdLst/>
              <a:ahLst/>
              <a:cxnLst/>
              <a:rect l="l" t="t" r="r" b="b"/>
              <a:pathLst>
                <a:path w="3418" h="2960" extrusionOk="0">
                  <a:moveTo>
                    <a:pt x="501" y="1"/>
                  </a:moveTo>
                  <a:cubicBezTo>
                    <a:pt x="370" y="120"/>
                    <a:pt x="227" y="263"/>
                    <a:pt x="120" y="370"/>
                  </a:cubicBezTo>
                  <a:cubicBezTo>
                    <a:pt x="13" y="465"/>
                    <a:pt x="1" y="620"/>
                    <a:pt x="84" y="739"/>
                  </a:cubicBezTo>
                  <a:cubicBezTo>
                    <a:pt x="84" y="739"/>
                    <a:pt x="1382" y="2823"/>
                    <a:pt x="1620" y="2894"/>
                  </a:cubicBezTo>
                  <a:cubicBezTo>
                    <a:pt x="1912" y="2942"/>
                    <a:pt x="2275" y="2959"/>
                    <a:pt x="2607" y="2959"/>
                  </a:cubicBezTo>
                  <a:cubicBezTo>
                    <a:pt x="2939" y="2959"/>
                    <a:pt x="3239" y="2942"/>
                    <a:pt x="3406" y="2918"/>
                  </a:cubicBezTo>
                  <a:cubicBezTo>
                    <a:pt x="3417" y="2420"/>
                    <a:pt x="2838" y="2105"/>
                    <a:pt x="2474" y="2105"/>
                  </a:cubicBezTo>
                  <a:cubicBezTo>
                    <a:pt x="2455" y="2105"/>
                    <a:pt x="2436" y="2106"/>
                    <a:pt x="2418" y="2108"/>
                  </a:cubicBezTo>
                  <a:cubicBezTo>
                    <a:pt x="2387" y="2111"/>
                    <a:pt x="2355" y="2112"/>
                    <a:pt x="2325" y="2112"/>
                  </a:cubicBezTo>
                  <a:cubicBezTo>
                    <a:pt x="1466" y="2112"/>
                    <a:pt x="811" y="1012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 w="17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1"/>
            <p:cNvSpPr/>
            <p:nvPr/>
          </p:nvSpPr>
          <p:spPr>
            <a:xfrm>
              <a:off x="4459175" y="3223150"/>
              <a:ext cx="35450" cy="103300"/>
            </a:xfrm>
            <a:custGeom>
              <a:avLst/>
              <a:gdLst/>
              <a:ahLst/>
              <a:cxnLst/>
              <a:rect l="l" t="t" r="r" b="b"/>
              <a:pathLst>
                <a:path w="1418" h="4132" extrusionOk="0">
                  <a:moveTo>
                    <a:pt x="1251" y="0"/>
                  </a:moveTo>
                  <a:lnTo>
                    <a:pt x="1251" y="0"/>
                  </a:lnTo>
                  <a:cubicBezTo>
                    <a:pt x="155" y="286"/>
                    <a:pt x="1" y="1905"/>
                    <a:pt x="227" y="2453"/>
                  </a:cubicBezTo>
                  <a:cubicBezTo>
                    <a:pt x="453" y="2989"/>
                    <a:pt x="584" y="4132"/>
                    <a:pt x="584" y="4132"/>
                  </a:cubicBezTo>
                  <a:cubicBezTo>
                    <a:pt x="1263" y="3405"/>
                    <a:pt x="1417" y="2405"/>
                    <a:pt x="1155" y="1596"/>
                  </a:cubicBezTo>
                  <a:cubicBezTo>
                    <a:pt x="894" y="798"/>
                    <a:pt x="1251" y="0"/>
                    <a:pt x="1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1"/>
            <p:cNvSpPr/>
            <p:nvPr/>
          </p:nvSpPr>
          <p:spPr>
            <a:xfrm>
              <a:off x="4446375" y="3197900"/>
              <a:ext cx="46950" cy="61275"/>
            </a:xfrm>
            <a:custGeom>
              <a:avLst/>
              <a:gdLst/>
              <a:ahLst/>
              <a:cxnLst/>
              <a:rect l="l" t="t" r="r" b="b"/>
              <a:pathLst>
                <a:path w="1878" h="2451" extrusionOk="0">
                  <a:moveTo>
                    <a:pt x="1516" y="0"/>
                  </a:moveTo>
                  <a:cubicBezTo>
                    <a:pt x="983" y="0"/>
                    <a:pt x="1" y="665"/>
                    <a:pt x="1" y="665"/>
                  </a:cubicBezTo>
                  <a:cubicBezTo>
                    <a:pt x="1" y="665"/>
                    <a:pt x="1203" y="1427"/>
                    <a:pt x="1060" y="2451"/>
                  </a:cubicBezTo>
                  <a:cubicBezTo>
                    <a:pt x="1060" y="2451"/>
                    <a:pt x="1703" y="1987"/>
                    <a:pt x="1846" y="427"/>
                  </a:cubicBezTo>
                  <a:cubicBezTo>
                    <a:pt x="1877" y="112"/>
                    <a:pt x="1734" y="0"/>
                    <a:pt x="1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1"/>
            <p:cNvSpPr/>
            <p:nvPr/>
          </p:nvSpPr>
          <p:spPr>
            <a:xfrm>
              <a:off x="4224325" y="3218975"/>
              <a:ext cx="260475" cy="313450"/>
            </a:xfrm>
            <a:custGeom>
              <a:avLst/>
              <a:gdLst/>
              <a:ahLst/>
              <a:cxnLst/>
              <a:rect l="l" t="t" r="r" b="b"/>
              <a:pathLst>
                <a:path w="10419" h="12538" extrusionOk="0">
                  <a:moveTo>
                    <a:pt x="6358" y="1"/>
                  </a:moveTo>
                  <a:cubicBezTo>
                    <a:pt x="6358" y="477"/>
                    <a:pt x="6061" y="905"/>
                    <a:pt x="5620" y="1096"/>
                  </a:cubicBezTo>
                  <a:cubicBezTo>
                    <a:pt x="4739" y="1477"/>
                    <a:pt x="4025" y="2251"/>
                    <a:pt x="3632" y="3239"/>
                  </a:cubicBezTo>
                  <a:cubicBezTo>
                    <a:pt x="3394" y="3858"/>
                    <a:pt x="2894" y="4311"/>
                    <a:pt x="2287" y="4573"/>
                  </a:cubicBezTo>
                  <a:cubicBezTo>
                    <a:pt x="953" y="5168"/>
                    <a:pt x="1" y="6668"/>
                    <a:pt x="1" y="8418"/>
                  </a:cubicBezTo>
                  <a:cubicBezTo>
                    <a:pt x="1" y="10692"/>
                    <a:pt x="1596" y="12538"/>
                    <a:pt x="3560" y="12538"/>
                  </a:cubicBezTo>
                  <a:cubicBezTo>
                    <a:pt x="5335" y="12538"/>
                    <a:pt x="6799" y="11026"/>
                    <a:pt x="7061" y="9061"/>
                  </a:cubicBezTo>
                  <a:cubicBezTo>
                    <a:pt x="8930" y="8930"/>
                    <a:pt x="10418" y="7144"/>
                    <a:pt x="10418" y="4954"/>
                  </a:cubicBezTo>
                  <a:cubicBezTo>
                    <a:pt x="10418" y="2941"/>
                    <a:pt x="9180" y="1275"/>
                    <a:pt x="7549" y="905"/>
                  </a:cubicBezTo>
                  <a:lnTo>
                    <a:pt x="7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1"/>
            <p:cNvSpPr/>
            <p:nvPr/>
          </p:nvSpPr>
          <p:spPr>
            <a:xfrm>
              <a:off x="4436350" y="3337250"/>
              <a:ext cx="305850" cy="137625"/>
            </a:xfrm>
            <a:custGeom>
              <a:avLst/>
              <a:gdLst/>
              <a:ahLst/>
              <a:cxnLst/>
              <a:rect l="l" t="t" r="r" b="b"/>
              <a:pathLst>
                <a:path w="12234" h="5505" extrusionOk="0">
                  <a:moveTo>
                    <a:pt x="1955" y="1"/>
                  </a:moveTo>
                  <a:cubicBezTo>
                    <a:pt x="967" y="1"/>
                    <a:pt x="0" y="1034"/>
                    <a:pt x="1318" y="3306"/>
                  </a:cubicBezTo>
                  <a:cubicBezTo>
                    <a:pt x="2219" y="4880"/>
                    <a:pt x="3533" y="5504"/>
                    <a:pt x="5022" y="5504"/>
                  </a:cubicBezTo>
                  <a:cubicBezTo>
                    <a:pt x="7196" y="5504"/>
                    <a:pt x="9744" y="4174"/>
                    <a:pt x="11927" y="2521"/>
                  </a:cubicBezTo>
                  <a:cubicBezTo>
                    <a:pt x="12234" y="2285"/>
                    <a:pt x="12022" y="1839"/>
                    <a:pt x="11699" y="1839"/>
                  </a:cubicBezTo>
                  <a:cubicBezTo>
                    <a:pt x="11647" y="1839"/>
                    <a:pt x="11591" y="1851"/>
                    <a:pt x="11534" y="1878"/>
                  </a:cubicBezTo>
                  <a:cubicBezTo>
                    <a:pt x="9738" y="2727"/>
                    <a:pt x="7563" y="3549"/>
                    <a:pt x="5894" y="3549"/>
                  </a:cubicBezTo>
                  <a:cubicBezTo>
                    <a:pt x="4477" y="3549"/>
                    <a:pt x="3425" y="2956"/>
                    <a:pt x="3283" y="1282"/>
                  </a:cubicBezTo>
                  <a:cubicBezTo>
                    <a:pt x="3283" y="1253"/>
                    <a:pt x="3283" y="1208"/>
                    <a:pt x="3283" y="1199"/>
                  </a:cubicBezTo>
                  <a:cubicBezTo>
                    <a:pt x="3218" y="417"/>
                    <a:pt x="2582" y="1"/>
                    <a:pt x="195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1"/>
            <p:cNvSpPr/>
            <p:nvPr/>
          </p:nvSpPr>
          <p:spPr>
            <a:xfrm>
              <a:off x="4315700" y="3335650"/>
              <a:ext cx="231000" cy="364650"/>
            </a:xfrm>
            <a:custGeom>
              <a:avLst/>
              <a:gdLst/>
              <a:ahLst/>
              <a:cxnLst/>
              <a:rect l="l" t="t" r="r" b="b"/>
              <a:pathLst>
                <a:path w="9240" h="14586" extrusionOk="0">
                  <a:moveTo>
                    <a:pt x="2513" y="1"/>
                  </a:moveTo>
                  <a:cubicBezTo>
                    <a:pt x="1822" y="1"/>
                    <a:pt x="1251" y="549"/>
                    <a:pt x="1227" y="1239"/>
                  </a:cubicBezTo>
                  <a:cubicBezTo>
                    <a:pt x="1179" y="2918"/>
                    <a:pt x="2275" y="7573"/>
                    <a:pt x="2275" y="7573"/>
                  </a:cubicBezTo>
                  <a:cubicBezTo>
                    <a:pt x="2275" y="7573"/>
                    <a:pt x="1" y="14026"/>
                    <a:pt x="489" y="14586"/>
                  </a:cubicBezTo>
                  <a:cubicBezTo>
                    <a:pt x="489" y="14586"/>
                    <a:pt x="7097" y="14038"/>
                    <a:pt x="8240" y="12729"/>
                  </a:cubicBezTo>
                  <a:cubicBezTo>
                    <a:pt x="9240" y="11598"/>
                    <a:pt x="6311" y="7430"/>
                    <a:pt x="6311" y="7430"/>
                  </a:cubicBezTo>
                  <a:cubicBezTo>
                    <a:pt x="6311" y="7430"/>
                    <a:pt x="8061" y="2465"/>
                    <a:pt x="7942" y="1132"/>
                  </a:cubicBezTo>
                  <a:cubicBezTo>
                    <a:pt x="7895" y="489"/>
                    <a:pt x="7359" y="1"/>
                    <a:pt x="6704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1"/>
            <p:cNvSpPr/>
            <p:nvPr/>
          </p:nvSpPr>
          <p:spPr>
            <a:xfrm>
              <a:off x="4385050" y="4190775"/>
              <a:ext cx="86350" cy="114400"/>
            </a:xfrm>
            <a:custGeom>
              <a:avLst/>
              <a:gdLst/>
              <a:ahLst/>
              <a:cxnLst/>
              <a:rect l="l" t="t" r="r" b="b"/>
              <a:pathLst>
                <a:path w="3454" h="4576" extrusionOk="0">
                  <a:moveTo>
                    <a:pt x="741" y="0"/>
                  </a:moveTo>
                  <a:cubicBezTo>
                    <a:pt x="653" y="0"/>
                    <a:pt x="561" y="27"/>
                    <a:pt x="477" y="86"/>
                  </a:cubicBezTo>
                  <a:cubicBezTo>
                    <a:pt x="215" y="264"/>
                    <a:pt x="60" y="562"/>
                    <a:pt x="72" y="884"/>
                  </a:cubicBezTo>
                  <a:lnTo>
                    <a:pt x="168" y="3110"/>
                  </a:lnTo>
                  <a:cubicBezTo>
                    <a:pt x="179" y="3181"/>
                    <a:pt x="168" y="3253"/>
                    <a:pt x="156" y="3324"/>
                  </a:cubicBezTo>
                  <a:lnTo>
                    <a:pt x="1" y="4229"/>
                  </a:lnTo>
                  <a:cubicBezTo>
                    <a:pt x="406" y="4420"/>
                    <a:pt x="787" y="4551"/>
                    <a:pt x="1584" y="4574"/>
                  </a:cubicBezTo>
                  <a:cubicBezTo>
                    <a:pt x="1600" y="4575"/>
                    <a:pt x="1616" y="4575"/>
                    <a:pt x="1633" y="4575"/>
                  </a:cubicBezTo>
                  <a:cubicBezTo>
                    <a:pt x="2082" y="4575"/>
                    <a:pt x="2995" y="4424"/>
                    <a:pt x="3454" y="4229"/>
                  </a:cubicBezTo>
                  <a:cubicBezTo>
                    <a:pt x="3251" y="4170"/>
                    <a:pt x="2013" y="3753"/>
                    <a:pt x="1823" y="3681"/>
                  </a:cubicBezTo>
                  <a:cubicBezTo>
                    <a:pt x="1144" y="3455"/>
                    <a:pt x="1132" y="1645"/>
                    <a:pt x="1203" y="503"/>
                  </a:cubicBezTo>
                  <a:cubicBezTo>
                    <a:pt x="1221" y="212"/>
                    <a:pt x="992" y="0"/>
                    <a:pt x="741" y="0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1"/>
            <p:cNvSpPr/>
            <p:nvPr/>
          </p:nvSpPr>
          <p:spPr>
            <a:xfrm>
              <a:off x="4382975" y="4292625"/>
              <a:ext cx="110750" cy="21750"/>
            </a:xfrm>
            <a:custGeom>
              <a:avLst/>
              <a:gdLst/>
              <a:ahLst/>
              <a:cxnLst/>
              <a:rect l="l" t="t" r="r" b="b"/>
              <a:pathLst>
                <a:path w="4430" h="870" extrusionOk="0">
                  <a:moveTo>
                    <a:pt x="108" y="0"/>
                  </a:moveTo>
                  <a:lnTo>
                    <a:pt x="36" y="405"/>
                  </a:lnTo>
                  <a:cubicBezTo>
                    <a:pt x="1" y="619"/>
                    <a:pt x="167" y="822"/>
                    <a:pt x="382" y="834"/>
                  </a:cubicBezTo>
                  <a:cubicBezTo>
                    <a:pt x="959" y="847"/>
                    <a:pt x="2019" y="870"/>
                    <a:pt x="2883" y="870"/>
                  </a:cubicBezTo>
                  <a:cubicBezTo>
                    <a:pt x="3622" y="870"/>
                    <a:pt x="4218" y="853"/>
                    <a:pt x="4251" y="798"/>
                  </a:cubicBezTo>
                  <a:cubicBezTo>
                    <a:pt x="4430" y="512"/>
                    <a:pt x="4084" y="310"/>
                    <a:pt x="3549" y="131"/>
                  </a:cubicBezTo>
                  <a:cubicBezTo>
                    <a:pt x="3514" y="117"/>
                    <a:pt x="3479" y="112"/>
                    <a:pt x="3442" y="112"/>
                  </a:cubicBezTo>
                  <a:cubicBezTo>
                    <a:pt x="3415" y="112"/>
                    <a:pt x="3388" y="115"/>
                    <a:pt x="3358" y="119"/>
                  </a:cubicBezTo>
                  <a:cubicBezTo>
                    <a:pt x="2906" y="203"/>
                    <a:pt x="2429" y="250"/>
                    <a:pt x="1953" y="250"/>
                  </a:cubicBezTo>
                  <a:cubicBezTo>
                    <a:pt x="1322" y="250"/>
                    <a:pt x="715" y="155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 w="17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1"/>
            <p:cNvSpPr/>
            <p:nvPr/>
          </p:nvSpPr>
          <p:spPr>
            <a:xfrm>
              <a:off x="4186525" y="3922250"/>
              <a:ext cx="217300" cy="307250"/>
            </a:xfrm>
            <a:custGeom>
              <a:avLst/>
              <a:gdLst/>
              <a:ahLst/>
              <a:cxnLst/>
              <a:rect l="l" t="t" r="r" b="b"/>
              <a:pathLst>
                <a:path w="8692" h="12290" extrusionOk="0">
                  <a:moveTo>
                    <a:pt x="7248" y="1"/>
                  </a:moveTo>
                  <a:cubicBezTo>
                    <a:pt x="6623" y="1"/>
                    <a:pt x="5890" y="346"/>
                    <a:pt x="5358" y="1111"/>
                  </a:cubicBezTo>
                  <a:cubicBezTo>
                    <a:pt x="4561" y="2242"/>
                    <a:pt x="0" y="11982"/>
                    <a:pt x="274" y="12279"/>
                  </a:cubicBezTo>
                  <a:cubicBezTo>
                    <a:pt x="280" y="12286"/>
                    <a:pt x="289" y="12289"/>
                    <a:pt x="300" y="12289"/>
                  </a:cubicBezTo>
                  <a:cubicBezTo>
                    <a:pt x="841" y="12289"/>
                    <a:pt x="6981" y="3887"/>
                    <a:pt x="7751" y="2778"/>
                  </a:cubicBezTo>
                  <a:cubicBezTo>
                    <a:pt x="8549" y="1635"/>
                    <a:pt x="8692" y="683"/>
                    <a:pt x="8037" y="230"/>
                  </a:cubicBezTo>
                  <a:cubicBezTo>
                    <a:pt x="7821" y="80"/>
                    <a:pt x="7547" y="1"/>
                    <a:pt x="7248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1"/>
            <p:cNvSpPr/>
            <p:nvPr/>
          </p:nvSpPr>
          <p:spPr>
            <a:xfrm>
              <a:off x="4382975" y="3913950"/>
              <a:ext cx="86350" cy="362075"/>
            </a:xfrm>
            <a:custGeom>
              <a:avLst/>
              <a:gdLst/>
              <a:ahLst/>
              <a:cxnLst/>
              <a:rect l="l" t="t" r="r" b="b"/>
              <a:pathLst>
                <a:path w="3454" h="14483" extrusionOk="0">
                  <a:moveTo>
                    <a:pt x="2060" y="1"/>
                  </a:moveTo>
                  <a:cubicBezTo>
                    <a:pt x="1311" y="1"/>
                    <a:pt x="557" y="948"/>
                    <a:pt x="334" y="2217"/>
                  </a:cubicBezTo>
                  <a:cubicBezTo>
                    <a:pt x="96" y="3575"/>
                    <a:pt x="1" y="14314"/>
                    <a:pt x="370" y="14481"/>
                  </a:cubicBezTo>
                  <a:cubicBezTo>
                    <a:pt x="373" y="14482"/>
                    <a:pt x="377" y="14483"/>
                    <a:pt x="381" y="14483"/>
                  </a:cubicBezTo>
                  <a:cubicBezTo>
                    <a:pt x="533" y="14483"/>
                    <a:pt x="701" y="13322"/>
                    <a:pt x="1096" y="11754"/>
                  </a:cubicBezTo>
                  <a:cubicBezTo>
                    <a:pt x="1870" y="8575"/>
                    <a:pt x="3049" y="3634"/>
                    <a:pt x="3215" y="2729"/>
                  </a:cubicBezTo>
                  <a:cubicBezTo>
                    <a:pt x="3453" y="1372"/>
                    <a:pt x="3001" y="157"/>
                    <a:pt x="2215" y="15"/>
                  </a:cubicBezTo>
                  <a:cubicBezTo>
                    <a:pt x="2164" y="5"/>
                    <a:pt x="2112" y="1"/>
                    <a:pt x="2060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1"/>
            <p:cNvSpPr/>
            <p:nvPr/>
          </p:nvSpPr>
          <p:spPr>
            <a:xfrm>
              <a:off x="4389225" y="3596625"/>
              <a:ext cx="132175" cy="412075"/>
            </a:xfrm>
            <a:custGeom>
              <a:avLst/>
              <a:gdLst/>
              <a:ahLst/>
              <a:cxnLst/>
              <a:rect l="l" t="t" r="r" b="b"/>
              <a:pathLst>
                <a:path w="5287" h="16483" extrusionOk="0">
                  <a:moveTo>
                    <a:pt x="2720" y="1"/>
                  </a:moveTo>
                  <a:cubicBezTo>
                    <a:pt x="1370" y="1"/>
                    <a:pt x="201" y="1369"/>
                    <a:pt x="108" y="3123"/>
                  </a:cubicBezTo>
                  <a:cubicBezTo>
                    <a:pt x="1" y="4921"/>
                    <a:pt x="644" y="16398"/>
                    <a:pt x="2048" y="16482"/>
                  </a:cubicBezTo>
                  <a:cubicBezTo>
                    <a:pt x="2054" y="16482"/>
                    <a:pt x="2059" y="16482"/>
                    <a:pt x="2064" y="16482"/>
                  </a:cubicBezTo>
                  <a:cubicBezTo>
                    <a:pt x="3465" y="16482"/>
                    <a:pt x="5073" y="5212"/>
                    <a:pt x="5180" y="3409"/>
                  </a:cubicBezTo>
                  <a:cubicBezTo>
                    <a:pt x="5287" y="1611"/>
                    <a:pt x="4227" y="87"/>
                    <a:pt x="2822" y="4"/>
                  </a:cubicBezTo>
                  <a:cubicBezTo>
                    <a:pt x="2788" y="2"/>
                    <a:pt x="2754" y="1"/>
                    <a:pt x="2720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1"/>
            <p:cNvSpPr/>
            <p:nvPr/>
          </p:nvSpPr>
          <p:spPr>
            <a:xfrm>
              <a:off x="4383575" y="3596625"/>
              <a:ext cx="136350" cy="618775"/>
            </a:xfrm>
            <a:custGeom>
              <a:avLst/>
              <a:gdLst/>
              <a:ahLst/>
              <a:cxnLst/>
              <a:rect l="l" t="t" r="r" b="b"/>
              <a:pathLst>
                <a:path w="5454" h="24751" extrusionOk="0">
                  <a:moveTo>
                    <a:pt x="2946" y="1"/>
                  </a:moveTo>
                  <a:cubicBezTo>
                    <a:pt x="1596" y="1"/>
                    <a:pt x="427" y="1369"/>
                    <a:pt x="334" y="3123"/>
                  </a:cubicBezTo>
                  <a:cubicBezTo>
                    <a:pt x="274" y="4028"/>
                    <a:pt x="417" y="7397"/>
                    <a:pt x="750" y="10517"/>
                  </a:cubicBezTo>
                  <a:cubicBezTo>
                    <a:pt x="893" y="11898"/>
                    <a:pt x="715" y="13267"/>
                    <a:pt x="369" y="14613"/>
                  </a:cubicBezTo>
                  <a:cubicBezTo>
                    <a:pt x="346" y="14708"/>
                    <a:pt x="322" y="14803"/>
                    <a:pt x="310" y="14910"/>
                  </a:cubicBezTo>
                  <a:cubicBezTo>
                    <a:pt x="143" y="15863"/>
                    <a:pt x="0" y="21351"/>
                    <a:pt x="84" y="24661"/>
                  </a:cubicBezTo>
                  <a:cubicBezTo>
                    <a:pt x="157" y="24724"/>
                    <a:pt x="392" y="24751"/>
                    <a:pt x="634" y="24751"/>
                  </a:cubicBezTo>
                  <a:cubicBezTo>
                    <a:pt x="901" y="24751"/>
                    <a:pt x="1176" y="24718"/>
                    <a:pt x="1251" y="24661"/>
                  </a:cubicBezTo>
                  <a:cubicBezTo>
                    <a:pt x="1262" y="24590"/>
                    <a:pt x="5453" y="7624"/>
                    <a:pt x="5453" y="3266"/>
                  </a:cubicBezTo>
                  <a:cubicBezTo>
                    <a:pt x="5453" y="1456"/>
                    <a:pt x="4453" y="87"/>
                    <a:pt x="3048" y="4"/>
                  </a:cubicBezTo>
                  <a:cubicBezTo>
                    <a:pt x="3014" y="2"/>
                    <a:pt x="2980" y="1"/>
                    <a:pt x="29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1"/>
            <p:cNvSpPr/>
            <p:nvPr/>
          </p:nvSpPr>
          <p:spPr>
            <a:xfrm>
              <a:off x="4390725" y="3596625"/>
              <a:ext cx="129200" cy="245675"/>
            </a:xfrm>
            <a:custGeom>
              <a:avLst/>
              <a:gdLst/>
              <a:ahLst/>
              <a:cxnLst/>
              <a:rect l="l" t="t" r="r" b="b"/>
              <a:pathLst>
                <a:path w="5168" h="9827" extrusionOk="0">
                  <a:moveTo>
                    <a:pt x="2660" y="1"/>
                  </a:moveTo>
                  <a:cubicBezTo>
                    <a:pt x="1310" y="1"/>
                    <a:pt x="141" y="1369"/>
                    <a:pt x="48" y="3123"/>
                  </a:cubicBezTo>
                  <a:cubicBezTo>
                    <a:pt x="0" y="3968"/>
                    <a:pt x="107" y="6909"/>
                    <a:pt x="393" y="9826"/>
                  </a:cubicBezTo>
                  <a:cubicBezTo>
                    <a:pt x="1024" y="8564"/>
                    <a:pt x="1738" y="7338"/>
                    <a:pt x="2512" y="6147"/>
                  </a:cubicBezTo>
                  <a:cubicBezTo>
                    <a:pt x="2572" y="6052"/>
                    <a:pt x="2667" y="5981"/>
                    <a:pt x="2762" y="5957"/>
                  </a:cubicBezTo>
                  <a:cubicBezTo>
                    <a:pt x="3405" y="5076"/>
                    <a:pt x="4215" y="4337"/>
                    <a:pt x="5144" y="3778"/>
                  </a:cubicBezTo>
                  <a:cubicBezTo>
                    <a:pt x="5156" y="3587"/>
                    <a:pt x="5167" y="3421"/>
                    <a:pt x="5167" y="3266"/>
                  </a:cubicBezTo>
                  <a:cubicBezTo>
                    <a:pt x="5167" y="1456"/>
                    <a:pt x="4167" y="87"/>
                    <a:pt x="2762" y="4"/>
                  </a:cubicBezTo>
                  <a:cubicBezTo>
                    <a:pt x="2728" y="2"/>
                    <a:pt x="2694" y="1"/>
                    <a:pt x="26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1"/>
            <p:cNvSpPr/>
            <p:nvPr/>
          </p:nvSpPr>
          <p:spPr>
            <a:xfrm>
              <a:off x="4330600" y="3588650"/>
              <a:ext cx="134850" cy="384025"/>
            </a:xfrm>
            <a:custGeom>
              <a:avLst/>
              <a:gdLst/>
              <a:ahLst/>
              <a:cxnLst/>
              <a:rect l="l" t="t" r="r" b="b"/>
              <a:pathLst>
                <a:path w="5394" h="15361" extrusionOk="0">
                  <a:moveTo>
                    <a:pt x="2846" y="1"/>
                  </a:moveTo>
                  <a:cubicBezTo>
                    <a:pt x="1453" y="1"/>
                    <a:pt x="59" y="1386"/>
                    <a:pt x="36" y="3180"/>
                  </a:cubicBezTo>
                  <a:cubicBezTo>
                    <a:pt x="0" y="4978"/>
                    <a:pt x="500" y="15336"/>
                    <a:pt x="1905" y="15360"/>
                  </a:cubicBezTo>
                  <a:cubicBezTo>
                    <a:pt x="1907" y="15360"/>
                    <a:pt x="1908" y="15360"/>
                    <a:pt x="1910" y="15360"/>
                  </a:cubicBezTo>
                  <a:cubicBezTo>
                    <a:pt x="3315" y="15360"/>
                    <a:pt x="5334" y="5107"/>
                    <a:pt x="5370" y="3311"/>
                  </a:cubicBezTo>
                  <a:cubicBezTo>
                    <a:pt x="5394" y="1501"/>
                    <a:pt x="4286" y="25"/>
                    <a:pt x="2881" y="1"/>
                  </a:cubicBezTo>
                  <a:cubicBezTo>
                    <a:pt x="2870" y="1"/>
                    <a:pt x="2858" y="1"/>
                    <a:pt x="284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1"/>
            <p:cNvSpPr/>
            <p:nvPr/>
          </p:nvSpPr>
          <p:spPr>
            <a:xfrm>
              <a:off x="4199625" y="3588650"/>
              <a:ext cx="270875" cy="617375"/>
            </a:xfrm>
            <a:custGeom>
              <a:avLst/>
              <a:gdLst/>
              <a:ahLst/>
              <a:cxnLst/>
              <a:rect l="l" t="t" r="r" b="b"/>
              <a:pathLst>
                <a:path w="10835" h="24695" extrusionOk="0">
                  <a:moveTo>
                    <a:pt x="8085" y="1"/>
                  </a:moveTo>
                  <a:cubicBezTo>
                    <a:pt x="6692" y="1"/>
                    <a:pt x="5298" y="1386"/>
                    <a:pt x="5275" y="3180"/>
                  </a:cubicBezTo>
                  <a:cubicBezTo>
                    <a:pt x="5251" y="4490"/>
                    <a:pt x="5215" y="13896"/>
                    <a:pt x="4834" y="14455"/>
                  </a:cubicBezTo>
                  <a:cubicBezTo>
                    <a:pt x="4227" y="15336"/>
                    <a:pt x="1155" y="21170"/>
                    <a:pt x="0" y="24004"/>
                  </a:cubicBezTo>
                  <a:cubicBezTo>
                    <a:pt x="131" y="24326"/>
                    <a:pt x="572" y="24623"/>
                    <a:pt x="798" y="24695"/>
                  </a:cubicBezTo>
                  <a:cubicBezTo>
                    <a:pt x="2715" y="22432"/>
                    <a:pt x="6680" y="17027"/>
                    <a:pt x="7227" y="16122"/>
                  </a:cubicBezTo>
                  <a:cubicBezTo>
                    <a:pt x="9335" y="12657"/>
                    <a:pt x="10787" y="4764"/>
                    <a:pt x="10811" y="3275"/>
                  </a:cubicBezTo>
                  <a:cubicBezTo>
                    <a:pt x="10835" y="1466"/>
                    <a:pt x="9525" y="25"/>
                    <a:pt x="8120" y="1"/>
                  </a:cubicBezTo>
                  <a:cubicBezTo>
                    <a:pt x="8109" y="1"/>
                    <a:pt x="8097" y="1"/>
                    <a:pt x="8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1"/>
            <p:cNvSpPr/>
            <p:nvPr/>
          </p:nvSpPr>
          <p:spPr>
            <a:xfrm>
              <a:off x="4315700" y="3335650"/>
              <a:ext cx="231000" cy="364650"/>
            </a:xfrm>
            <a:custGeom>
              <a:avLst/>
              <a:gdLst/>
              <a:ahLst/>
              <a:cxnLst/>
              <a:rect l="l" t="t" r="r" b="b"/>
              <a:pathLst>
                <a:path w="9240" h="14586" extrusionOk="0">
                  <a:moveTo>
                    <a:pt x="2406" y="1"/>
                  </a:moveTo>
                  <a:cubicBezTo>
                    <a:pt x="1775" y="1"/>
                    <a:pt x="1251" y="501"/>
                    <a:pt x="1239" y="1132"/>
                  </a:cubicBezTo>
                  <a:cubicBezTo>
                    <a:pt x="1191" y="2787"/>
                    <a:pt x="2275" y="7573"/>
                    <a:pt x="2275" y="7573"/>
                  </a:cubicBezTo>
                  <a:cubicBezTo>
                    <a:pt x="2275" y="7573"/>
                    <a:pt x="1" y="13884"/>
                    <a:pt x="489" y="14586"/>
                  </a:cubicBezTo>
                  <a:cubicBezTo>
                    <a:pt x="489" y="14586"/>
                    <a:pt x="7097" y="14038"/>
                    <a:pt x="8240" y="12729"/>
                  </a:cubicBezTo>
                  <a:cubicBezTo>
                    <a:pt x="9240" y="11598"/>
                    <a:pt x="6311" y="7430"/>
                    <a:pt x="6311" y="7430"/>
                  </a:cubicBezTo>
                  <a:cubicBezTo>
                    <a:pt x="6311" y="7430"/>
                    <a:pt x="6871" y="5823"/>
                    <a:pt x="7335" y="4180"/>
                  </a:cubicBezTo>
                  <a:cubicBezTo>
                    <a:pt x="7656" y="1656"/>
                    <a:pt x="6013" y="1346"/>
                    <a:pt x="6656" y="1"/>
                  </a:cubicBezTo>
                  <a:lnTo>
                    <a:pt x="6061" y="1"/>
                  </a:lnTo>
                  <a:cubicBezTo>
                    <a:pt x="5835" y="549"/>
                    <a:pt x="5323" y="965"/>
                    <a:pt x="4549" y="965"/>
                  </a:cubicBezTo>
                  <a:cubicBezTo>
                    <a:pt x="3763" y="965"/>
                    <a:pt x="3263" y="549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1"/>
            <p:cNvSpPr/>
            <p:nvPr/>
          </p:nvSpPr>
          <p:spPr>
            <a:xfrm>
              <a:off x="4398750" y="3285650"/>
              <a:ext cx="47650" cy="57175"/>
            </a:xfrm>
            <a:custGeom>
              <a:avLst/>
              <a:gdLst/>
              <a:ahLst/>
              <a:cxnLst/>
              <a:rect l="l" t="t" r="r" b="b"/>
              <a:pathLst>
                <a:path w="1906" h="2287" extrusionOk="0">
                  <a:moveTo>
                    <a:pt x="608" y="1"/>
                  </a:moveTo>
                  <a:lnTo>
                    <a:pt x="1" y="2084"/>
                  </a:lnTo>
                  <a:lnTo>
                    <a:pt x="1906" y="2287"/>
                  </a:lnTo>
                  <a:lnTo>
                    <a:pt x="1834" y="15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1"/>
            <p:cNvSpPr/>
            <p:nvPr/>
          </p:nvSpPr>
          <p:spPr>
            <a:xfrm>
              <a:off x="4409175" y="3285950"/>
              <a:ext cx="36625" cy="40500"/>
            </a:xfrm>
            <a:custGeom>
              <a:avLst/>
              <a:gdLst/>
              <a:ahLst/>
              <a:cxnLst/>
              <a:rect l="l" t="t" r="r" b="b"/>
              <a:pathLst>
                <a:path w="1465" h="1620" extrusionOk="0">
                  <a:moveTo>
                    <a:pt x="191" y="1"/>
                  </a:moveTo>
                  <a:lnTo>
                    <a:pt x="0" y="643"/>
                  </a:lnTo>
                  <a:cubicBezTo>
                    <a:pt x="274" y="953"/>
                    <a:pt x="631" y="1620"/>
                    <a:pt x="1084" y="1620"/>
                  </a:cubicBezTo>
                  <a:cubicBezTo>
                    <a:pt x="1215" y="1620"/>
                    <a:pt x="1346" y="1584"/>
                    <a:pt x="1465" y="1513"/>
                  </a:cubicBezTo>
                  <a:lnTo>
                    <a:pt x="1417" y="143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1"/>
            <p:cNvSpPr/>
            <p:nvPr/>
          </p:nvSpPr>
          <p:spPr>
            <a:xfrm>
              <a:off x="4392800" y="3214525"/>
              <a:ext cx="84250" cy="100325"/>
            </a:xfrm>
            <a:custGeom>
              <a:avLst/>
              <a:gdLst/>
              <a:ahLst/>
              <a:cxnLst/>
              <a:rect l="l" t="t" r="r" b="b"/>
              <a:pathLst>
                <a:path w="3370" h="4013" extrusionOk="0">
                  <a:moveTo>
                    <a:pt x="0" y="0"/>
                  </a:moveTo>
                  <a:lnTo>
                    <a:pt x="0" y="2036"/>
                  </a:lnTo>
                  <a:cubicBezTo>
                    <a:pt x="0" y="2405"/>
                    <a:pt x="262" y="2941"/>
                    <a:pt x="620" y="3262"/>
                  </a:cubicBezTo>
                  <a:cubicBezTo>
                    <a:pt x="1251" y="3798"/>
                    <a:pt x="1703" y="4012"/>
                    <a:pt x="2120" y="4012"/>
                  </a:cubicBezTo>
                  <a:cubicBezTo>
                    <a:pt x="2441" y="4012"/>
                    <a:pt x="2965" y="2953"/>
                    <a:pt x="3144" y="2155"/>
                  </a:cubicBezTo>
                  <a:cubicBezTo>
                    <a:pt x="3370" y="1083"/>
                    <a:pt x="3132" y="0"/>
                    <a:pt x="3132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1"/>
            <p:cNvSpPr/>
            <p:nvPr/>
          </p:nvSpPr>
          <p:spPr>
            <a:xfrm>
              <a:off x="4388625" y="3234150"/>
              <a:ext cx="14925" cy="6575"/>
            </a:xfrm>
            <a:custGeom>
              <a:avLst/>
              <a:gdLst/>
              <a:ahLst/>
              <a:cxnLst/>
              <a:rect l="l" t="t" r="r" b="b"/>
              <a:pathLst>
                <a:path w="597" h="263" extrusionOk="0">
                  <a:moveTo>
                    <a:pt x="1" y="1"/>
                  </a:moveTo>
                  <a:lnTo>
                    <a:pt x="1" y="263"/>
                  </a:lnTo>
                  <a:lnTo>
                    <a:pt x="596" y="26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1"/>
            <p:cNvSpPr/>
            <p:nvPr/>
          </p:nvSpPr>
          <p:spPr>
            <a:xfrm>
              <a:off x="4383275" y="3237725"/>
              <a:ext cx="22950" cy="36050"/>
            </a:xfrm>
            <a:custGeom>
              <a:avLst/>
              <a:gdLst/>
              <a:ahLst/>
              <a:cxnLst/>
              <a:rect l="l" t="t" r="r" b="b"/>
              <a:pathLst>
                <a:path w="918" h="1442" extrusionOk="0">
                  <a:moveTo>
                    <a:pt x="489" y="1"/>
                  </a:moveTo>
                  <a:cubicBezTo>
                    <a:pt x="250" y="1"/>
                    <a:pt x="0" y="132"/>
                    <a:pt x="0" y="525"/>
                  </a:cubicBezTo>
                  <a:cubicBezTo>
                    <a:pt x="0" y="917"/>
                    <a:pt x="250" y="1441"/>
                    <a:pt x="489" y="1441"/>
                  </a:cubicBezTo>
                  <a:cubicBezTo>
                    <a:pt x="727" y="1441"/>
                    <a:pt x="917" y="1120"/>
                    <a:pt x="917" y="727"/>
                  </a:cubicBezTo>
                  <a:cubicBezTo>
                    <a:pt x="917" y="322"/>
                    <a:pt x="727" y="1"/>
                    <a:pt x="489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1"/>
            <p:cNvSpPr/>
            <p:nvPr/>
          </p:nvSpPr>
          <p:spPr>
            <a:xfrm>
              <a:off x="4383275" y="3183975"/>
              <a:ext cx="113125" cy="66875"/>
            </a:xfrm>
            <a:custGeom>
              <a:avLst/>
              <a:gdLst/>
              <a:ahLst/>
              <a:cxnLst/>
              <a:rect l="l" t="t" r="r" b="b"/>
              <a:pathLst>
                <a:path w="4525" h="2675" extrusionOk="0">
                  <a:moveTo>
                    <a:pt x="3495" y="0"/>
                  </a:moveTo>
                  <a:cubicBezTo>
                    <a:pt x="3335" y="0"/>
                    <a:pt x="3171" y="39"/>
                    <a:pt x="3025" y="115"/>
                  </a:cubicBezTo>
                  <a:cubicBezTo>
                    <a:pt x="2775" y="258"/>
                    <a:pt x="2489" y="329"/>
                    <a:pt x="2203" y="329"/>
                  </a:cubicBezTo>
                  <a:lnTo>
                    <a:pt x="1143" y="329"/>
                  </a:lnTo>
                  <a:cubicBezTo>
                    <a:pt x="512" y="329"/>
                    <a:pt x="0" y="841"/>
                    <a:pt x="0" y="1472"/>
                  </a:cubicBezTo>
                  <a:lnTo>
                    <a:pt x="0" y="1722"/>
                  </a:lnTo>
                  <a:lnTo>
                    <a:pt x="512" y="2198"/>
                  </a:lnTo>
                  <a:lnTo>
                    <a:pt x="667" y="2675"/>
                  </a:lnTo>
                  <a:lnTo>
                    <a:pt x="703" y="2675"/>
                  </a:lnTo>
                  <a:cubicBezTo>
                    <a:pt x="905" y="2675"/>
                    <a:pt x="1072" y="2520"/>
                    <a:pt x="1084" y="2317"/>
                  </a:cubicBezTo>
                  <a:cubicBezTo>
                    <a:pt x="1108" y="1996"/>
                    <a:pt x="1334" y="1722"/>
                    <a:pt x="1667" y="1722"/>
                  </a:cubicBezTo>
                  <a:lnTo>
                    <a:pt x="2667" y="1722"/>
                  </a:lnTo>
                  <a:cubicBezTo>
                    <a:pt x="2732" y="1701"/>
                    <a:pt x="2803" y="1694"/>
                    <a:pt x="2878" y="1694"/>
                  </a:cubicBezTo>
                  <a:cubicBezTo>
                    <a:pt x="3059" y="1694"/>
                    <a:pt x="3264" y="1737"/>
                    <a:pt x="3461" y="1737"/>
                  </a:cubicBezTo>
                  <a:cubicBezTo>
                    <a:pt x="3601" y="1737"/>
                    <a:pt x="3738" y="1715"/>
                    <a:pt x="3858" y="1639"/>
                  </a:cubicBezTo>
                  <a:cubicBezTo>
                    <a:pt x="4525" y="1186"/>
                    <a:pt x="4441" y="710"/>
                    <a:pt x="4180" y="341"/>
                  </a:cubicBezTo>
                  <a:cubicBezTo>
                    <a:pt x="4023" y="110"/>
                    <a:pt x="3764" y="0"/>
                    <a:pt x="3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1"/>
            <p:cNvSpPr/>
            <p:nvPr/>
          </p:nvSpPr>
          <p:spPr>
            <a:xfrm>
              <a:off x="4720825" y="3321975"/>
              <a:ext cx="50325" cy="77425"/>
            </a:xfrm>
            <a:custGeom>
              <a:avLst/>
              <a:gdLst/>
              <a:ahLst/>
              <a:cxnLst/>
              <a:rect l="l" t="t" r="r" b="b"/>
              <a:pathLst>
                <a:path w="2013" h="3097" extrusionOk="0">
                  <a:moveTo>
                    <a:pt x="1570" y="0"/>
                  </a:moveTo>
                  <a:cubicBezTo>
                    <a:pt x="1567" y="0"/>
                    <a:pt x="1563" y="0"/>
                    <a:pt x="1560" y="0"/>
                  </a:cubicBezTo>
                  <a:cubicBezTo>
                    <a:pt x="1453" y="0"/>
                    <a:pt x="774" y="488"/>
                    <a:pt x="524" y="869"/>
                  </a:cubicBezTo>
                  <a:cubicBezTo>
                    <a:pt x="286" y="1262"/>
                    <a:pt x="24" y="1965"/>
                    <a:pt x="12" y="2477"/>
                  </a:cubicBezTo>
                  <a:cubicBezTo>
                    <a:pt x="0" y="3001"/>
                    <a:pt x="226" y="3072"/>
                    <a:pt x="584" y="3096"/>
                  </a:cubicBezTo>
                  <a:cubicBezTo>
                    <a:pt x="588" y="3096"/>
                    <a:pt x="592" y="3096"/>
                    <a:pt x="596" y="3096"/>
                  </a:cubicBezTo>
                  <a:cubicBezTo>
                    <a:pt x="950" y="3096"/>
                    <a:pt x="1346" y="2096"/>
                    <a:pt x="1346" y="2096"/>
                  </a:cubicBezTo>
                  <a:cubicBezTo>
                    <a:pt x="1346" y="2096"/>
                    <a:pt x="2012" y="1179"/>
                    <a:pt x="1762" y="1179"/>
                  </a:cubicBezTo>
                  <a:cubicBezTo>
                    <a:pt x="1760" y="1179"/>
                    <a:pt x="1758" y="1179"/>
                    <a:pt x="1756" y="1179"/>
                  </a:cubicBezTo>
                  <a:cubicBezTo>
                    <a:pt x="1529" y="1179"/>
                    <a:pt x="1158" y="1779"/>
                    <a:pt x="959" y="1779"/>
                  </a:cubicBezTo>
                  <a:cubicBezTo>
                    <a:pt x="948" y="1779"/>
                    <a:pt x="938" y="1778"/>
                    <a:pt x="929" y="1774"/>
                  </a:cubicBezTo>
                  <a:cubicBezTo>
                    <a:pt x="738" y="1703"/>
                    <a:pt x="965" y="1310"/>
                    <a:pt x="1203" y="976"/>
                  </a:cubicBezTo>
                  <a:cubicBezTo>
                    <a:pt x="1427" y="646"/>
                    <a:pt x="1932" y="0"/>
                    <a:pt x="157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1"/>
            <p:cNvSpPr/>
            <p:nvPr/>
          </p:nvSpPr>
          <p:spPr>
            <a:xfrm>
              <a:off x="4366900" y="3199025"/>
              <a:ext cx="103600" cy="62250"/>
            </a:xfrm>
            <a:custGeom>
              <a:avLst/>
              <a:gdLst/>
              <a:ahLst/>
              <a:cxnLst/>
              <a:rect l="l" t="t" r="r" b="b"/>
              <a:pathLst>
                <a:path w="4144" h="2490" extrusionOk="0">
                  <a:moveTo>
                    <a:pt x="4073" y="1"/>
                  </a:moveTo>
                  <a:cubicBezTo>
                    <a:pt x="3453" y="882"/>
                    <a:pt x="2108" y="834"/>
                    <a:pt x="1275" y="1072"/>
                  </a:cubicBezTo>
                  <a:cubicBezTo>
                    <a:pt x="453" y="1311"/>
                    <a:pt x="1" y="2489"/>
                    <a:pt x="1" y="2489"/>
                  </a:cubicBezTo>
                  <a:cubicBezTo>
                    <a:pt x="584" y="1858"/>
                    <a:pt x="941" y="2251"/>
                    <a:pt x="2429" y="1906"/>
                  </a:cubicBezTo>
                  <a:cubicBezTo>
                    <a:pt x="3918" y="1549"/>
                    <a:pt x="3823" y="1275"/>
                    <a:pt x="4013" y="858"/>
                  </a:cubicBezTo>
                  <a:cubicBezTo>
                    <a:pt x="4144" y="561"/>
                    <a:pt x="4073" y="1"/>
                    <a:pt x="4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1"/>
            <p:cNvSpPr/>
            <p:nvPr/>
          </p:nvSpPr>
          <p:spPr>
            <a:xfrm>
              <a:off x="4251700" y="3335250"/>
              <a:ext cx="153100" cy="414775"/>
            </a:xfrm>
            <a:custGeom>
              <a:avLst/>
              <a:gdLst/>
              <a:ahLst/>
              <a:cxnLst/>
              <a:rect l="l" t="t" r="r" b="b"/>
              <a:pathLst>
                <a:path w="6124" h="16591" extrusionOk="0">
                  <a:moveTo>
                    <a:pt x="4343" y="1"/>
                  </a:moveTo>
                  <a:cubicBezTo>
                    <a:pt x="3931" y="1"/>
                    <a:pt x="3518" y="198"/>
                    <a:pt x="3251" y="672"/>
                  </a:cubicBezTo>
                  <a:cubicBezTo>
                    <a:pt x="1644" y="3482"/>
                    <a:pt x="1" y="9256"/>
                    <a:pt x="108" y="16209"/>
                  </a:cubicBezTo>
                  <a:cubicBezTo>
                    <a:pt x="120" y="16424"/>
                    <a:pt x="287" y="16590"/>
                    <a:pt x="501" y="16590"/>
                  </a:cubicBezTo>
                  <a:cubicBezTo>
                    <a:pt x="668" y="16578"/>
                    <a:pt x="822" y="16471"/>
                    <a:pt x="858" y="16281"/>
                  </a:cubicBezTo>
                  <a:cubicBezTo>
                    <a:pt x="2846" y="6315"/>
                    <a:pt x="5537" y="1958"/>
                    <a:pt x="5537" y="1958"/>
                  </a:cubicBezTo>
                  <a:cubicBezTo>
                    <a:pt x="6124" y="923"/>
                    <a:pt x="5234" y="1"/>
                    <a:pt x="4343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1"/>
            <p:cNvSpPr/>
            <p:nvPr/>
          </p:nvSpPr>
          <p:spPr>
            <a:xfrm>
              <a:off x="4204075" y="3843450"/>
              <a:ext cx="126825" cy="160775"/>
            </a:xfrm>
            <a:custGeom>
              <a:avLst/>
              <a:gdLst/>
              <a:ahLst/>
              <a:cxnLst/>
              <a:rect l="l" t="t" r="r" b="b"/>
              <a:pathLst>
                <a:path w="5073" h="6431" extrusionOk="0">
                  <a:moveTo>
                    <a:pt x="1" y="1"/>
                  </a:moveTo>
                  <a:lnTo>
                    <a:pt x="1" y="6430"/>
                  </a:lnTo>
                  <a:lnTo>
                    <a:pt x="5073" y="6430"/>
                  </a:lnTo>
                  <a:lnTo>
                    <a:pt x="50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1"/>
            <p:cNvSpPr/>
            <p:nvPr/>
          </p:nvSpPr>
          <p:spPr>
            <a:xfrm>
              <a:off x="4204075" y="3843450"/>
              <a:ext cx="126825" cy="37550"/>
            </a:xfrm>
            <a:custGeom>
              <a:avLst/>
              <a:gdLst/>
              <a:ahLst/>
              <a:cxnLst/>
              <a:rect l="l" t="t" r="r" b="b"/>
              <a:pathLst>
                <a:path w="5073" h="1502" extrusionOk="0">
                  <a:moveTo>
                    <a:pt x="1" y="1"/>
                  </a:moveTo>
                  <a:lnTo>
                    <a:pt x="1" y="1501"/>
                  </a:lnTo>
                  <a:lnTo>
                    <a:pt x="5073" y="1501"/>
                  </a:lnTo>
                  <a:lnTo>
                    <a:pt x="50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1"/>
            <p:cNvSpPr/>
            <p:nvPr/>
          </p:nvSpPr>
          <p:spPr>
            <a:xfrm>
              <a:off x="4193075" y="3843450"/>
              <a:ext cx="148850" cy="25325"/>
            </a:xfrm>
            <a:custGeom>
              <a:avLst/>
              <a:gdLst/>
              <a:ahLst/>
              <a:cxnLst/>
              <a:rect l="l" t="t" r="r" b="b"/>
              <a:pathLst>
                <a:path w="5954" h="1013" extrusionOk="0">
                  <a:moveTo>
                    <a:pt x="524" y="1"/>
                  </a:moveTo>
                  <a:cubicBezTo>
                    <a:pt x="238" y="1"/>
                    <a:pt x="0" y="227"/>
                    <a:pt x="0" y="513"/>
                  </a:cubicBezTo>
                  <a:lnTo>
                    <a:pt x="0" y="1013"/>
                  </a:lnTo>
                  <a:lnTo>
                    <a:pt x="5953" y="1013"/>
                  </a:lnTo>
                  <a:lnTo>
                    <a:pt x="5953" y="513"/>
                  </a:lnTo>
                  <a:cubicBezTo>
                    <a:pt x="5953" y="227"/>
                    <a:pt x="5727" y="1"/>
                    <a:pt x="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1"/>
            <p:cNvSpPr/>
            <p:nvPr/>
          </p:nvSpPr>
          <p:spPr>
            <a:xfrm>
              <a:off x="4216300" y="3790475"/>
              <a:ext cx="105975" cy="53000"/>
            </a:xfrm>
            <a:custGeom>
              <a:avLst/>
              <a:gdLst/>
              <a:ahLst/>
              <a:cxnLst/>
              <a:rect l="l" t="t" r="r" b="b"/>
              <a:pathLst>
                <a:path w="4239" h="2120" fill="none" extrusionOk="0">
                  <a:moveTo>
                    <a:pt x="4239" y="2120"/>
                  </a:moveTo>
                  <a:cubicBezTo>
                    <a:pt x="4239" y="953"/>
                    <a:pt x="3286" y="1"/>
                    <a:pt x="2119" y="1"/>
                  </a:cubicBezTo>
                  <a:cubicBezTo>
                    <a:pt x="953" y="1"/>
                    <a:pt x="0" y="953"/>
                    <a:pt x="0" y="2120"/>
                  </a:cubicBezTo>
                </a:path>
              </a:pathLst>
            </a:custGeom>
            <a:solidFill>
              <a:schemeClr val="lt2"/>
            </a:solidFill>
            <a:ln w="89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1"/>
            <p:cNvSpPr/>
            <p:nvPr/>
          </p:nvSpPr>
          <p:spPr>
            <a:xfrm>
              <a:off x="4245450" y="3744625"/>
              <a:ext cx="39100" cy="56700"/>
            </a:xfrm>
            <a:custGeom>
              <a:avLst/>
              <a:gdLst/>
              <a:ahLst/>
              <a:cxnLst/>
              <a:rect l="l" t="t" r="r" b="b"/>
              <a:pathLst>
                <a:path w="1564" h="2268" extrusionOk="0">
                  <a:moveTo>
                    <a:pt x="630" y="0"/>
                  </a:moveTo>
                  <a:cubicBezTo>
                    <a:pt x="440" y="0"/>
                    <a:pt x="291" y="103"/>
                    <a:pt x="179" y="430"/>
                  </a:cubicBezTo>
                  <a:cubicBezTo>
                    <a:pt x="37" y="846"/>
                    <a:pt x="1" y="1382"/>
                    <a:pt x="48" y="1835"/>
                  </a:cubicBezTo>
                  <a:cubicBezTo>
                    <a:pt x="310" y="1751"/>
                    <a:pt x="656" y="1680"/>
                    <a:pt x="656" y="1680"/>
                  </a:cubicBezTo>
                  <a:cubicBezTo>
                    <a:pt x="656" y="1525"/>
                    <a:pt x="691" y="1418"/>
                    <a:pt x="787" y="1418"/>
                  </a:cubicBezTo>
                  <a:cubicBezTo>
                    <a:pt x="989" y="1418"/>
                    <a:pt x="1120" y="2192"/>
                    <a:pt x="1358" y="2263"/>
                  </a:cubicBezTo>
                  <a:cubicBezTo>
                    <a:pt x="1367" y="2266"/>
                    <a:pt x="1374" y="2268"/>
                    <a:pt x="1381" y="2268"/>
                  </a:cubicBezTo>
                  <a:cubicBezTo>
                    <a:pt x="1564" y="2268"/>
                    <a:pt x="1299" y="1263"/>
                    <a:pt x="1299" y="1263"/>
                  </a:cubicBezTo>
                  <a:cubicBezTo>
                    <a:pt x="1299" y="1263"/>
                    <a:pt x="1275" y="156"/>
                    <a:pt x="941" y="61"/>
                  </a:cubicBezTo>
                  <a:cubicBezTo>
                    <a:pt x="827" y="25"/>
                    <a:pt x="724" y="0"/>
                    <a:pt x="63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1"/>
            <p:cNvSpPr/>
            <p:nvPr/>
          </p:nvSpPr>
          <p:spPr>
            <a:xfrm>
              <a:off x="4394275" y="3802675"/>
              <a:ext cx="65825" cy="65800"/>
            </a:xfrm>
            <a:custGeom>
              <a:avLst/>
              <a:gdLst/>
              <a:ahLst/>
              <a:cxnLst/>
              <a:rect l="l" t="t" r="r" b="b"/>
              <a:pathLst>
                <a:path w="2633" h="2632" extrusionOk="0">
                  <a:moveTo>
                    <a:pt x="1" y="1"/>
                  </a:moveTo>
                  <a:lnTo>
                    <a:pt x="1" y="2632"/>
                  </a:lnTo>
                  <a:lnTo>
                    <a:pt x="2632" y="26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1"/>
            <p:cNvSpPr/>
            <p:nvPr/>
          </p:nvSpPr>
          <p:spPr>
            <a:xfrm>
              <a:off x="4283550" y="3841675"/>
              <a:ext cx="137850" cy="137250"/>
            </a:xfrm>
            <a:custGeom>
              <a:avLst/>
              <a:gdLst/>
              <a:ahLst/>
              <a:cxnLst/>
              <a:rect l="l" t="t" r="r" b="b"/>
              <a:pathLst>
                <a:path w="5514" h="5490" extrusionOk="0">
                  <a:moveTo>
                    <a:pt x="4740" y="0"/>
                  </a:moveTo>
                  <a:lnTo>
                    <a:pt x="1" y="3846"/>
                  </a:lnTo>
                  <a:lnTo>
                    <a:pt x="1644" y="5489"/>
                  </a:lnTo>
                  <a:lnTo>
                    <a:pt x="5513" y="762"/>
                  </a:lnTo>
                  <a:lnTo>
                    <a:pt x="4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1"/>
            <p:cNvSpPr/>
            <p:nvPr/>
          </p:nvSpPr>
          <p:spPr>
            <a:xfrm>
              <a:off x="4400825" y="3805875"/>
              <a:ext cx="57175" cy="56075"/>
            </a:xfrm>
            <a:custGeom>
              <a:avLst/>
              <a:gdLst/>
              <a:ahLst/>
              <a:cxnLst/>
              <a:rect l="l" t="t" r="r" b="b"/>
              <a:pathLst>
                <a:path w="2287" h="2243" extrusionOk="0">
                  <a:moveTo>
                    <a:pt x="330" y="1"/>
                  </a:moveTo>
                  <a:cubicBezTo>
                    <a:pt x="209" y="1"/>
                    <a:pt x="90" y="45"/>
                    <a:pt x="1" y="135"/>
                  </a:cubicBezTo>
                  <a:lnTo>
                    <a:pt x="2108" y="2242"/>
                  </a:lnTo>
                  <a:cubicBezTo>
                    <a:pt x="2287" y="2063"/>
                    <a:pt x="2287" y="1766"/>
                    <a:pt x="2108" y="1587"/>
                  </a:cubicBezTo>
                  <a:lnTo>
                    <a:pt x="668" y="135"/>
                  </a:lnTo>
                  <a:cubicBezTo>
                    <a:pt x="572" y="45"/>
                    <a:pt x="450" y="1"/>
                    <a:pt x="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1"/>
            <p:cNvSpPr/>
            <p:nvPr/>
          </p:nvSpPr>
          <p:spPr>
            <a:xfrm>
              <a:off x="4672000" y="3821125"/>
              <a:ext cx="179225" cy="202150"/>
            </a:xfrm>
            <a:custGeom>
              <a:avLst/>
              <a:gdLst/>
              <a:ahLst/>
              <a:cxnLst/>
              <a:rect l="l" t="t" r="r" b="b"/>
              <a:pathLst>
                <a:path w="7169" h="8086" extrusionOk="0">
                  <a:moveTo>
                    <a:pt x="3584" y="1"/>
                  </a:moveTo>
                  <a:lnTo>
                    <a:pt x="1072" y="1358"/>
                  </a:lnTo>
                  <a:cubicBezTo>
                    <a:pt x="251" y="1799"/>
                    <a:pt x="1" y="2858"/>
                    <a:pt x="524" y="3632"/>
                  </a:cubicBezTo>
                  <a:lnTo>
                    <a:pt x="3584" y="8085"/>
                  </a:lnTo>
                  <a:lnTo>
                    <a:pt x="6644" y="3632"/>
                  </a:lnTo>
                  <a:cubicBezTo>
                    <a:pt x="7168" y="2858"/>
                    <a:pt x="6918" y="1799"/>
                    <a:pt x="6097" y="1358"/>
                  </a:cubicBezTo>
                  <a:lnTo>
                    <a:pt x="35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1"/>
            <p:cNvSpPr/>
            <p:nvPr/>
          </p:nvSpPr>
          <p:spPr>
            <a:xfrm>
              <a:off x="4586875" y="2850625"/>
              <a:ext cx="354825" cy="1092575"/>
            </a:xfrm>
            <a:custGeom>
              <a:avLst/>
              <a:gdLst/>
              <a:ahLst/>
              <a:cxnLst/>
              <a:rect l="l" t="t" r="r" b="b"/>
              <a:pathLst>
                <a:path w="14193" h="43703" extrusionOk="0">
                  <a:moveTo>
                    <a:pt x="6988" y="1"/>
                  </a:moveTo>
                  <a:cubicBezTo>
                    <a:pt x="6885" y="1"/>
                    <a:pt x="6781" y="66"/>
                    <a:pt x="6763" y="197"/>
                  </a:cubicBezTo>
                  <a:lnTo>
                    <a:pt x="6477" y="2995"/>
                  </a:lnTo>
                  <a:lnTo>
                    <a:pt x="6477" y="14758"/>
                  </a:lnTo>
                  <a:lnTo>
                    <a:pt x="619" y="4471"/>
                  </a:lnTo>
                  <a:cubicBezTo>
                    <a:pt x="563" y="4367"/>
                    <a:pt x="459" y="4312"/>
                    <a:pt x="353" y="4312"/>
                  </a:cubicBezTo>
                  <a:cubicBezTo>
                    <a:pt x="302" y="4312"/>
                    <a:pt x="250" y="4325"/>
                    <a:pt x="203" y="4352"/>
                  </a:cubicBezTo>
                  <a:cubicBezTo>
                    <a:pt x="48" y="4436"/>
                    <a:pt x="0" y="4626"/>
                    <a:pt x="84" y="4769"/>
                  </a:cubicBezTo>
                  <a:lnTo>
                    <a:pt x="5513" y="14306"/>
                  </a:lnTo>
                  <a:cubicBezTo>
                    <a:pt x="6144" y="15425"/>
                    <a:pt x="6477" y="16687"/>
                    <a:pt x="6477" y="17961"/>
                  </a:cubicBezTo>
                  <a:lnTo>
                    <a:pt x="6477" y="37333"/>
                  </a:lnTo>
                  <a:cubicBezTo>
                    <a:pt x="6477" y="38416"/>
                    <a:pt x="5882" y="39416"/>
                    <a:pt x="4918" y="39940"/>
                  </a:cubicBezTo>
                  <a:cubicBezTo>
                    <a:pt x="4870" y="39988"/>
                    <a:pt x="3263" y="40547"/>
                    <a:pt x="3727" y="42024"/>
                  </a:cubicBezTo>
                  <a:cubicBezTo>
                    <a:pt x="3763" y="41917"/>
                    <a:pt x="3810" y="41809"/>
                    <a:pt x="3858" y="41714"/>
                  </a:cubicBezTo>
                  <a:cubicBezTo>
                    <a:pt x="4060" y="41357"/>
                    <a:pt x="4429" y="41119"/>
                    <a:pt x="4822" y="41024"/>
                  </a:cubicBezTo>
                  <a:lnTo>
                    <a:pt x="5858" y="40762"/>
                  </a:lnTo>
                  <a:cubicBezTo>
                    <a:pt x="5905" y="40749"/>
                    <a:pt x="5953" y="40744"/>
                    <a:pt x="5999" y="40744"/>
                  </a:cubicBezTo>
                  <a:cubicBezTo>
                    <a:pt x="6268" y="40744"/>
                    <a:pt x="6510" y="40940"/>
                    <a:pt x="6561" y="41214"/>
                  </a:cubicBezTo>
                  <a:lnTo>
                    <a:pt x="6989" y="43702"/>
                  </a:lnTo>
                  <a:lnTo>
                    <a:pt x="7466" y="41214"/>
                  </a:lnTo>
                  <a:cubicBezTo>
                    <a:pt x="7516" y="40940"/>
                    <a:pt x="7758" y="40744"/>
                    <a:pt x="8027" y="40744"/>
                  </a:cubicBezTo>
                  <a:cubicBezTo>
                    <a:pt x="8074" y="40744"/>
                    <a:pt x="8121" y="40749"/>
                    <a:pt x="8168" y="40762"/>
                  </a:cubicBezTo>
                  <a:lnTo>
                    <a:pt x="9156" y="41024"/>
                  </a:lnTo>
                  <a:cubicBezTo>
                    <a:pt x="9561" y="41119"/>
                    <a:pt x="9918" y="41357"/>
                    <a:pt x="10121" y="41714"/>
                  </a:cubicBezTo>
                  <a:cubicBezTo>
                    <a:pt x="10180" y="41809"/>
                    <a:pt x="10216" y="41917"/>
                    <a:pt x="10252" y="42024"/>
                  </a:cubicBezTo>
                  <a:cubicBezTo>
                    <a:pt x="10466" y="41333"/>
                    <a:pt x="10180" y="40547"/>
                    <a:pt x="9502" y="40178"/>
                  </a:cubicBezTo>
                  <a:cubicBezTo>
                    <a:pt x="9394" y="40083"/>
                    <a:pt x="7501" y="39428"/>
                    <a:pt x="7501" y="37333"/>
                  </a:cubicBezTo>
                  <a:lnTo>
                    <a:pt x="7501" y="18223"/>
                  </a:lnTo>
                  <a:cubicBezTo>
                    <a:pt x="7501" y="16806"/>
                    <a:pt x="7918" y="15401"/>
                    <a:pt x="8692" y="14199"/>
                  </a:cubicBezTo>
                  <a:lnTo>
                    <a:pt x="14109" y="5864"/>
                  </a:lnTo>
                  <a:cubicBezTo>
                    <a:pt x="14193" y="5722"/>
                    <a:pt x="14157" y="5531"/>
                    <a:pt x="14014" y="5448"/>
                  </a:cubicBezTo>
                  <a:cubicBezTo>
                    <a:pt x="13960" y="5412"/>
                    <a:pt x="13900" y="5395"/>
                    <a:pt x="13840" y="5395"/>
                  </a:cubicBezTo>
                  <a:cubicBezTo>
                    <a:pt x="13741" y="5395"/>
                    <a:pt x="13645" y="5442"/>
                    <a:pt x="13585" y="5531"/>
                  </a:cubicBezTo>
                  <a:lnTo>
                    <a:pt x="7501" y="14901"/>
                  </a:lnTo>
                  <a:lnTo>
                    <a:pt x="7501" y="2995"/>
                  </a:lnTo>
                  <a:lnTo>
                    <a:pt x="7204" y="197"/>
                  </a:lnTo>
                  <a:cubicBezTo>
                    <a:pt x="7192" y="66"/>
                    <a:pt x="7090" y="1"/>
                    <a:pt x="69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1"/>
            <p:cNvSpPr/>
            <p:nvPr/>
          </p:nvSpPr>
          <p:spPr>
            <a:xfrm>
              <a:off x="4565450" y="2901375"/>
              <a:ext cx="51500" cy="65800"/>
            </a:xfrm>
            <a:custGeom>
              <a:avLst/>
              <a:gdLst/>
              <a:ahLst/>
              <a:cxnLst/>
              <a:rect l="l" t="t" r="r" b="b"/>
              <a:pathLst>
                <a:path w="2060" h="2632" extrusionOk="0">
                  <a:moveTo>
                    <a:pt x="333" y="1"/>
                  </a:moveTo>
                  <a:cubicBezTo>
                    <a:pt x="333" y="1"/>
                    <a:pt x="0" y="1346"/>
                    <a:pt x="238" y="1834"/>
                  </a:cubicBezTo>
                  <a:cubicBezTo>
                    <a:pt x="476" y="2334"/>
                    <a:pt x="1596" y="2632"/>
                    <a:pt x="1596" y="2632"/>
                  </a:cubicBezTo>
                  <a:cubicBezTo>
                    <a:pt x="1596" y="2632"/>
                    <a:pt x="2060" y="1572"/>
                    <a:pt x="1822" y="1072"/>
                  </a:cubicBezTo>
                  <a:cubicBezTo>
                    <a:pt x="1584" y="584"/>
                    <a:pt x="333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1"/>
            <p:cNvSpPr/>
            <p:nvPr/>
          </p:nvSpPr>
          <p:spPr>
            <a:xfrm>
              <a:off x="4553225" y="2970650"/>
              <a:ext cx="48250" cy="31950"/>
            </a:xfrm>
            <a:custGeom>
              <a:avLst/>
              <a:gdLst/>
              <a:ahLst/>
              <a:cxnLst/>
              <a:rect l="l" t="t" r="r" b="b"/>
              <a:pathLst>
                <a:path w="1930" h="1278" extrusionOk="0">
                  <a:moveTo>
                    <a:pt x="1055" y="0"/>
                  </a:moveTo>
                  <a:cubicBezTo>
                    <a:pt x="956" y="0"/>
                    <a:pt x="863" y="15"/>
                    <a:pt x="787" y="51"/>
                  </a:cubicBezTo>
                  <a:cubicBezTo>
                    <a:pt x="418" y="230"/>
                    <a:pt x="1" y="1147"/>
                    <a:pt x="1" y="1147"/>
                  </a:cubicBezTo>
                  <a:cubicBezTo>
                    <a:pt x="1" y="1147"/>
                    <a:pt x="543" y="1277"/>
                    <a:pt x="969" y="1277"/>
                  </a:cubicBezTo>
                  <a:cubicBezTo>
                    <a:pt x="1119" y="1277"/>
                    <a:pt x="1254" y="1261"/>
                    <a:pt x="1346" y="1218"/>
                  </a:cubicBezTo>
                  <a:cubicBezTo>
                    <a:pt x="1715" y="1040"/>
                    <a:pt x="1930" y="218"/>
                    <a:pt x="1930" y="218"/>
                  </a:cubicBezTo>
                  <a:cubicBezTo>
                    <a:pt x="1930" y="218"/>
                    <a:pt x="1441" y="0"/>
                    <a:pt x="10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1"/>
            <p:cNvSpPr/>
            <p:nvPr/>
          </p:nvSpPr>
          <p:spPr>
            <a:xfrm>
              <a:off x="4764575" y="2999725"/>
              <a:ext cx="48550" cy="32025"/>
            </a:xfrm>
            <a:custGeom>
              <a:avLst/>
              <a:gdLst/>
              <a:ahLst/>
              <a:cxnLst/>
              <a:rect l="l" t="t" r="r" b="b"/>
              <a:pathLst>
                <a:path w="1942" h="1281" extrusionOk="0">
                  <a:moveTo>
                    <a:pt x="991" y="1"/>
                  </a:moveTo>
                  <a:cubicBezTo>
                    <a:pt x="831" y="1"/>
                    <a:pt x="684" y="18"/>
                    <a:pt x="584" y="67"/>
                  </a:cubicBezTo>
                  <a:cubicBezTo>
                    <a:pt x="215" y="246"/>
                    <a:pt x="0" y="1067"/>
                    <a:pt x="0" y="1067"/>
                  </a:cubicBezTo>
                  <a:cubicBezTo>
                    <a:pt x="0" y="1067"/>
                    <a:pt x="503" y="1281"/>
                    <a:pt x="887" y="1281"/>
                  </a:cubicBezTo>
                  <a:cubicBezTo>
                    <a:pt x="983" y="1281"/>
                    <a:pt x="1072" y="1267"/>
                    <a:pt x="1143" y="1234"/>
                  </a:cubicBezTo>
                  <a:cubicBezTo>
                    <a:pt x="1512" y="1055"/>
                    <a:pt x="1941" y="127"/>
                    <a:pt x="1941" y="127"/>
                  </a:cubicBezTo>
                  <a:cubicBezTo>
                    <a:pt x="1941" y="127"/>
                    <a:pt x="1418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1"/>
            <p:cNvSpPr/>
            <p:nvPr/>
          </p:nvSpPr>
          <p:spPr>
            <a:xfrm>
              <a:off x="4591050" y="3040825"/>
              <a:ext cx="50900" cy="31875"/>
            </a:xfrm>
            <a:custGeom>
              <a:avLst/>
              <a:gdLst/>
              <a:ahLst/>
              <a:cxnLst/>
              <a:rect l="l" t="t" r="r" b="b"/>
              <a:pathLst>
                <a:path w="2036" h="1275" extrusionOk="0">
                  <a:moveTo>
                    <a:pt x="1114" y="1"/>
                  </a:moveTo>
                  <a:cubicBezTo>
                    <a:pt x="673" y="1"/>
                    <a:pt x="0" y="245"/>
                    <a:pt x="0" y="245"/>
                  </a:cubicBezTo>
                  <a:cubicBezTo>
                    <a:pt x="0" y="245"/>
                    <a:pt x="524" y="1114"/>
                    <a:pt x="905" y="1245"/>
                  </a:cubicBezTo>
                  <a:cubicBezTo>
                    <a:pt x="959" y="1265"/>
                    <a:pt x="1021" y="1274"/>
                    <a:pt x="1088" y="1274"/>
                  </a:cubicBezTo>
                  <a:cubicBezTo>
                    <a:pt x="1485" y="1274"/>
                    <a:pt x="2036" y="959"/>
                    <a:pt x="2036" y="959"/>
                  </a:cubicBezTo>
                  <a:cubicBezTo>
                    <a:pt x="2036" y="959"/>
                    <a:pt x="1715" y="161"/>
                    <a:pt x="1334" y="31"/>
                  </a:cubicBezTo>
                  <a:cubicBezTo>
                    <a:pt x="1273" y="10"/>
                    <a:pt x="1198" y="1"/>
                    <a:pt x="1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1"/>
            <p:cNvSpPr/>
            <p:nvPr/>
          </p:nvSpPr>
          <p:spPr>
            <a:xfrm>
              <a:off x="4654725" y="3021925"/>
              <a:ext cx="37550" cy="50925"/>
            </a:xfrm>
            <a:custGeom>
              <a:avLst/>
              <a:gdLst/>
              <a:ahLst/>
              <a:cxnLst/>
              <a:rect l="l" t="t" r="r" b="b"/>
              <a:pathLst>
                <a:path w="1502" h="2037" extrusionOk="0">
                  <a:moveTo>
                    <a:pt x="1144" y="1"/>
                  </a:moveTo>
                  <a:cubicBezTo>
                    <a:pt x="1144" y="1"/>
                    <a:pt x="275" y="536"/>
                    <a:pt x="144" y="917"/>
                  </a:cubicBezTo>
                  <a:cubicBezTo>
                    <a:pt x="1" y="1298"/>
                    <a:pt x="430" y="2037"/>
                    <a:pt x="430" y="2037"/>
                  </a:cubicBezTo>
                  <a:cubicBezTo>
                    <a:pt x="430" y="2037"/>
                    <a:pt x="1227" y="1715"/>
                    <a:pt x="1358" y="1334"/>
                  </a:cubicBezTo>
                  <a:cubicBezTo>
                    <a:pt x="1501" y="953"/>
                    <a:pt x="1144" y="1"/>
                    <a:pt x="1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1"/>
            <p:cNvSpPr/>
            <p:nvPr/>
          </p:nvSpPr>
          <p:spPr>
            <a:xfrm>
              <a:off x="4601450" y="2928175"/>
              <a:ext cx="50325" cy="68775"/>
            </a:xfrm>
            <a:custGeom>
              <a:avLst/>
              <a:gdLst/>
              <a:ahLst/>
              <a:cxnLst/>
              <a:rect l="l" t="t" r="r" b="b"/>
              <a:pathLst>
                <a:path w="2013" h="2751" extrusionOk="0">
                  <a:moveTo>
                    <a:pt x="1537" y="0"/>
                  </a:moveTo>
                  <a:cubicBezTo>
                    <a:pt x="1537" y="0"/>
                    <a:pt x="358" y="715"/>
                    <a:pt x="179" y="1238"/>
                  </a:cubicBezTo>
                  <a:cubicBezTo>
                    <a:pt x="1" y="1750"/>
                    <a:pt x="584" y="2751"/>
                    <a:pt x="584" y="2751"/>
                  </a:cubicBezTo>
                  <a:cubicBezTo>
                    <a:pt x="584" y="2751"/>
                    <a:pt x="1656" y="2334"/>
                    <a:pt x="1834" y="1810"/>
                  </a:cubicBezTo>
                  <a:cubicBezTo>
                    <a:pt x="2013" y="1298"/>
                    <a:pt x="1537" y="0"/>
                    <a:pt x="1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1"/>
            <p:cNvSpPr/>
            <p:nvPr/>
          </p:nvSpPr>
          <p:spPr>
            <a:xfrm>
              <a:off x="4928275" y="2930550"/>
              <a:ext cx="51825" cy="63425"/>
            </a:xfrm>
            <a:custGeom>
              <a:avLst/>
              <a:gdLst/>
              <a:ahLst/>
              <a:cxnLst/>
              <a:rect l="l" t="t" r="r" b="b"/>
              <a:pathLst>
                <a:path w="2073" h="2537" extrusionOk="0">
                  <a:moveTo>
                    <a:pt x="1822" y="0"/>
                  </a:moveTo>
                  <a:lnTo>
                    <a:pt x="1822" y="0"/>
                  </a:lnTo>
                  <a:cubicBezTo>
                    <a:pt x="1822" y="1"/>
                    <a:pt x="537" y="501"/>
                    <a:pt x="275" y="977"/>
                  </a:cubicBezTo>
                  <a:cubicBezTo>
                    <a:pt x="1" y="1453"/>
                    <a:pt x="406" y="2537"/>
                    <a:pt x="406" y="2537"/>
                  </a:cubicBezTo>
                  <a:cubicBezTo>
                    <a:pt x="406" y="2537"/>
                    <a:pt x="1537" y="2310"/>
                    <a:pt x="1799" y="1834"/>
                  </a:cubicBezTo>
                  <a:cubicBezTo>
                    <a:pt x="2072" y="1358"/>
                    <a:pt x="1822" y="1"/>
                    <a:pt x="1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1"/>
            <p:cNvSpPr/>
            <p:nvPr/>
          </p:nvSpPr>
          <p:spPr>
            <a:xfrm>
              <a:off x="4864275" y="3089650"/>
              <a:ext cx="51825" cy="32125"/>
            </a:xfrm>
            <a:custGeom>
              <a:avLst/>
              <a:gdLst/>
              <a:ahLst/>
              <a:cxnLst/>
              <a:rect l="l" t="t" r="r" b="b"/>
              <a:pathLst>
                <a:path w="2073" h="1285" extrusionOk="0">
                  <a:moveTo>
                    <a:pt x="901" y="1"/>
                  </a:moveTo>
                  <a:cubicBezTo>
                    <a:pt x="845" y="1"/>
                    <a:pt x="794" y="6"/>
                    <a:pt x="751" y="18"/>
                  </a:cubicBezTo>
                  <a:cubicBezTo>
                    <a:pt x="358" y="137"/>
                    <a:pt x="1" y="911"/>
                    <a:pt x="1" y="911"/>
                  </a:cubicBezTo>
                  <a:cubicBezTo>
                    <a:pt x="1" y="911"/>
                    <a:pt x="566" y="1284"/>
                    <a:pt x="966" y="1284"/>
                  </a:cubicBezTo>
                  <a:cubicBezTo>
                    <a:pt x="1012" y="1284"/>
                    <a:pt x="1056" y="1279"/>
                    <a:pt x="1096" y="1268"/>
                  </a:cubicBezTo>
                  <a:cubicBezTo>
                    <a:pt x="1489" y="1161"/>
                    <a:pt x="2073" y="328"/>
                    <a:pt x="2073" y="328"/>
                  </a:cubicBezTo>
                  <a:cubicBezTo>
                    <a:pt x="2073" y="328"/>
                    <a:pt x="1334" y="1"/>
                    <a:pt x="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1"/>
            <p:cNvSpPr/>
            <p:nvPr/>
          </p:nvSpPr>
          <p:spPr>
            <a:xfrm>
              <a:off x="4863100" y="2996025"/>
              <a:ext cx="36625" cy="51825"/>
            </a:xfrm>
            <a:custGeom>
              <a:avLst/>
              <a:gdLst/>
              <a:ahLst/>
              <a:cxnLst/>
              <a:rect l="l" t="t" r="r" b="b"/>
              <a:pathLst>
                <a:path w="1465" h="2073" extrusionOk="0">
                  <a:moveTo>
                    <a:pt x="405" y="1"/>
                  </a:moveTo>
                  <a:cubicBezTo>
                    <a:pt x="405" y="1"/>
                    <a:pt x="0" y="941"/>
                    <a:pt x="107" y="1322"/>
                  </a:cubicBezTo>
                  <a:cubicBezTo>
                    <a:pt x="215" y="1715"/>
                    <a:pt x="989" y="2073"/>
                    <a:pt x="989" y="2073"/>
                  </a:cubicBezTo>
                  <a:cubicBezTo>
                    <a:pt x="989" y="2073"/>
                    <a:pt x="1465" y="1358"/>
                    <a:pt x="1358" y="977"/>
                  </a:cubicBezTo>
                  <a:cubicBezTo>
                    <a:pt x="1239" y="584"/>
                    <a:pt x="405" y="1"/>
                    <a:pt x="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1"/>
            <p:cNvSpPr/>
            <p:nvPr/>
          </p:nvSpPr>
          <p:spPr>
            <a:xfrm>
              <a:off x="4919950" y="2989400"/>
              <a:ext cx="69975" cy="43275"/>
            </a:xfrm>
            <a:custGeom>
              <a:avLst/>
              <a:gdLst/>
              <a:ahLst/>
              <a:cxnLst/>
              <a:rect l="l" t="t" r="r" b="b"/>
              <a:pathLst>
                <a:path w="2799" h="1731" extrusionOk="0">
                  <a:moveTo>
                    <a:pt x="1232" y="1"/>
                  </a:moveTo>
                  <a:cubicBezTo>
                    <a:pt x="1151" y="1"/>
                    <a:pt x="1076" y="9"/>
                    <a:pt x="1012" y="28"/>
                  </a:cubicBezTo>
                  <a:cubicBezTo>
                    <a:pt x="477" y="171"/>
                    <a:pt x="0" y="1218"/>
                    <a:pt x="0" y="1218"/>
                  </a:cubicBezTo>
                  <a:cubicBezTo>
                    <a:pt x="0" y="1218"/>
                    <a:pt x="759" y="1731"/>
                    <a:pt x="1303" y="1731"/>
                  </a:cubicBezTo>
                  <a:cubicBezTo>
                    <a:pt x="1369" y="1731"/>
                    <a:pt x="1431" y="1723"/>
                    <a:pt x="1489" y="1707"/>
                  </a:cubicBezTo>
                  <a:cubicBezTo>
                    <a:pt x="2013" y="1564"/>
                    <a:pt x="2798" y="433"/>
                    <a:pt x="2798" y="433"/>
                  </a:cubicBezTo>
                  <a:cubicBezTo>
                    <a:pt x="2798" y="433"/>
                    <a:pt x="1824" y="1"/>
                    <a:pt x="1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1"/>
            <p:cNvSpPr/>
            <p:nvPr/>
          </p:nvSpPr>
          <p:spPr>
            <a:xfrm>
              <a:off x="4757425" y="2832925"/>
              <a:ext cx="50625" cy="68475"/>
            </a:xfrm>
            <a:custGeom>
              <a:avLst/>
              <a:gdLst/>
              <a:ahLst/>
              <a:cxnLst/>
              <a:rect l="l" t="t" r="r" b="b"/>
              <a:pathLst>
                <a:path w="2025" h="2739" extrusionOk="0">
                  <a:moveTo>
                    <a:pt x="1548" y="0"/>
                  </a:moveTo>
                  <a:cubicBezTo>
                    <a:pt x="1548" y="0"/>
                    <a:pt x="370" y="715"/>
                    <a:pt x="179" y="1227"/>
                  </a:cubicBezTo>
                  <a:cubicBezTo>
                    <a:pt x="1" y="1750"/>
                    <a:pt x="584" y="2739"/>
                    <a:pt x="584" y="2739"/>
                  </a:cubicBezTo>
                  <a:cubicBezTo>
                    <a:pt x="584" y="2739"/>
                    <a:pt x="1656" y="2322"/>
                    <a:pt x="1846" y="1810"/>
                  </a:cubicBezTo>
                  <a:cubicBezTo>
                    <a:pt x="2025" y="1286"/>
                    <a:pt x="1548" y="0"/>
                    <a:pt x="1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1"/>
            <p:cNvSpPr/>
            <p:nvPr/>
          </p:nvSpPr>
          <p:spPr>
            <a:xfrm>
              <a:off x="4771725" y="2864350"/>
              <a:ext cx="65500" cy="43250"/>
            </a:xfrm>
            <a:custGeom>
              <a:avLst/>
              <a:gdLst/>
              <a:ahLst/>
              <a:cxnLst/>
              <a:rect l="l" t="t" r="r" b="b"/>
              <a:pathLst>
                <a:path w="2620" h="1730" extrusionOk="0">
                  <a:moveTo>
                    <a:pt x="1331" y="1"/>
                  </a:moveTo>
                  <a:cubicBezTo>
                    <a:pt x="1117" y="1"/>
                    <a:pt x="921" y="24"/>
                    <a:pt x="786" y="89"/>
                  </a:cubicBezTo>
                  <a:cubicBezTo>
                    <a:pt x="298" y="327"/>
                    <a:pt x="0" y="1446"/>
                    <a:pt x="0" y="1446"/>
                  </a:cubicBezTo>
                  <a:cubicBezTo>
                    <a:pt x="0" y="1446"/>
                    <a:pt x="664" y="1730"/>
                    <a:pt x="1183" y="1730"/>
                  </a:cubicBezTo>
                  <a:cubicBezTo>
                    <a:pt x="1320" y="1730"/>
                    <a:pt x="1446" y="1710"/>
                    <a:pt x="1548" y="1660"/>
                  </a:cubicBezTo>
                  <a:cubicBezTo>
                    <a:pt x="2048" y="1422"/>
                    <a:pt x="2619" y="172"/>
                    <a:pt x="2619" y="172"/>
                  </a:cubicBezTo>
                  <a:cubicBezTo>
                    <a:pt x="2619" y="172"/>
                    <a:pt x="1909" y="1"/>
                    <a:pt x="13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1"/>
            <p:cNvSpPr/>
            <p:nvPr/>
          </p:nvSpPr>
          <p:spPr>
            <a:xfrm>
              <a:off x="4702650" y="2939825"/>
              <a:ext cx="58975" cy="45650"/>
            </a:xfrm>
            <a:custGeom>
              <a:avLst/>
              <a:gdLst/>
              <a:ahLst/>
              <a:cxnLst/>
              <a:rect l="l" t="t" r="r" b="b"/>
              <a:pathLst>
                <a:path w="2359" h="1826" extrusionOk="0">
                  <a:moveTo>
                    <a:pt x="392" y="1"/>
                  </a:moveTo>
                  <a:cubicBezTo>
                    <a:pt x="162" y="1"/>
                    <a:pt x="1" y="10"/>
                    <a:pt x="1" y="10"/>
                  </a:cubicBezTo>
                  <a:cubicBezTo>
                    <a:pt x="1" y="10"/>
                    <a:pt x="346" y="1344"/>
                    <a:pt x="787" y="1665"/>
                  </a:cubicBezTo>
                  <a:cubicBezTo>
                    <a:pt x="959" y="1788"/>
                    <a:pt x="1227" y="1826"/>
                    <a:pt x="1494" y="1826"/>
                  </a:cubicBezTo>
                  <a:cubicBezTo>
                    <a:pt x="1928" y="1826"/>
                    <a:pt x="2358" y="1725"/>
                    <a:pt x="2358" y="1725"/>
                  </a:cubicBezTo>
                  <a:cubicBezTo>
                    <a:pt x="2358" y="1725"/>
                    <a:pt x="2263" y="570"/>
                    <a:pt x="1823" y="249"/>
                  </a:cubicBezTo>
                  <a:cubicBezTo>
                    <a:pt x="1532" y="37"/>
                    <a:pt x="834" y="1"/>
                    <a:pt x="3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1"/>
            <p:cNvSpPr/>
            <p:nvPr/>
          </p:nvSpPr>
          <p:spPr>
            <a:xfrm>
              <a:off x="4734800" y="3347425"/>
              <a:ext cx="38425" cy="40050"/>
            </a:xfrm>
            <a:custGeom>
              <a:avLst/>
              <a:gdLst/>
              <a:ahLst/>
              <a:cxnLst/>
              <a:rect l="l" t="t" r="r" b="b"/>
              <a:pathLst>
                <a:path w="1537" h="1602" extrusionOk="0">
                  <a:moveTo>
                    <a:pt x="1285" y="1"/>
                  </a:moveTo>
                  <a:cubicBezTo>
                    <a:pt x="1146" y="1"/>
                    <a:pt x="47" y="630"/>
                    <a:pt x="25" y="947"/>
                  </a:cubicBezTo>
                  <a:cubicBezTo>
                    <a:pt x="1" y="1268"/>
                    <a:pt x="537" y="1602"/>
                    <a:pt x="537" y="1602"/>
                  </a:cubicBezTo>
                  <a:cubicBezTo>
                    <a:pt x="537" y="1602"/>
                    <a:pt x="1537" y="447"/>
                    <a:pt x="1299" y="6"/>
                  </a:cubicBezTo>
                  <a:cubicBezTo>
                    <a:pt x="1297" y="3"/>
                    <a:pt x="1292" y="1"/>
                    <a:pt x="128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1"/>
            <p:cNvSpPr/>
            <p:nvPr/>
          </p:nvSpPr>
          <p:spPr>
            <a:xfrm>
              <a:off x="4766950" y="4278025"/>
              <a:ext cx="253325" cy="29500"/>
            </a:xfrm>
            <a:custGeom>
              <a:avLst/>
              <a:gdLst/>
              <a:ahLst/>
              <a:cxnLst/>
              <a:rect l="l" t="t" r="r" b="b"/>
              <a:pathLst>
                <a:path w="10133" h="1180" extrusionOk="0">
                  <a:moveTo>
                    <a:pt x="1" y="1"/>
                  </a:moveTo>
                  <a:lnTo>
                    <a:pt x="1" y="1180"/>
                  </a:lnTo>
                  <a:lnTo>
                    <a:pt x="10133" y="1180"/>
                  </a:lnTo>
                  <a:cubicBezTo>
                    <a:pt x="10133" y="525"/>
                    <a:pt x="9609" y="1"/>
                    <a:pt x="8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1"/>
            <p:cNvSpPr/>
            <p:nvPr/>
          </p:nvSpPr>
          <p:spPr>
            <a:xfrm>
              <a:off x="5000625" y="3382950"/>
              <a:ext cx="92575" cy="420325"/>
            </a:xfrm>
            <a:custGeom>
              <a:avLst/>
              <a:gdLst/>
              <a:ahLst/>
              <a:cxnLst/>
              <a:rect l="l" t="t" r="r" b="b"/>
              <a:pathLst>
                <a:path w="3703" h="16813" extrusionOk="0">
                  <a:moveTo>
                    <a:pt x="1579" y="0"/>
                  </a:moveTo>
                  <a:cubicBezTo>
                    <a:pt x="1398" y="0"/>
                    <a:pt x="1214" y="35"/>
                    <a:pt x="1036" y="109"/>
                  </a:cubicBezTo>
                  <a:cubicBezTo>
                    <a:pt x="333" y="407"/>
                    <a:pt x="0" y="1216"/>
                    <a:pt x="298" y="1931"/>
                  </a:cubicBezTo>
                  <a:cubicBezTo>
                    <a:pt x="393" y="2157"/>
                    <a:pt x="500" y="2455"/>
                    <a:pt x="583" y="2728"/>
                  </a:cubicBezTo>
                  <a:cubicBezTo>
                    <a:pt x="679" y="3002"/>
                    <a:pt x="774" y="3288"/>
                    <a:pt x="857" y="3586"/>
                  </a:cubicBezTo>
                  <a:cubicBezTo>
                    <a:pt x="941" y="3871"/>
                    <a:pt x="1012" y="4157"/>
                    <a:pt x="1083" y="4455"/>
                  </a:cubicBezTo>
                  <a:lnTo>
                    <a:pt x="1286" y="5336"/>
                  </a:lnTo>
                  <a:cubicBezTo>
                    <a:pt x="1536" y="6515"/>
                    <a:pt x="1691" y="7729"/>
                    <a:pt x="1762" y="8944"/>
                  </a:cubicBezTo>
                  <a:cubicBezTo>
                    <a:pt x="1810" y="9551"/>
                    <a:pt x="1798" y="10158"/>
                    <a:pt x="1798" y="10765"/>
                  </a:cubicBezTo>
                  <a:cubicBezTo>
                    <a:pt x="1786" y="11075"/>
                    <a:pt x="1762" y="11372"/>
                    <a:pt x="1750" y="11682"/>
                  </a:cubicBezTo>
                  <a:lnTo>
                    <a:pt x="1715" y="12134"/>
                  </a:lnTo>
                  <a:lnTo>
                    <a:pt x="1655" y="12587"/>
                  </a:lnTo>
                  <a:lnTo>
                    <a:pt x="1536" y="13504"/>
                  </a:lnTo>
                  <a:lnTo>
                    <a:pt x="1357" y="14408"/>
                  </a:lnTo>
                  <a:cubicBezTo>
                    <a:pt x="1322" y="14551"/>
                    <a:pt x="1298" y="14706"/>
                    <a:pt x="1262" y="14861"/>
                  </a:cubicBezTo>
                  <a:lnTo>
                    <a:pt x="1143" y="15301"/>
                  </a:lnTo>
                  <a:lnTo>
                    <a:pt x="893" y="16183"/>
                  </a:lnTo>
                  <a:lnTo>
                    <a:pt x="881" y="16230"/>
                  </a:lnTo>
                  <a:cubicBezTo>
                    <a:pt x="810" y="16444"/>
                    <a:pt x="929" y="16683"/>
                    <a:pt x="1143" y="16778"/>
                  </a:cubicBezTo>
                  <a:cubicBezTo>
                    <a:pt x="1202" y="16801"/>
                    <a:pt x="1262" y="16812"/>
                    <a:pt x="1322" y="16812"/>
                  </a:cubicBezTo>
                  <a:cubicBezTo>
                    <a:pt x="1505" y="16812"/>
                    <a:pt x="1678" y="16707"/>
                    <a:pt x="1750" y="16528"/>
                  </a:cubicBezTo>
                  <a:lnTo>
                    <a:pt x="2131" y="15635"/>
                  </a:lnTo>
                  <a:lnTo>
                    <a:pt x="2322" y="15182"/>
                  </a:lnTo>
                  <a:cubicBezTo>
                    <a:pt x="2381" y="15028"/>
                    <a:pt x="2429" y="14873"/>
                    <a:pt x="2477" y="14718"/>
                  </a:cubicBezTo>
                  <a:lnTo>
                    <a:pt x="2786" y="13789"/>
                  </a:lnTo>
                  <a:lnTo>
                    <a:pt x="3024" y="12837"/>
                  </a:lnTo>
                  <a:lnTo>
                    <a:pt x="3155" y="12361"/>
                  </a:lnTo>
                  <a:lnTo>
                    <a:pt x="3239" y="11884"/>
                  </a:lnTo>
                  <a:cubicBezTo>
                    <a:pt x="3298" y="11563"/>
                    <a:pt x="3369" y="11241"/>
                    <a:pt x="3417" y="10908"/>
                  </a:cubicBezTo>
                  <a:cubicBezTo>
                    <a:pt x="3500" y="10265"/>
                    <a:pt x="3584" y="9610"/>
                    <a:pt x="3620" y="8955"/>
                  </a:cubicBezTo>
                  <a:cubicBezTo>
                    <a:pt x="3703" y="7646"/>
                    <a:pt x="3703" y="6324"/>
                    <a:pt x="3584" y="5003"/>
                  </a:cubicBezTo>
                  <a:lnTo>
                    <a:pt x="3489" y="4014"/>
                  </a:lnTo>
                  <a:cubicBezTo>
                    <a:pt x="3441" y="3693"/>
                    <a:pt x="3405" y="3360"/>
                    <a:pt x="3346" y="3026"/>
                  </a:cubicBezTo>
                  <a:cubicBezTo>
                    <a:pt x="3298" y="2705"/>
                    <a:pt x="3239" y="2371"/>
                    <a:pt x="3167" y="2038"/>
                  </a:cubicBezTo>
                  <a:cubicBezTo>
                    <a:pt x="3096" y="1705"/>
                    <a:pt x="3036" y="1395"/>
                    <a:pt x="2929" y="1014"/>
                  </a:cubicBezTo>
                  <a:cubicBezTo>
                    <a:pt x="2905" y="966"/>
                    <a:pt x="2893" y="907"/>
                    <a:pt x="2869" y="847"/>
                  </a:cubicBezTo>
                  <a:cubicBezTo>
                    <a:pt x="2646" y="320"/>
                    <a:pt x="2126" y="0"/>
                    <a:pt x="1579" y="0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1"/>
            <p:cNvSpPr/>
            <p:nvPr/>
          </p:nvSpPr>
          <p:spPr>
            <a:xfrm>
              <a:off x="5000625" y="3382800"/>
              <a:ext cx="91100" cy="146950"/>
            </a:xfrm>
            <a:custGeom>
              <a:avLst/>
              <a:gdLst/>
              <a:ahLst/>
              <a:cxnLst/>
              <a:rect l="l" t="t" r="r" b="b"/>
              <a:pathLst>
                <a:path w="3644" h="5878" extrusionOk="0">
                  <a:moveTo>
                    <a:pt x="1566" y="1"/>
                  </a:moveTo>
                  <a:cubicBezTo>
                    <a:pt x="1389" y="1"/>
                    <a:pt x="1209" y="34"/>
                    <a:pt x="1036" y="103"/>
                  </a:cubicBezTo>
                  <a:cubicBezTo>
                    <a:pt x="333" y="401"/>
                    <a:pt x="0" y="1222"/>
                    <a:pt x="298" y="1937"/>
                  </a:cubicBezTo>
                  <a:cubicBezTo>
                    <a:pt x="393" y="2163"/>
                    <a:pt x="500" y="2461"/>
                    <a:pt x="583" y="2734"/>
                  </a:cubicBezTo>
                  <a:cubicBezTo>
                    <a:pt x="679" y="3008"/>
                    <a:pt x="774" y="3294"/>
                    <a:pt x="857" y="3592"/>
                  </a:cubicBezTo>
                  <a:cubicBezTo>
                    <a:pt x="941" y="3877"/>
                    <a:pt x="1012" y="4163"/>
                    <a:pt x="1083" y="4461"/>
                  </a:cubicBezTo>
                  <a:lnTo>
                    <a:pt x="1286" y="5342"/>
                  </a:lnTo>
                  <a:cubicBezTo>
                    <a:pt x="1334" y="5521"/>
                    <a:pt x="1357" y="5699"/>
                    <a:pt x="1393" y="5878"/>
                  </a:cubicBezTo>
                  <a:lnTo>
                    <a:pt x="3643" y="5878"/>
                  </a:lnTo>
                  <a:cubicBezTo>
                    <a:pt x="3631" y="5580"/>
                    <a:pt x="3608" y="5294"/>
                    <a:pt x="3584" y="5009"/>
                  </a:cubicBezTo>
                  <a:lnTo>
                    <a:pt x="3489" y="4020"/>
                  </a:lnTo>
                  <a:cubicBezTo>
                    <a:pt x="3441" y="3699"/>
                    <a:pt x="3405" y="3366"/>
                    <a:pt x="3346" y="3032"/>
                  </a:cubicBezTo>
                  <a:cubicBezTo>
                    <a:pt x="3298" y="2711"/>
                    <a:pt x="3239" y="2377"/>
                    <a:pt x="3167" y="2044"/>
                  </a:cubicBezTo>
                  <a:cubicBezTo>
                    <a:pt x="3096" y="1711"/>
                    <a:pt x="3036" y="1401"/>
                    <a:pt x="2929" y="1020"/>
                  </a:cubicBezTo>
                  <a:cubicBezTo>
                    <a:pt x="2905" y="972"/>
                    <a:pt x="2893" y="913"/>
                    <a:pt x="2869" y="853"/>
                  </a:cubicBezTo>
                  <a:cubicBezTo>
                    <a:pt x="2644" y="321"/>
                    <a:pt x="2118" y="1"/>
                    <a:pt x="1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1"/>
            <p:cNvSpPr/>
            <p:nvPr/>
          </p:nvSpPr>
          <p:spPr>
            <a:xfrm>
              <a:off x="5120275" y="4163150"/>
              <a:ext cx="115800" cy="151375"/>
            </a:xfrm>
            <a:custGeom>
              <a:avLst/>
              <a:gdLst/>
              <a:ahLst/>
              <a:cxnLst/>
              <a:rect l="l" t="t" r="r" b="b"/>
              <a:pathLst>
                <a:path w="4632" h="6055" extrusionOk="0">
                  <a:moveTo>
                    <a:pt x="3060" y="0"/>
                  </a:moveTo>
                  <a:lnTo>
                    <a:pt x="3060" y="0"/>
                  </a:lnTo>
                  <a:cubicBezTo>
                    <a:pt x="3060" y="1"/>
                    <a:pt x="3846" y="4334"/>
                    <a:pt x="2703" y="4775"/>
                  </a:cubicBezTo>
                  <a:cubicBezTo>
                    <a:pt x="1560" y="5215"/>
                    <a:pt x="0" y="5429"/>
                    <a:pt x="346" y="5989"/>
                  </a:cubicBezTo>
                  <a:cubicBezTo>
                    <a:pt x="375" y="6038"/>
                    <a:pt x="865" y="6055"/>
                    <a:pt x="1505" y="6055"/>
                  </a:cubicBezTo>
                  <a:cubicBezTo>
                    <a:pt x="2409" y="6055"/>
                    <a:pt x="3612" y="6022"/>
                    <a:pt x="4239" y="6001"/>
                  </a:cubicBezTo>
                  <a:cubicBezTo>
                    <a:pt x="4465" y="6001"/>
                    <a:pt x="4632" y="5798"/>
                    <a:pt x="4596" y="5572"/>
                  </a:cubicBezTo>
                  <a:lnTo>
                    <a:pt x="4370" y="4298"/>
                  </a:lnTo>
                  <a:lnTo>
                    <a:pt x="4370" y="1679"/>
                  </a:lnTo>
                  <a:lnTo>
                    <a:pt x="3060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1"/>
            <p:cNvSpPr/>
            <p:nvPr/>
          </p:nvSpPr>
          <p:spPr>
            <a:xfrm>
              <a:off x="5120275" y="4282200"/>
              <a:ext cx="115800" cy="32325"/>
            </a:xfrm>
            <a:custGeom>
              <a:avLst/>
              <a:gdLst/>
              <a:ahLst/>
              <a:cxnLst/>
              <a:rect l="l" t="t" r="r" b="b"/>
              <a:pathLst>
                <a:path w="4632" h="1293" extrusionOk="0">
                  <a:moveTo>
                    <a:pt x="2727" y="1"/>
                  </a:moveTo>
                  <a:cubicBezTo>
                    <a:pt x="2715" y="13"/>
                    <a:pt x="2715" y="13"/>
                    <a:pt x="2703" y="13"/>
                  </a:cubicBezTo>
                  <a:cubicBezTo>
                    <a:pt x="1560" y="453"/>
                    <a:pt x="0" y="667"/>
                    <a:pt x="346" y="1227"/>
                  </a:cubicBezTo>
                  <a:cubicBezTo>
                    <a:pt x="375" y="1276"/>
                    <a:pt x="865" y="1293"/>
                    <a:pt x="1505" y="1293"/>
                  </a:cubicBezTo>
                  <a:cubicBezTo>
                    <a:pt x="2409" y="1293"/>
                    <a:pt x="3612" y="1260"/>
                    <a:pt x="4239" y="1239"/>
                  </a:cubicBezTo>
                  <a:cubicBezTo>
                    <a:pt x="4465" y="1239"/>
                    <a:pt x="4632" y="1036"/>
                    <a:pt x="4596" y="810"/>
                  </a:cubicBezTo>
                  <a:lnTo>
                    <a:pt x="4453" y="48"/>
                  </a:lnTo>
                  <a:cubicBezTo>
                    <a:pt x="4215" y="120"/>
                    <a:pt x="3941" y="167"/>
                    <a:pt x="3656" y="167"/>
                  </a:cubicBezTo>
                  <a:cubicBezTo>
                    <a:pt x="3298" y="167"/>
                    <a:pt x="3001" y="108"/>
                    <a:pt x="2727" y="1"/>
                  </a:cubicBezTo>
                  <a:close/>
                </a:path>
              </a:pathLst>
            </a:custGeom>
            <a:solidFill>
              <a:schemeClr val="dk1"/>
            </a:solidFill>
            <a:ln w="17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1"/>
            <p:cNvSpPr/>
            <p:nvPr/>
          </p:nvSpPr>
          <p:spPr>
            <a:xfrm>
              <a:off x="5132475" y="3595200"/>
              <a:ext cx="130400" cy="415875"/>
            </a:xfrm>
            <a:custGeom>
              <a:avLst/>
              <a:gdLst/>
              <a:ahLst/>
              <a:cxnLst/>
              <a:rect l="l" t="t" r="r" b="b"/>
              <a:pathLst>
                <a:path w="5216" h="16635" extrusionOk="0">
                  <a:moveTo>
                    <a:pt x="2645" y="1"/>
                  </a:moveTo>
                  <a:cubicBezTo>
                    <a:pt x="1243" y="1"/>
                    <a:pt x="83" y="1433"/>
                    <a:pt x="36" y="3240"/>
                  </a:cubicBezTo>
                  <a:cubicBezTo>
                    <a:pt x="0" y="5061"/>
                    <a:pt x="715" y="16610"/>
                    <a:pt x="2132" y="16634"/>
                  </a:cubicBezTo>
                  <a:cubicBezTo>
                    <a:pt x="2134" y="16634"/>
                    <a:pt x="2136" y="16634"/>
                    <a:pt x="2138" y="16634"/>
                  </a:cubicBezTo>
                  <a:cubicBezTo>
                    <a:pt x="3553" y="16634"/>
                    <a:pt x="5132" y="5177"/>
                    <a:pt x="5168" y="3359"/>
                  </a:cubicBezTo>
                  <a:cubicBezTo>
                    <a:pt x="5215" y="1537"/>
                    <a:pt x="4096" y="37"/>
                    <a:pt x="2679" y="1"/>
                  </a:cubicBezTo>
                  <a:cubicBezTo>
                    <a:pt x="2668" y="1"/>
                    <a:pt x="2656" y="1"/>
                    <a:pt x="2645" y="1"/>
                  </a:cubicBezTo>
                  <a:close/>
                </a:path>
              </a:pathLst>
            </a:custGeom>
            <a:solidFill>
              <a:srgbClr val="009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1"/>
            <p:cNvSpPr/>
            <p:nvPr/>
          </p:nvSpPr>
          <p:spPr>
            <a:xfrm>
              <a:off x="5132775" y="3595200"/>
              <a:ext cx="130100" cy="623025"/>
            </a:xfrm>
            <a:custGeom>
              <a:avLst/>
              <a:gdLst/>
              <a:ahLst/>
              <a:cxnLst/>
              <a:rect l="l" t="t" r="r" b="b"/>
              <a:pathLst>
                <a:path w="5204" h="24921" extrusionOk="0">
                  <a:moveTo>
                    <a:pt x="2633" y="1"/>
                  </a:moveTo>
                  <a:cubicBezTo>
                    <a:pt x="1231" y="1"/>
                    <a:pt x="71" y="1433"/>
                    <a:pt x="24" y="3240"/>
                  </a:cubicBezTo>
                  <a:cubicBezTo>
                    <a:pt x="0" y="4585"/>
                    <a:pt x="381" y="11205"/>
                    <a:pt x="1155" y="14610"/>
                  </a:cubicBezTo>
                  <a:cubicBezTo>
                    <a:pt x="1155" y="14622"/>
                    <a:pt x="1155" y="14634"/>
                    <a:pt x="1155" y="14646"/>
                  </a:cubicBezTo>
                  <a:cubicBezTo>
                    <a:pt x="1298" y="15622"/>
                    <a:pt x="2036" y="21754"/>
                    <a:pt x="2727" y="24921"/>
                  </a:cubicBezTo>
                  <a:lnTo>
                    <a:pt x="4013" y="24921"/>
                  </a:lnTo>
                  <a:cubicBezTo>
                    <a:pt x="4239" y="21659"/>
                    <a:pt x="4215" y="15241"/>
                    <a:pt x="4072" y="14241"/>
                  </a:cubicBezTo>
                  <a:cubicBezTo>
                    <a:pt x="4013" y="13765"/>
                    <a:pt x="5132" y="4502"/>
                    <a:pt x="5156" y="3359"/>
                  </a:cubicBezTo>
                  <a:cubicBezTo>
                    <a:pt x="5203" y="1537"/>
                    <a:pt x="4084" y="37"/>
                    <a:pt x="2667" y="1"/>
                  </a:cubicBezTo>
                  <a:cubicBezTo>
                    <a:pt x="2656" y="1"/>
                    <a:pt x="2644" y="1"/>
                    <a:pt x="2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1"/>
            <p:cNvSpPr/>
            <p:nvPr/>
          </p:nvSpPr>
          <p:spPr>
            <a:xfrm>
              <a:off x="4760700" y="4164325"/>
              <a:ext cx="155700" cy="141425"/>
            </a:xfrm>
            <a:custGeom>
              <a:avLst/>
              <a:gdLst/>
              <a:ahLst/>
              <a:cxnLst/>
              <a:rect l="l" t="t" r="r" b="b"/>
              <a:pathLst>
                <a:path w="6228" h="5657" extrusionOk="0">
                  <a:moveTo>
                    <a:pt x="1394" y="1"/>
                  </a:moveTo>
                  <a:cubicBezTo>
                    <a:pt x="1167" y="275"/>
                    <a:pt x="977" y="596"/>
                    <a:pt x="822" y="941"/>
                  </a:cubicBezTo>
                  <a:cubicBezTo>
                    <a:pt x="1" y="2763"/>
                    <a:pt x="1751" y="5656"/>
                    <a:pt x="1751" y="5656"/>
                  </a:cubicBezTo>
                  <a:cubicBezTo>
                    <a:pt x="1751" y="5656"/>
                    <a:pt x="5073" y="5037"/>
                    <a:pt x="5894" y="3215"/>
                  </a:cubicBezTo>
                  <a:cubicBezTo>
                    <a:pt x="6049" y="2870"/>
                    <a:pt x="6156" y="2513"/>
                    <a:pt x="6228" y="2168"/>
                  </a:cubicBezTo>
                  <a:lnTo>
                    <a:pt x="1394" y="1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1"/>
            <p:cNvSpPr/>
            <p:nvPr/>
          </p:nvSpPr>
          <p:spPr>
            <a:xfrm>
              <a:off x="4817850" y="4147375"/>
              <a:ext cx="70875" cy="101525"/>
            </a:xfrm>
            <a:custGeom>
              <a:avLst/>
              <a:gdLst/>
              <a:ahLst/>
              <a:cxnLst/>
              <a:rect l="l" t="t" r="r" b="b"/>
              <a:pathLst>
                <a:path w="2835" h="4061" extrusionOk="0">
                  <a:moveTo>
                    <a:pt x="1536" y="0"/>
                  </a:moveTo>
                  <a:lnTo>
                    <a:pt x="155" y="3060"/>
                  </a:lnTo>
                  <a:cubicBezTo>
                    <a:pt x="1" y="3417"/>
                    <a:pt x="155" y="3834"/>
                    <a:pt x="513" y="4001"/>
                  </a:cubicBezTo>
                  <a:cubicBezTo>
                    <a:pt x="606" y="4041"/>
                    <a:pt x="704" y="4060"/>
                    <a:pt x="800" y="4060"/>
                  </a:cubicBezTo>
                  <a:cubicBezTo>
                    <a:pt x="1071" y="4060"/>
                    <a:pt x="1330" y="3907"/>
                    <a:pt x="1453" y="3643"/>
                  </a:cubicBezTo>
                  <a:lnTo>
                    <a:pt x="2834" y="572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rgbClr val="C84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1"/>
            <p:cNvSpPr/>
            <p:nvPr/>
          </p:nvSpPr>
          <p:spPr>
            <a:xfrm>
              <a:off x="4858925" y="3649100"/>
              <a:ext cx="251850" cy="511375"/>
            </a:xfrm>
            <a:custGeom>
              <a:avLst/>
              <a:gdLst/>
              <a:ahLst/>
              <a:cxnLst/>
              <a:rect l="l" t="t" r="r" b="b"/>
              <a:pathLst>
                <a:path w="10074" h="20455" extrusionOk="0">
                  <a:moveTo>
                    <a:pt x="8990" y="0"/>
                  </a:moveTo>
                  <a:lnTo>
                    <a:pt x="1" y="19979"/>
                  </a:lnTo>
                  <a:lnTo>
                    <a:pt x="1084" y="20455"/>
                  </a:lnTo>
                  <a:lnTo>
                    <a:pt x="10073" y="488"/>
                  </a:lnTo>
                  <a:lnTo>
                    <a:pt x="89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1"/>
            <p:cNvSpPr/>
            <p:nvPr/>
          </p:nvSpPr>
          <p:spPr>
            <a:xfrm>
              <a:off x="4832150" y="4097650"/>
              <a:ext cx="135450" cy="119850"/>
            </a:xfrm>
            <a:custGeom>
              <a:avLst/>
              <a:gdLst/>
              <a:ahLst/>
              <a:cxnLst/>
              <a:rect l="l" t="t" r="r" b="b"/>
              <a:pathLst>
                <a:path w="5418" h="4794" extrusionOk="0">
                  <a:moveTo>
                    <a:pt x="4596" y="1"/>
                  </a:moveTo>
                  <a:cubicBezTo>
                    <a:pt x="4596" y="1"/>
                    <a:pt x="3846" y="3073"/>
                    <a:pt x="2703" y="3513"/>
                  </a:cubicBezTo>
                  <a:cubicBezTo>
                    <a:pt x="1560" y="3954"/>
                    <a:pt x="0" y="4168"/>
                    <a:pt x="345" y="4728"/>
                  </a:cubicBezTo>
                  <a:cubicBezTo>
                    <a:pt x="375" y="4777"/>
                    <a:pt x="865" y="4794"/>
                    <a:pt x="1505" y="4794"/>
                  </a:cubicBezTo>
                  <a:cubicBezTo>
                    <a:pt x="2408" y="4794"/>
                    <a:pt x="3611" y="4760"/>
                    <a:pt x="4239" y="4739"/>
                  </a:cubicBezTo>
                  <a:cubicBezTo>
                    <a:pt x="4465" y="4739"/>
                    <a:pt x="4632" y="4537"/>
                    <a:pt x="4584" y="4311"/>
                  </a:cubicBezTo>
                  <a:lnTo>
                    <a:pt x="4358" y="3037"/>
                  </a:lnTo>
                  <a:lnTo>
                    <a:pt x="5417" y="1049"/>
                  </a:lnTo>
                  <a:lnTo>
                    <a:pt x="4596" y="1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1"/>
            <p:cNvSpPr/>
            <p:nvPr/>
          </p:nvSpPr>
          <p:spPr>
            <a:xfrm>
              <a:off x="4832150" y="4185475"/>
              <a:ext cx="115800" cy="32025"/>
            </a:xfrm>
            <a:custGeom>
              <a:avLst/>
              <a:gdLst/>
              <a:ahLst/>
              <a:cxnLst/>
              <a:rect l="l" t="t" r="r" b="b"/>
              <a:pathLst>
                <a:path w="4632" h="1281" extrusionOk="0">
                  <a:moveTo>
                    <a:pt x="2703" y="0"/>
                  </a:moveTo>
                  <a:cubicBezTo>
                    <a:pt x="1560" y="441"/>
                    <a:pt x="0" y="655"/>
                    <a:pt x="345" y="1215"/>
                  </a:cubicBezTo>
                  <a:cubicBezTo>
                    <a:pt x="375" y="1264"/>
                    <a:pt x="865" y="1281"/>
                    <a:pt x="1505" y="1281"/>
                  </a:cubicBezTo>
                  <a:cubicBezTo>
                    <a:pt x="2408" y="1281"/>
                    <a:pt x="3611" y="1247"/>
                    <a:pt x="4239" y="1226"/>
                  </a:cubicBezTo>
                  <a:cubicBezTo>
                    <a:pt x="4465" y="1226"/>
                    <a:pt x="4632" y="1024"/>
                    <a:pt x="4584" y="798"/>
                  </a:cubicBezTo>
                  <a:lnTo>
                    <a:pt x="4453" y="36"/>
                  </a:lnTo>
                  <a:cubicBezTo>
                    <a:pt x="4215" y="107"/>
                    <a:pt x="3941" y="155"/>
                    <a:pt x="3643" y="155"/>
                  </a:cubicBezTo>
                  <a:cubicBezTo>
                    <a:pt x="3298" y="155"/>
                    <a:pt x="2989" y="95"/>
                    <a:pt x="2727" y="0"/>
                  </a:cubicBezTo>
                  <a:close/>
                </a:path>
              </a:pathLst>
            </a:custGeom>
            <a:solidFill>
              <a:schemeClr val="dk1"/>
            </a:solidFill>
            <a:ln w="17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1"/>
            <p:cNvSpPr/>
            <p:nvPr/>
          </p:nvSpPr>
          <p:spPr>
            <a:xfrm>
              <a:off x="4927975" y="3613050"/>
              <a:ext cx="404550" cy="530775"/>
            </a:xfrm>
            <a:custGeom>
              <a:avLst/>
              <a:gdLst/>
              <a:ahLst/>
              <a:cxnLst/>
              <a:rect l="l" t="t" r="r" b="b"/>
              <a:pathLst>
                <a:path w="16182" h="21231" extrusionOk="0">
                  <a:moveTo>
                    <a:pt x="13780" y="0"/>
                  </a:moveTo>
                  <a:cubicBezTo>
                    <a:pt x="12806" y="0"/>
                    <a:pt x="11743" y="578"/>
                    <a:pt x="11026" y="1597"/>
                  </a:cubicBezTo>
                  <a:cubicBezTo>
                    <a:pt x="10121" y="2871"/>
                    <a:pt x="4418" y="9753"/>
                    <a:pt x="3537" y="12289"/>
                  </a:cubicBezTo>
                  <a:cubicBezTo>
                    <a:pt x="3180" y="13015"/>
                    <a:pt x="584" y="18885"/>
                    <a:pt x="1" y="21123"/>
                  </a:cubicBezTo>
                  <a:lnTo>
                    <a:pt x="1322" y="21230"/>
                  </a:lnTo>
                  <a:cubicBezTo>
                    <a:pt x="2763" y="19301"/>
                    <a:pt x="5240" y="14432"/>
                    <a:pt x="5573" y="13753"/>
                  </a:cubicBezTo>
                  <a:cubicBezTo>
                    <a:pt x="5609" y="13694"/>
                    <a:pt x="5644" y="13622"/>
                    <a:pt x="5668" y="13551"/>
                  </a:cubicBezTo>
                  <a:cubicBezTo>
                    <a:pt x="6002" y="12717"/>
                    <a:pt x="6514" y="11967"/>
                    <a:pt x="7240" y="11420"/>
                  </a:cubicBezTo>
                  <a:cubicBezTo>
                    <a:pt x="10312" y="9062"/>
                    <a:pt x="14312" y="5300"/>
                    <a:pt x="14979" y="4347"/>
                  </a:cubicBezTo>
                  <a:cubicBezTo>
                    <a:pt x="16039" y="2859"/>
                    <a:pt x="16181" y="1192"/>
                    <a:pt x="15027" y="382"/>
                  </a:cubicBezTo>
                  <a:cubicBezTo>
                    <a:pt x="14658" y="123"/>
                    <a:pt x="14228" y="0"/>
                    <a:pt x="137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1"/>
            <p:cNvSpPr/>
            <p:nvPr/>
          </p:nvSpPr>
          <p:spPr>
            <a:xfrm>
              <a:off x="5004175" y="3336700"/>
              <a:ext cx="321800" cy="358925"/>
            </a:xfrm>
            <a:custGeom>
              <a:avLst/>
              <a:gdLst/>
              <a:ahLst/>
              <a:cxnLst/>
              <a:rect l="l" t="t" r="r" b="b"/>
              <a:pathLst>
                <a:path w="12872" h="14357" extrusionOk="0">
                  <a:moveTo>
                    <a:pt x="5276" y="1"/>
                  </a:moveTo>
                  <a:cubicBezTo>
                    <a:pt x="5100" y="1"/>
                    <a:pt x="4921" y="37"/>
                    <a:pt x="4751" y="114"/>
                  </a:cubicBezTo>
                  <a:lnTo>
                    <a:pt x="882" y="1852"/>
                  </a:lnTo>
                  <a:cubicBezTo>
                    <a:pt x="287" y="2114"/>
                    <a:pt x="1" y="2793"/>
                    <a:pt x="215" y="3400"/>
                  </a:cubicBezTo>
                  <a:cubicBezTo>
                    <a:pt x="668" y="4674"/>
                    <a:pt x="4180" y="12353"/>
                    <a:pt x="4751" y="14211"/>
                  </a:cubicBezTo>
                  <a:cubicBezTo>
                    <a:pt x="4975" y="14312"/>
                    <a:pt x="5292" y="14356"/>
                    <a:pt x="5670" y="14356"/>
                  </a:cubicBezTo>
                  <a:cubicBezTo>
                    <a:pt x="7993" y="14356"/>
                    <a:pt x="12657" y="12710"/>
                    <a:pt x="12657" y="12710"/>
                  </a:cubicBezTo>
                  <a:cubicBezTo>
                    <a:pt x="12872" y="11996"/>
                    <a:pt x="10717" y="9448"/>
                    <a:pt x="9490" y="7114"/>
                  </a:cubicBezTo>
                  <a:cubicBezTo>
                    <a:pt x="8145" y="4602"/>
                    <a:pt x="7180" y="2257"/>
                    <a:pt x="6442" y="733"/>
                  </a:cubicBezTo>
                  <a:cubicBezTo>
                    <a:pt x="6224" y="271"/>
                    <a:pt x="5758" y="1"/>
                    <a:pt x="527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1"/>
            <p:cNvSpPr/>
            <p:nvPr/>
          </p:nvSpPr>
          <p:spPr>
            <a:xfrm>
              <a:off x="5004175" y="3336000"/>
              <a:ext cx="318525" cy="389850"/>
            </a:xfrm>
            <a:custGeom>
              <a:avLst/>
              <a:gdLst/>
              <a:ahLst/>
              <a:cxnLst/>
              <a:rect l="l" t="t" r="r" b="b"/>
              <a:pathLst>
                <a:path w="12741" h="15594" extrusionOk="0">
                  <a:moveTo>
                    <a:pt x="5339" y="0"/>
                  </a:moveTo>
                  <a:cubicBezTo>
                    <a:pt x="5174" y="0"/>
                    <a:pt x="5006" y="34"/>
                    <a:pt x="4847" y="106"/>
                  </a:cubicBezTo>
                  <a:lnTo>
                    <a:pt x="4109" y="439"/>
                  </a:lnTo>
                  <a:cubicBezTo>
                    <a:pt x="4109" y="1035"/>
                    <a:pt x="4001" y="1558"/>
                    <a:pt x="3275" y="1880"/>
                  </a:cubicBezTo>
                  <a:cubicBezTo>
                    <a:pt x="3081" y="1967"/>
                    <a:pt x="2914" y="2006"/>
                    <a:pt x="2772" y="2006"/>
                  </a:cubicBezTo>
                  <a:cubicBezTo>
                    <a:pt x="2389" y="2006"/>
                    <a:pt x="2180" y="1726"/>
                    <a:pt x="2084" y="1344"/>
                  </a:cubicBezTo>
                  <a:lnTo>
                    <a:pt x="846" y="1892"/>
                  </a:lnTo>
                  <a:cubicBezTo>
                    <a:pt x="275" y="2154"/>
                    <a:pt x="1" y="2797"/>
                    <a:pt x="203" y="3392"/>
                  </a:cubicBezTo>
                  <a:cubicBezTo>
                    <a:pt x="656" y="4654"/>
                    <a:pt x="4442" y="14096"/>
                    <a:pt x="5299" y="15572"/>
                  </a:cubicBezTo>
                  <a:cubicBezTo>
                    <a:pt x="5411" y="15587"/>
                    <a:pt x="5529" y="15593"/>
                    <a:pt x="5652" y="15593"/>
                  </a:cubicBezTo>
                  <a:cubicBezTo>
                    <a:pt x="8153" y="15593"/>
                    <a:pt x="12741" y="12727"/>
                    <a:pt x="12741" y="12727"/>
                  </a:cubicBezTo>
                  <a:cubicBezTo>
                    <a:pt x="12110" y="10726"/>
                    <a:pt x="11145" y="9952"/>
                    <a:pt x="9907" y="7619"/>
                  </a:cubicBezTo>
                  <a:cubicBezTo>
                    <a:pt x="8550" y="5047"/>
                    <a:pt x="7121" y="2166"/>
                    <a:pt x="6395" y="666"/>
                  </a:cubicBezTo>
                  <a:cubicBezTo>
                    <a:pt x="6196" y="242"/>
                    <a:pt x="5777" y="0"/>
                    <a:pt x="53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1"/>
            <p:cNvSpPr/>
            <p:nvPr/>
          </p:nvSpPr>
          <p:spPr>
            <a:xfrm>
              <a:off x="5050325" y="3249625"/>
              <a:ext cx="41100" cy="74150"/>
            </a:xfrm>
            <a:custGeom>
              <a:avLst/>
              <a:gdLst/>
              <a:ahLst/>
              <a:cxnLst/>
              <a:rect l="l" t="t" r="r" b="b"/>
              <a:pathLst>
                <a:path w="1644" h="2966" extrusionOk="0">
                  <a:moveTo>
                    <a:pt x="1179" y="1"/>
                  </a:moveTo>
                  <a:lnTo>
                    <a:pt x="0" y="251"/>
                  </a:lnTo>
                  <a:lnTo>
                    <a:pt x="560" y="2966"/>
                  </a:lnTo>
                  <a:lnTo>
                    <a:pt x="643" y="2942"/>
                  </a:lnTo>
                  <a:cubicBezTo>
                    <a:pt x="1251" y="2823"/>
                    <a:pt x="1643" y="2227"/>
                    <a:pt x="1512" y="1620"/>
                  </a:cubicBezTo>
                  <a:lnTo>
                    <a:pt x="1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1"/>
            <p:cNvSpPr/>
            <p:nvPr/>
          </p:nvSpPr>
          <p:spPr>
            <a:xfrm>
              <a:off x="5037225" y="3303225"/>
              <a:ext cx="69675" cy="66400"/>
            </a:xfrm>
            <a:custGeom>
              <a:avLst/>
              <a:gdLst/>
              <a:ahLst/>
              <a:cxnLst/>
              <a:rect l="l" t="t" r="r" b="b"/>
              <a:pathLst>
                <a:path w="2787" h="2656" extrusionOk="0">
                  <a:moveTo>
                    <a:pt x="1298" y="0"/>
                  </a:moveTo>
                  <a:lnTo>
                    <a:pt x="0" y="786"/>
                  </a:lnTo>
                  <a:lnTo>
                    <a:pt x="762" y="2655"/>
                  </a:lnTo>
                  <a:lnTo>
                    <a:pt x="2787" y="1750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1"/>
            <p:cNvSpPr/>
            <p:nvPr/>
          </p:nvSpPr>
          <p:spPr>
            <a:xfrm>
              <a:off x="5037225" y="3303225"/>
              <a:ext cx="49725" cy="58575"/>
            </a:xfrm>
            <a:custGeom>
              <a:avLst/>
              <a:gdLst/>
              <a:ahLst/>
              <a:cxnLst/>
              <a:rect l="l" t="t" r="r" b="b"/>
              <a:pathLst>
                <a:path w="1989" h="2343" extrusionOk="0">
                  <a:moveTo>
                    <a:pt x="1298" y="0"/>
                  </a:moveTo>
                  <a:lnTo>
                    <a:pt x="0" y="786"/>
                  </a:lnTo>
                  <a:lnTo>
                    <a:pt x="632" y="2334"/>
                  </a:lnTo>
                  <a:cubicBezTo>
                    <a:pt x="673" y="2340"/>
                    <a:pt x="715" y="2343"/>
                    <a:pt x="756" y="2343"/>
                  </a:cubicBezTo>
                  <a:cubicBezTo>
                    <a:pt x="881" y="2343"/>
                    <a:pt x="1004" y="2316"/>
                    <a:pt x="1120" y="2262"/>
                  </a:cubicBezTo>
                  <a:cubicBezTo>
                    <a:pt x="1620" y="2036"/>
                    <a:pt x="1834" y="1298"/>
                    <a:pt x="1989" y="810"/>
                  </a:cubicBezTo>
                  <a:lnTo>
                    <a:pt x="1298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1"/>
            <p:cNvSpPr/>
            <p:nvPr/>
          </p:nvSpPr>
          <p:spPr>
            <a:xfrm>
              <a:off x="4991975" y="3247250"/>
              <a:ext cx="92900" cy="105025"/>
            </a:xfrm>
            <a:custGeom>
              <a:avLst/>
              <a:gdLst/>
              <a:ahLst/>
              <a:cxnLst/>
              <a:rect l="l" t="t" r="r" b="b"/>
              <a:pathLst>
                <a:path w="3716" h="4201" extrusionOk="0">
                  <a:moveTo>
                    <a:pt x="3096" y="1"/>
                  </a:moveTo>
                  <a:lnTo>
                    <a:pt x="1" y="644"/>
                  </a:lnTo>
                  <a:cubicBezTo>
                    <a:pt x="1" y="644"/>
                    <a:pt x="322" y="2203"/>
                    <a:pt x="775" y="3215"/>
                  </a:cubicBezTo>
                  <a:cubicBezTo>
                    <a:pt x="1065" y="3880"/>
                    <a:pt x="1456" y="4200"/>
                    <a:pt x="1890" y="4200"/>
                  </a:cubicBezTo>
                  <a:cubicBezTo>
                    <a:pt x="1954" y="4200"/>
                    <a:pt x="2019" y="4193"/>
                    <a:pt x="2084" y="4180"/>
                  </a:cubicBezTo>
                  <a:cubicBezTo>
                    <a:pt x="3073" y="3977"/>
                    <a:pt x="3715" y="3001"/>
                    <a:pt x="3513" y="2013"/>
                  </a:cubicBezTo>
                  <a:lnTo>
                    <a:pt x="3096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1"/>
            <p:cNvSpPr/>
            <p:nvPr/>
          </p:nvSpPr>
          <p:spPr>
            <a:xfrm>
              <a:off x="5062525" y="3270450"/>
              <a:ext cx="25925" cy="35900"/>
            </a:xfrm>
            <a:custGeom>
              <a:avLst/>
              <a:gdLst/>
              <a:ahLst/>
              <a:cxnLst/>
              <a:rect l="l" t="t" r="r" b="b"/>
              <a:pathLst>
                <a:path w="1037" h="1436" extrusionOk="0">
                  <a:moveTo>
                    <a:pt x="484" y="0"/>
                  </a:moveTo>
                  <a:cubicBezTo>
                    <a:pt x="442" y="0"/>
                    <a:pt x="399" y="5"/>
                    <a:pt x="358" y="13"/>
                  </a:cubicBezTo>
                  <a:cubicBezTo>
                    <a:pt x="131" y="61"/>
                    <a:pt x="1" y="418"/>
                    <a:pt x="84" y="811"/>
                  </a:cubicBezTo>
                  <a:cubicBezTo>
                    <a:pt x="161" y="1174"/>
                    <a:pt x="380" y="1436"/>
                    <a:pt x="601" y="1436"/>
                  </a:cubicBezTo>
                  <a:cubicBezTo>
                    <a:pt x="619" y="1436"/>
                    <a:pt x="637" y="1434"/>
                    <a:pt x="655" y="1430"/>
                  </a:cubicBezTo>
                  <a:cubicBezTo>
                    <a:pt x="882" y="1383"/>
                    <a:pt x="1036" y="823"/>
                    <a:pt x="953" y="430"/>
                  </a:cubicBezTo>
                  <a:cubicBezTo>
                    <a:pt x="884" y="106"/>
                    <a:pt x="685" y="0"/>
                    <a:pt x="484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1"/>
            <p:cNvSpPr/>
            <p:nvPr/>
          </p:nvSpPr>
          <p:spPr>
            <a:xfrm>
              <a:off x="4985125" y="3228475"/>
              <a:ext cx="96475" cy="73575"/>
            </a:xfrm>
            <a:custGeom>
              <a:avLst/>
              <a:gdLst/>
              <a:ahLst/>
              <a:cxnLst/>
              <a:rect l="l" t="t" r="r" b="b"/>
              <a:pathLst>
                <a:path w="3859" h="2943" extrusionOk="0">
                  <a:moveTo>
                    <a:pt x="2668" y="1"/>
                  </a:moveTo>
                  <a:cubicBezTo>
                    <a:pt x="2590" y="1"/>
                    <a:pt x="2510" y="9"/>
                    <a:pt x="2430" y="25"/>
                  </a:cubicBezTo>
                  <a:lnTo>
                    <a:pt x="1382" y="240"/>
                  </a:lnTo>
                  <a:cubicBezTo>
                    <a:pt x="1311" y="252"/>
                    <a:pt x="1251" y="264"/>
                    <a:pt x="1180" y="264"/>
                  </a:cubicBezTo>
                  <a:cubicBezTo>
                    <a:pt x="525" y="323"/>
                    <a:pt x="1" y="847"/>
                    <a:pt x="25" y="1502"/>
                  </a:cubicBezTo>
                  <a:cubicBezTo>
                    <a:pt x="37" y="1764"/>
                    <a:pt x="108" y="2026"/>
                    <a:pt x="227" y="2264"/>
                  </a:cubicBezTo>
                  <a:lnTo>
                    <a:pt x="680" y="2942"/>
                  </a:lnTo>
                  <a:lnTo>
                    <a:pt x="680" y="2942"/>
                  </a:lnTo>
                  <a:lnTo>
                    <a:pt x="572" y="2597"/>
                  </a:lnTo>
                  <a:cubicBezTo>
                    <a:pt x="489" y="2169"/>
                    <a:pt x="715" y="1811"/>
                    <a:pt x="1275" y="1692"/>
                  </a:cubicBezTo>
                  <a:lnTo>
                    <a:pt x="2204" y="1502"/>
                  </a:lnTo>
                  <a:cubicBezTo>
                    <a:pt x="2245" y="1493"/>
                    <a:pt x="2286" y="1489"/>
                    <a:pt x="2326" y="1489"/>
                  </a:cubicBezTo>
                  <a:cubicBezTo>
                    <a:pt x="2603" y="1489"/>
                    <a:pt x="2821" y="1697"/>
                    <a:pt x="2894" y="1978"/>
                  </a:cubicBezTo>
                  <a:cubicBezTo>
                    <a:pt x="2947" y="2146"/>
                    <a:pt x="3101" y="2258"/>
                    <a:pt x="3275" y="2258"/>
                  </a:cubicBezTo>
                  <a:cubicBezTo>
                    <a:pt x="3298" y="2258"/>
                    <a:pt x="3322" y="2256"/>
                    <a:pt x="3347" y="2252"/>
                  </a:cubicBezTo>
                  <a:lnTo>
                    <a:pt x="3382" y="2240"/>
                  </a:lnTo>
                  <a:lnTo>
                    <a:pt x="3632" y="1621"/>
                  </a:lnTo>
                  <a:lnTo>
                    <a:pt x="3859" y="1168"/>
                  </a:lnTo>
                  <a:lnTo>
                    <a:pt x="3799" y="918"/>
                  </a:lnTo>
                  <a:cubicBezTo>
                    <a:pt x="3685" y="378"/>
                    <a:pt x="3207" y="1"/>
                    <a:pt x="2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1"/>
            <p:cNvSpPr/>
            <p:nvPr/>
          </p:nvSpPr>
          <p:spPr>
            <a:xfrm>
              <a:off x="4968775" y="3232325"/>
              <a:ext cx="93175" cy="64500"/>
            </a:xfrm>
            <a:custGeom>
              <a:avLst/>
              <a:gdLst/>
              <a:ahLst/>
              <a:cxnLst/>
              <a:rect l="l" t="t" r="r" b="b"/>
              <a:pathLst>
                <a:path w="3727" h="2580" extrusionOk="0">
                  <a:moveTo>
                    <a:pt x="2939" y="1"/>
                  </a:moveTo>
                  <a:cubicBezTo>
                    <a:pt x="2214" y="1"/>
                    <a:pt x="957" y="451"/>
                    <a:pt x="607" y="657"/>
                  </a:cubicBezTo>
                  <a:cubicBezTo>
                    <a:pt x="131" y="943"/>
                    <a:pt x="0" y="1574"/>
                    <a:pt x="298" y="2062"/>
                  </a:cubicBezTo>
                  <a:cubicBezTo>
                    <a:pt x="499" y="2392"/>
                    <a:pt x="846" y="2580"/>
                    <a:pt x="1193" y="2580"/>
                  </a:cubicBezTo>
                  <a:cubicBezTo>
                    <a:pt x="1360" y="2580"/>
                    <a:pt x="1528" y="2536"/>
                    <a:pt x="1679" y="2443"/>
                  </a:cubicBezTo>
                  <a:cubicBezTo>
                    <a:pt x="2155" y="2157"/>
                    <a:pt x="3727" y="657"/>
                    <a:pt x="3429" y="169"/>
                  </a:cubicBezTo>
                  <a:cubicBezTo>
                    <a:pt x="3356" y="49"/>
                    <a:pt x="3176" y="1"/>
                    <a:pt x="2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1"/>
            <p:cNvSpPr/>
            <p:nvPr/>
          </p:nvSpPr>
          <p:spPr>
            <a:xfrm>
              <a:off x="5013400" y="3429425"/>
              <a:ext cx="175050" cy="371000"/>
            </a:xfrm>
            <a:custGeom>
              <a:avLst/>
              <a:gdLst/>
              <a:ahLst/>
              <a:cxnLst/>
              <a:rect l="l" t="t" r="r" b="b"/>
              <a:pathLst>
                <a:path w="7002" h="14840" extrusionOk="0">
                  <a:moveTo>
                    <a:pt x="6978" y="0"/>
                  </a:moveTo>
                  <a:cubicBezTo>
                    <a:pt x="6133" y="227"/>
                    <a:pt x="5287" y="453"/>
                    <a:pt x="4430" y="655"/>
                  </a:cubicBezTo>
                  <a:cubicBezTo>
                    <a:pt x="4442" y="679"/>
                    <a:pt x="4442" y="703"/>
                    <a:pt x="4442" y="727"/>
                  </a:cubicBezTo>
                  <a:lnTo>
                    <a:pt x="4502" y="1215"/>
                  </a:lnTo>
                  <a:cubicBezTo>
                    <a:pt x="4513" y="1381"/>
                    <a:pt x="4513" y="1548"/>
                    <a:pt x="4525" y="1703"/>
                  </a:cubicBezTo>
                  <a:cubicBezTo>
                    <a:pt x="4525" y="1870"/>
                    <a:pt x="4549" y="2036"/>
                    <a:pt x="4537" y="2203"/>
                  </a:cubicBezTo>
                  <a:lnTo>
                    <a:pt x="4537" y="2703"/>
                  </a:lnTo>
                  <a:cubicBezTo>
                    <a:pt x="4502" y="4025"/>
                    <a:pt x="4275" y="5370"/>
                    <a:pt x="3918" y="6692"/>
                  </a:cubicBezTo>
                  <a:lnTo>
                    <a:pt x="3609" y="7668"/>
                  </a:lnTo>
                  <a:lnTo>
                    <a:pt x="3525" y="7906"/>
                  </a:lnTo>
                  <a:lnTo>
                    <a:pt x="3430" y="8156"/>
                  </a:lnTo>
                  <a:lnTo>
                    <a:pt x="3239" y="8632"/>
                  </a:lnTo>
                  <a:cubicBezTo>
                    <a:pt x="3001" y="9275"/>
                    <a:pt x="2680" y="9894"/>
                    <a:pt x="2382" y="10525"/>
                  </a:cubicBezTo>
                  <a:cubicBezTo>
                    <a:pt x="2239" y="10835"/>
                    <a:pt x="2049" y="11133"/>
                    <a:pt x="1870" y="11442"/>
                  </a:cubicBezTo>
                  <a:lnTo>
                    <a:pt x="1346" y="12347"/>
                  </a:lnTo>
                  <a:cubicBezTo>
                    <a:pt x="953" y="12930"/>
                    <a:pt x="549" y="13502"/>
                    <a:pt x="156" y="14085"/>
                  </a:cubicBezTo>
                  <a:lnTo>
                    <a:pt x="132" y="14121"/>
                  </a:lnTo>
                  <a:cubicBezTo>
                    <a:pt x="1" y="14312"/>
                    <a:pt x="25" y="14574"/>
                    <a:pt x="215" y="14728"/>
                  </a:cubicBezTo>
                  <a:cubicBezTo>
                    <a:pt x="301" y="14803"/>
                    <a:pt x="409" y="14840"/>
                    <a:pt x="516" y="14840"/>
                  </a:cubicBezTo>
                  <a:cubicBezTo>
                    <a:pt x="647" y="14840"/>
                    <a:pt x="778" y="14785"/>
                    <a:pt x="870" y="14681"/>
                  </a:cubicBezTo>
                  <a:cubicBezTo>
                    <a:pt x="1334" y="14133"/>
                    <a:pt x="1823" y="13585"/>
                    <a:pt x="2287" y="13014"/>
                  </a:cubicBezTo>
                  <a:lnTo>
                    <a:pt x="2942" y="12133"/>
                  </a:lnTo>
                  <a:cubicBezTo>
                    <a:pt x="3156" y="11835"/>
                    <a:pt x="3394" y="11549"/>
                    <a:pt x="3573" y="11228"/>
                  </a:cubicBezTo>
                  <a:cubicBezTo>
                    <a:pt x="3966" y="10609"/>
                    <a:pt x="4382" y="9990"/>
                    <a:pt x="4716" y="9311"/>
                  </a:cubicBezTo>
                  <a:lnTo>
                    <a:pt x="4978" y="8823"/>
                  </a:lnTo>
                  <a:lnTo>
                    <a:pt x="5109" y="8573"/>
                  </a:lnTo>
                  <a:lnTo>
                    <a:pt x="5216" y="8323"/>
                  </a:lnTo>
                  <a:lnTo>
                    <a:pt x="5668" y="7287"/>
                  </a:lnTo>
                  <a:cubicBezTo>
                    <a:pt x="6216" y="5894"/>
                    <a:pt x="6633" y="4418"/>
                    <a:pt x="6847" y="2894"/>
                  </a:cubicBezTo>
                  <a:cubicBezTo>
                    <a:pt x="6895" y="2513"/>
                    <a:pt x="6942" y="2132"/>
                    <a:pt x="6954" y="1739"/>
                  </a:cubicBezTo>
                  <a:cubicBezTo>
                    <a:pt x="6966" y="1548"/>
                    <a:pt x="6990" y="1358"/>
                    <a:pt x="6990" y="1155"/>
                  </a:cubicBezTo>
                  <a:lnTo>
                    <a:pt x="6990" y="572"/>
                  </a:lnTo>
                  <a:cubicBezTo>
                    <a:pt x="7002" y="381"/>
                    <a:pt x="6978" y="191"/>
                    <a:pt x="697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1"/>
            <p:cNvSpPr/>
            <p:nvPr/>
          </p:nvSpPr>
          <p:spPr>
            <a:xfrm>
              <a:off x="5100025" y="3336375"/>
              <a:ext cx="94975" cy="120425"/>
            </a:xfrm>
            <a:custGeom>
              <a:avLst/>
              <a:gdLst/>
              <a:ahLst/>
              <a:cxnLst/>
              <a:rect l="l" t="t" r="r" b="b"/>
              <a:pathLst>
                <a:path w="3799" h="4817" extrusionOk="0">
                  <a:moveTo>
                    <a:pt x="1653" y="1"/>
                  </a:moveTo>
                  <a:cubicBezTo>
                    <a:pt x="1455" y="1"/>
                    <a:pt x="1242" y="53"/>
                    <a:pt x="1025" y="198"/>
                  </a:cubicBezTo>
                  <a:cubicBezTo>
                    <a:pt x="1" y="865"/>
                    <a:pt x="227" y="1686"/>
                    <a:pt x="227" y="1686"/>
                  </a:cubicBezTo>
                  <a:cubicBezTo>
                    <a:pt x="227" y="1686"/>
                    <a:pt x="775" y="3556"/>
                    <a:pt x="941" y="4770"/>
                  </a:cubicBezTo>
                  <a:cubicBezTo>
                    <a:pt x="945" y="4803"/>
                    <a:pt x="1023" y="4817"/>
                    <a:pt x="1150" y="4817"/>
                  </a:cubicBezTo>
                  <a:cubicBezTo>
                    <a:pt x="1808" y="4817"/>
                    <a:pt x="3799" y="4449"/>
                    <a:pt x="3799" y="4449"/>
                  </a:cubicBezTo>
                  <a:cubicBezTo>
                    <a:pt x="3704" y="2591"/>
                    <a:pt x="3215" y="1389"/>
                    <a:pt x="2906" y="817"/>
                  </a:cubicBezTo>
                  <a:cubicBezTo>
                    <a:pt x="2715" y="460"/>
                    <a:pt x="2406" y="174"/>
                    <a:pt x="2013" y="55"/>
                  </a:cubicBezTo>
                  <a:cubicBezTo>
                    <a:pt x="1901" y="23"/>
                    <a:pt x="1780" y="1"/>
                    <a:pt x="1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1"/>
            <p:cNvSpPr/>
            <p:nvPr/>
          </p:nvSpPr>
          <p:spPr>
            <a:xfrm>
              <a:off x="4647300" y="4206900"/>
              <a:ext cx="192300" cy="100625"/>
            </a:xfrm>
            <a:custGeom>
              <a:avLst/>
              <a:gdLst/>
              <a:ahLst/>
              <a:cxnLst/>
              <a:rect l="l" t="t" r="r" b="b"/>
              <a:pathLst>
                <a:path w="7692" h="4025" extrusionOk="0">
                  <a:moveTo>
                    <a:pt x="3656" y="0"/>
                  </a:moveTo>
                  <a:cubicBezTo>
                    <a:pt x="2691" y="0"/>
                    <a:pt x="1155" y="1882"/>
                    <a:pt x="298" y="3072"/>
                  </a:cubicBezTo>
                  <a:cubicBezTo>
                    <a:pt x="0" y="3465"/>
                    <a:pt x="286" y="4025"/>
                    <a:pt x="786" y="4025"/>
                  </a:cubicBezTo>
                  <a:lnTo>
                    <a:pt x="7692" y="4025"/>
                  </a:lnTo>
                  <a:cubicBezTo>
                    <a:pt x="7692" y="4025"/>
                    <a:pt x="5084" y="0"/>
                    <a:pt x="3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1"/>
            <p:cNvSpPr/>
            <p:nvPr/>
          </p:nvSpPr>
          <p:spPr>
            <a:xfrm>
              <a:off x="4990800" y="3777975"/>
              <a:ext cx="54475" cy="61925"/>
            </a:xfrm>
            <a:custGeom>
              <a:avLst/>
              <a:gdLst/>
              <a:ahLst/>
              <a:cxnLst/>
              <a:rect l="l" t="t" r="r" b="b"/>
              <a:pathLst>
                <a:path w="2179" h="2477" extrusionOk="0">
                  <a:moveTo>
                    <a:pt x="1179" y="1"/>
                  </a:moveTo>
                  <a:cubicBezTo>
                    <a:pt x="1179" y="1"/>
                    <a:pt x="322" y="786"/>
                    <a:pt x="238" y="1060"/>
                  </a:cubicBezTo>
                  <a:cubicBezTo>
                    <a:pt x="155" y="1334"/>
                    <a:pt x="0" y="2001"/>
                    <a:pt x="262" y="2477"/>
                  </a:cubicBezTo>
                  <a:cubicBezTo>
                    <a:pt x="262" y="2477"/>
                    <a:pt x="1048" y="1334"/>
                    <a:pt x="1357" y="1334"/>
                  </a:cubicBezTo>
                  <a:cubicBezTo>
                    <a:pt x="1359" y="1334"/>
                    <a:pt x="1361" y="1334"/>
                    <a:pt x="1363" y="1334"/>
                  </a:cubicBezTo>
                  <a:cubicBezTo>
                    <a:pt x="1655" y="1334"/>
                    <a:pt x="1643" y="2310"/>
                    <a:pt x="1643" y="2310"/>
                  </a:cubicBezTo>
                  <a:cubicBezTo>
                    <a:pt x="1643" y="2310"/>
                    <a:pt x="1953" y="2156"/>
                    <a:pt x="2084" y="1894"/>
                  </a:cubicBezTo>
                  <a:cubicBezTo>
                    <a:pt x="2179" y="1679"/>
                    <a:pt x="1953" y="131"/>
                    <a:pt x="1953" y="131"/>
                  </a:cubicBezTo>
                  <a:lnTo>
                    <a:pt x="1179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1"/>
            <p:cNvSpPr/>
            <p:nvPr/>
          </p:nvSpPr>
          <p:spPr>
            <a:xfrm>
              <a:off x="6190050" y="4148875"/>
              <a:ext cx="267025" cy="158050"/>
            </a:xfrm>
            <a:custGeom>
              <a:avLst/>
              <a:gdLst/>
              <a:ahLst/>
              <a:cxnLst/>
              <a:rect l="l" t="t" r="r" b="b"/>
              <a:pathLst>
                <a:path w="10681" h="6322" extrusionOk="0">
                  <a:moveTo>
                    <a:pt x="3313" y="1"/>
                  </a:moveTo>
                  <a:cubicBezTo>
                    <a:pt x="3074" y="1"/>
                    <a:pt x="2836" y="110"/>
                    <a:pt x="2679" y="321"/>
                  </a:cubicBezTo>
                  <a:lnTo>
                    <a:pt x="310" y="3417"/>
                  </a:lnTo>
                  <a:cubicBezTo>
                    <a:pt x="0" y="3822"/>
                    <a:pt x="143" y="4405"/>
                    <a:pt x="596" y="4619"/>
                  </a:cubicBezTo>
                  <a:lnTo>
                    <a:pt x="4013" y="6239"/>
                  </a:lnTo>
                  <a:cubicBezTo>
                    <a:pt x="4120" y="6298"/>
                    <a:pt x="4239" y="6322"/>
                    <a:pt x="4358" y="6322"/>
                  </a:cubicBezTo>
                  <a:lnTo>
                    <a:pt x="10204" y="6322"/>
                  </a:lnTo>
                  <a:cubicBezTo>
                    <a:pt x="10526" y="6322"/>
                    <a:pt x="10680" y="5917"/>
                    <a:pt x="10430" y="5715"/>
                  </a:cubicBezTo>
                  <a:lnTo>
                    <a:pt x="3822" y="190"/>
                  </a:lnTo>
                  <a:cubicBezTo>
                    <a:pt x="3674" y="62"/>
                    <a:pt x="3493" y="1"/>
                    <a:pt x="3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1"/>
            <p:cNvSpPr/>
            <p:nvPr/>
          </p:nvSpPr>
          <p:spPr>
            <a:xfrm>
              <a:off x="5336375" y="4266025"/>
              <a:ext cx="306900" cy="49300"/>
            </a:xfrm>
            <a:custGeom>
              <a:avLst/>
              <a:gdLst/>
              <a:ahLst/>
              <a:cxnLst/>
              <a:rect l="l" t="t" r="r" b="b"/>
              <a:pathLst>
                <a:path w="12276" h="1972" extrusionOk="0">
                  <a:moveTo>
                    <a:pt x="5787" y="1"/>
                  </a:moveTo>
                  <a:cubicBezTo>
                    <a:pt x="5199" y="1"/>
                    <a:pt x="4948" y="539"/>
                    <a:pt x="4060" y="898"/>
                  </a:cubicBezTo>
                  <a:cubicBezTo>
                    <a:pt x="3370" y="1172"/>
                    <a:pt x="2215" y="1302"/>
                    <a:pt x="2215" y="1302"/>
                  </a:cubicBezTo>
                  <a:cubicBezTo>
                    <a:pt x="619" y="1457"/>
                    <a:pt x="0" y="1898"/>
                    <a:pt x="1703" y="1945"/>
                  </a:cubicBezTo>
                  <a:cubicBezTo>
                    <a:pt x="2616" y="1965"/>
                    <a:pt x="4095" y="1972"/>
                    <a:pt x="5661" y="1972"/>
                  </a:cubicBezTo>
                  <a:cubicBezTo>
                    <a:pt x="8794" y="1972"/>
                    <a:pt x="12276" y="1945"/>
                    <a:pt x="12276" y="1945"/>
                  </a:cubicBezTo>
                  <a:lnTo>
                    <a:pt x="11847" y="112"/>
                  </a:lnTo>
                  <a:cubicBezTo>
                    <a:pt x="10601" y="404"/>
                    <a:pt x="9816" y="967"/>
                    <a:pt x="8653" y="967"/>
                  </a:cubicBezTo>
                  <a:cubicBezTo>
                    <a:pt x="8394" y="967"/>
                    <a:pt x="8117" y="939"/>
                    <a:pt x="7811" y="874"/>
                  </a:cubicBezTo>
                  <a:cubicBezTo>
                    <a:pt x="7382" y="779"/>
                    <a:pt x="6918" y="350"/>
                    <a:pt x="6334" y="124"/>
                  </a:cubicBezTo>
                  <a:cubicBezTo>
                    <a:pt x="6117" y="37"/>
                    <a:pt x="5941" y="1"/>
                    <a:pt x="5787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1"/>
            <p:cNvSpPr/>
            <p:nvPr/>
          </p:nvSpPr>
          <p:spPr>
            <a:xfrm>
              <a:off x="5336375" y="4266025"/>
              <a:ext cx="186650" cy="49250"/>
            </a:xfrm>
            <a:custGeom>
              <a:avLst/>
              <a:gdLst/>
              <a:ahLst/>
              <a:cxnLst/>
              <a:rect l="l" t="t" r="r" b="b"/>
              <a:pathLst>
                <a:path w="7466" h="1970" extrusionOk="0">
                  <a:moveTo>
                    <a:pt x="5787" y="1"/>
                  </a:moveTo>
                  <a:cubicBezTo>
                    <a:pt x="5199" y="1"/>
                    <a:pt x="4948" y="539"/>
                    <a:pt x="4060" y="898"/>
                  </a:cubicBezTo>
                  <a:cubicBezTo>
                    <a:pt x="3370" y="1172"/>
                    <a:pt x="2215" y="1302"/>
                    <a:pt x="2215" y="1302"/>
                  </a:cubicBezTo>
                  <a:cubicBezTo>
                    <a:pt x="619" y="1457"/>
                    <a:pt x="0" y="1898"/>
                    <a:pt x="1703" y="1945"/>
                  </a:cubicBezTo>
                  <a:cubicBezTo>
                    <a:pt x="2512" y="1957"/>
                    <a:pt x="3786" y="1969"/>
                    <a:pt x="5168" y="1969"/>
                  </a:cubicBezTo>
                  <a:cubicBezTo>
                    <a:pt x="5430" y="1255"/>
                    <a:pt x="6049" y="695"/>
                    <a:pt x="7037" y="695"/>
                  </a:cubicBezTo>
                  <a:cubicBezTo>
                    <a:pt x="7192" y="695"/>
                    <a:pt x="7323" y="707"/>
                    <a:pt x="7465" y="731"/>
                  </a:cubicBezTo>
                  <a:cubicBezTo>
                    <a:pt x="7120" y="564"/>
                    <a:pt x="6763" y="290"/>
                    <a:pt x="6334" y="124"/>
                  </a:cubicBezTo>
                  <a:cubicBezTo>
                    <a:pt x="6117" y="37"/>
                    <a:pt x="5941" y="1"/>
                    <a:pt x="5787" y="1"/>
                  </a:cubicBezTo>
                  <a:close/>
                </a:path>
              </a:pathLst>
            </a:custGeom>
            <a:solidFill>
              <a:schemeClr val="dk1"/>
            </a:solidFill>
            <a:ln w="3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1"/>
            <p:cNvSpPr/>
            <p:nvPr/>
          </p:nvSpPr>
          <p:spPr>
            <a:xfrm>
              <a:off x="5959650" y="4004675"/>
              <a:ext cx="129825" cy="313300"/>
            </a:xfrm>
            <a:custGeom>
              <a:avLst/>
              <a:gdLst/>
              <a:ahLst/>
              <a:cxnLst/>
              <a:rect l="l" t="t" r="r" b="b"/>
              <a:pathLst>
                <a:path w="5193" h="12532" extrusionOk="0">
                  <a:moveTo>
                    <a:pt x="3118" y="0"/>
                  </a:moveTo>
                  <a:cubicBezTo>
                    <a:pt x="1524" y="0"/>
                    <a:pt x="188" y="1290"/>
                    <a:pt x="96" y="2946"/>
                  </a:cubicBezTo>
                  <a:cubicBezTo>
                    <a:pt x="1" y="4672"/>
                    <a:pt x="1073" y="12435"/>
                    <a:pt x="2739" y="12530"/>
                  </a:cubicBezTo>
                  <a:cubicBezTo>
                    <a:pt x="2748" y="12531"/>
                    <a:pt x="2757" y="12531"/>
                    <a:pt x="2766" y="12531"/>
                  </a:cubicBezTo>
                  <a:cubicBezTo>
                    <a:pt x="4413" y="12531"/>
                    <a:pt x="5002" y="4782"/>
                    <a:pt x="5097" y="3077"/>
                  </a:cubicBezTo>
                  <a:cubicBezTo>
                    <a:pt x="5192" y="1362"/>
                    <a:pt x="4954" y="100"/>
                    <a:pt x="3287" y="5"/>
                  </a:cubicBezTo>
                  <a:cubicBezTo>
                    <a:pt x="3230" y="2"/>
                    <a:pt x="3174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1"/>
            <p:cNvSpPr/>
            <p:nvPr/>
          </p:nvSpPr>
          <p:spPr>
            <a:xfrm>
              <a:off x="5674500" y="4231875"/>
              <a:ext cx="382200" cy="93550"/>
            </a:xfrm>
            <a:custGeom>
              <a:avLst/>
              <a:gdLst/>
              <a:ahLst/>
              <a:cxnLst/>
              <a:rect l="l" t="t" r="r" b="b"/>
              <a:pathLst>
                <a:path w="15288" h="3742" extrusionOk="0">
                  <a:moveTo>
                    <a:pt x="12880" y="1"/>
                  </a:moveTo>
                  <a:cubicBezTo>
                    <a:pt x="12862" y="1"/>
                    <a:pt x="12843" y="1"/>
                    <a:pt x="12824" y="1"/>
                  </a:cubicBezTo>
                  <a:cubicBezTo>
                    <a:pt x="11478" y="25"/>
                    <a:pt x="1" y="1264"/>
                    <a:pt x="13" y="2287"/>
                  </a:cubicBezTo>
                  <a:cubicBezTo>
                    <a:pt x="25" y="3323"/>
                    <a:pt x="12383" y="3669"/>
                    <a:pt x="13717" y="3740"/>
                  </a:cubicBezTo>
                  <a:cubicBezTo>
                    <a:pt x="13737" y="3741"/>
                    <a:pt x="13758" y="3742"/>
                    <a:pt x="13778" y="3742"/>
                  </a:cubicBezTo>
                  <a:cubicBezTo>
                    <a:pt x="14586" y="3742"/>
                    <a:pt x="15288" y="2834"/>
                    <a:pt x="15265" y="1835"/>
                  </a:cubicBezTo>
                  <a:cubicBezTo>
                    <a:pt x="15253" y="814"/>
                    <a:pt x="14188" y="1"/>
                    <a:pt x="12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1"/>
            <p:cNvSpPr/>
            <p:nvPr/>
          </p:nvSpPr>
          <p:spPr>
            <a:xfrm>
              <a:off x="5820050" y="4008025"/>
              <a:ext cx="201850" cy="318550"/>
            </a:xfrm>
            <a:custGeom>
              <a:avLst/>
              <a:gdLst/>
              <a:ahLst/>
              <a:cxnLst/>
              <a:rect l="l" t="t" r="r" b="b"/>
              <a:pathLst>
                <a:path w="8074" h="12742" extrusionOk="0">
                  <a:moveTo>
                    <a:pt x="5133" y="1"/>
                  </a:moveTo>
                  <a:cubicBezTo>
                    <a:pt x="4095" y="1"/>
                    <a:pt x="3247" y="623"/>
                    <a:pt x="2727" y="1824"/>
                  </a:cubicBezTo>
                  <a:cubicBezTo>
                    <a:pt x="2001" y="3491"/>
                    <a:pt x="1" y="11992"/>
                    <a:pt x="1632" y="12694"/>
                  </a:cubicBezTo>
                  <a:cubicBezTo>
                    <a:pt x="1707" y="12726"/>
                    <a:pt x="1785" y="12742"/>
                    <a:pt x="1865" y="12742"/>
                  </a:cubicBezTo>
                  <a:cubicBezTo>
                    <a:pt x="3532" y="12742"/>
                    <a:pt x="6273" y="6068"/>
                    <a:pt x="6966" y="4467"/>
                  </a:cubicBezTo>
                  <a:cubicBezTo>
                    <a:pt x="7692" y="2788"/>
                    <a:pt x="8073" y="1002"/>
                    <a:pt x="6454" y="300"/>
                  </a:cubicBezTo>
                  <a:cubicBezTo>
                    <a:pt x="5990" y="100"/>
                    <a:pt x="5546" y="1"/>
                    <a:pt x="5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1"/>
            <p:cNvSpPr/>
            <p:nvPr/>
          </p:nvSpPr>
          <p:spPr>
            <a:xfrm>
              <a:off x="5557225" y="4231875"/>
              <a:ext cx="351275" cy="95175"/>
            </a:xfrm>
            <a:custGeom>
              <a:avLst/>
              <a:gdLst/>
              <a:ahLst/>
              <a:cxnLst/>
              <a:rect l="l" t="t" r="r" b="b"/>
              <a:pathLst>
                <a:path w="14051" h="3807" extrusionOk="0">
                  <a:moveTo>
                    <a:pt x="11642" y="1"/>
                  </a:moveTo>
                  <a:cubicBezTo>
                    <a:pt x="11623" y="1"/>
                    <a:pt x="11604" y="1"/>
                    <a:pt x="11585" y="1"/>
                  </a:cubicBezTo>
                  <a:cubicBezTo>
                    <a:pt x="10526" y="13"/>
                    <a:pt x="2989" y="1180"/>
                    <a:pt x="1" y="2014"/>
                  </a:cubicBezTo>
                  <a:cubicBezTo>
                    <a:pt x="155" y="2776"/>
                    <a:pt x="132" y="3300"/>
                    <a:pt x="132" y="3371"/>
                  </a:cubicBezTo>
                  <a:cubicBezTo>
                    <a:pt x="3712" y="3424"/>
                    <a:pt x="9893" y="3807"/>
                    <a:pt x="11951" y="3807"/>
                  </a:cubicBezTo>
                  <a:cubicBezTo>
                    <a:pt x="12207" y="3807"/>
                    <a:pt x="12399" y="3801"/>
                    <a:pt x="12514" y="3788"/>
                  </a:cubicBezTo>
                  <a:cubicBezTo>
                    <a:pt x="12955" y="3740"/>
                    <a:pt x="14050" y="2859"/>
                    <a:pt x="14038" y="1835"/>
                  </a:cubicBezTo>
                  <a:cubicBezTo>
                    <a:pt x="14015" y="814"/>
                    <a:pt x="12950" y="1"/>
                    <a:pt x="11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1"/>
            <p:cNvSpPr/>
            <p:nvPr/>
          </p:nvSpPr>
          <p:spPr>
            <a:xfrm>
              <a:off x="6028125" y="3951800"/>
              <a:ext cx="230850" cy="189150"/>
            </a:xfrm>
            <a:custGeom>
              <a:avLst/>
              <a:gdLst/>
              <a:ahLst/>
              <a:cxnLst/>
              <a:rect l="l" t="t" r="r" b="b"/>
              <a:pathLst>
                <a:path w="9234" h="7566" extrusionOk="0">
                  <a:moveTo>
                    <a:pt x="465" y="1"/>
                  </a:moveTo>
                  <a:cubicBezTo>
                    <a:pt x="0" y="3465"/>
                    <a:pt x="2144" y="6644"/>
                    <a:pt x="8668" y="7561"/>
                  </a:cubicBezTo>
                  <a:cubicBezTo>
                    <a:pt x="8688" y="7564"/>
                    <a:pt x="8707" y="7565"/>
                    <a:pt x="8726" y="7565"/>
                  </a:cubicBezTo>
                  <a:cubicBezTo>
                    <a:pt x="9110" y="7565"/>
                    <a:pt x="9233" y="7006"/>
                    <a:pt x="8859" y="6859"/>
                  </a:cubicBezTo>
                  <a:cubicBezTo>
                    <a:pt x="8537" y="6787"/>
                    <a:pt x="5656" y="5930"/>
                    <a:pt x="4001" y="4251"/>
                  </a:cubicBezTo>
                  <a:cubicBezTo>
                    <a:pt x="2703" y="2834"/>
                    <a:pt x="2453" y="1406"/>
                    <a:pt x="2858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1"/>
            <p:cNvSpPr/>
            <p:nvPr/>
          </p:nvSpPr>
          <p:spPr>
            <a:xfrm>
              <a:off x="5862325" y="3783350"/>
              <a:ext cx="255725" cy="349450"/>
            </a:xfrm>
            <a:custGeom>
              <a:avLst/>
              <a:gdLst/>
              <a:ahLst/>
              <a:cxnLst/>
              <a:rect l="l" t="t" r="r" b="b"/>
              <a:pathLst>
                <a:path w="10229" h="13978" extrusionOk="0">
                  <a:moveTo>
                    <a:pt x="4828" y="0"/>
                  </a:moveTo>
                  <a:cubicBezTo>
                    <a:pt x="4243" y="0"/>
                    <a:pt x="3720" y="402"/>
                    <a:pt x="3584" y="988"/>
                  </a:cubicBezTo>
                  <a:cubicBezTo>
                    <a:pt x="3203" y="2619"/>
                    <a:pt x="2501" y="5643"/>
                    <a:pt x="1775" y="8358"/>
                  </a:cubicBezTo>
                  <a:cubicBezTo>
                    <a:pt x="1108" y="10870"/>
                    <a:pt x="1" y="12025"/>
                    <a:pt x="370" y="12668"/>
                  </a:cubicBezTo>
                  <a:lnTo>
                    <a:pt x="8621" y="13978"/>
                  </a:lnTo>
                  <a:cubicBezTo>
                    <a:pt x="8621" y="13978"/>
                    <a:pt x="9240" y="10334"/>
                    <a:pt x="9490" y="8048"/>
                  </a:cubicBezTo>
                  <a:cubicBezTo>
                    <a:pt x="9752" y="5798"/>
                    <a:pt x="10002" y="3500"/>
                    <a:pt x="10157" y="2179"/>
                  </a:cubicBezTo>
                  <a:cubicBezTo>
                    <a:pt x="10228" y="1548"/>
                    <a:pt x="9799" y="952"/>
                    <a:pt x="9168" y="833"/>
                  </a:cubicBezTo>
                  <a:lnTo>
                    <a:pt x="5073" y="24"/>
                  </a:lnTo>
                  <a:cubicBezTo>
                    <a:pt x="4990" y="8"/>
                    <a:pt x="4908" y="0"/>
                    <a:pt x="482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1"/>
            <p:cNvSpPr/>
            <p:nvPr/>
          </p:nvSpPr>
          <p:spPr>
            <a:xfrm>
              <a:off x="5863225" y="3782800"/>
              <a:ext cx="254825" cy="353875"/>
            </a:xfrm>
            <a:custGeom>
              <a:avLst/>
              <a:gdLst/>
              <a:ahLst/>
              <a:cxnLst/>
              <a:rect l="l" t="t" r="r" b="b"/>
              <a:pathLst>
                <a:path w="10193" h="14155" extrusionOk="0">
                  <a:moveTo>
                    <a:pt x="4707" y="1"/>
                  </a:moveTo>
                  <a:cubicBezTo>
                    <a:pt x="4171" y="1"/>
                    <a:pt x="3687" y="370"/>
                    <a:pt x="3572" y="915"/>
                  </a:cubicBezTo>
                  <a:cubicBezTo>
                    <a:pt x="3203" y="2510"/>
                    <a:pt x="2477" y="5606"/>
                    <a:pt x="1739" y="8380"/>
                  </a:cubicBezTo>
                  <a:cubicBezTo>
                    <a:pt x="1072" y="10892"/>
                    <a:pt x="0" y="11904"/>
                    <a:pt x="334" y="12690"/>
                  </a:cubicBezTo>
                  <a:lnTo>
                    <a:pt x="8978" y="14155"/>
                  </a:lnTo>
                  <a:cubicBezTo>
                    <a:pt x="8978" y="14155"/>
                    <a:pt x="9204" y="10345"/>
                    <a:pt x="9454" y="8070"/>
                  </a:cubicBezTo>
                  <a:cubicBezTo>
                    <a:pt x="9716" y="5796"/>
                    <a:pt x="9978" y="3475"/>
                    <a:pt x="10121" y="2165"/>
                  </a:cubicBezTo>
                  <a:cubicBezTo>
                    <a:pt x="10192" y="1546"/>
                    <a:pt x="9775" y="986"/>
                    <a:pt x="9168" y="867"/>
                  </a:cubicBezTo>
                  <a:lnTo>
                    <a:pt x="8501" y="736"/>
                  </a:lnTo>
                  <a:cubicBezTo>
                    <a:pt x="8223" y="1143"/>
                    <a:pt x="7780" y="1426"/>
                    <a:pt x="7199" y="1426"/>
                  </a:cubicBezTo>
                  <a:cubicBezTo>
                    <a:pt x="7083" y="1426"/>
                    <a:pt x="6961" y="1415"/>
                    <a:pt x="6835" y="1391"/>
                  </a:cubicBezTo>
                  <a:cubicBezTo>
                    <a:pt x="6073" y="1236"/>
                    <a:pt x="5668" y="724"/>
                    <a:pt x="5537" y="153"/>
                  </a:cubicBezTo>
                  <a:lnTo>
                    <a:pt x="4930" y="22"/>
                  </a:lnTo>
                  <a:cubicBezTo>
                    <a:pt x="4855" y="7"/>
                    <a:pt x="4781" y="1"/>
                    <a:pt x="4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1"/>
            <p:cNvSpPr/>
            <p:nvPr/>
          </p:nvSpPr>
          <p:spPr>
            <a:xfrm>
              <a:off x="6024250" y="3693450"/>
              <a:ext cx="36050" cy="71150"/>
            </a:xfrm>
            <a:custGeom>
              <a:avLst/>
              <a:gdLst/>
              <a:ahLst/>
              <a:cxnLst/>
              <a:rect l="l" t="t" r="r" b="b"/>
              <a:pathLst>
                <a:path w="1442" h="2846" extrusionOk="0">
                  <a:moveTo>
                    <a:pt x="274" y="0"/>
                  </a:moveTo>
                  <a:lnTo>
                    <a:pt x="72" y="1607"/>
                  </a:lnTo>
                  <a:cubicBezTo>
                    <a:pt x="1" y="2215"/>
                    <a:pt x="429" y="2762"/>
                    <a:pt x="1036" y="2846"/>
                  </a:cubicBezTo>
                  <a:lnTo>
                    <a:pt x="1120" y="2846"/>
                  </a:lnTo>
                  <a:lnTo>
                    <a:pt x="1441" y="131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1"/>
            <p:cNvSpPr/>
            <p:nvPr/>
          </p:nvSpPr>
          <p:spPr>
            <a:xfrm>
              <a:off x="6011750" y="3746125"/>
              <a:ext cx="70875" cy="66400"/>
            </a:xfrm>
            <a:custGeom>
              <a:avLst/>
              <a:gdLst/>
              <a:ahLst/>
              <a:cxnLst/>
              <a:rect l="l" t="t" r="r" b="b"/>
              <a:pathLst>
                <a:path w="2835" h="2656" extrusionOk="0">
                  <a:moveTo>
                    <a:pt x="1632" y="1"/>
                  </a:moveTo>
                  <a:lnTo>
                    <a:pt x="1" y="1751"/>
                  </a:lnTo>
                  <a:lnTo>
                    <a:pt x="1" y="2037"/>
                  </a:lnTo>
                  <a:lnTo>
                    <a:pt x="1894" y="2656"/>
                  </a:lnTo>
                  <a:lnTo>
                    <a:pt x="2834" y="905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1"/>
            <p:cNvSpPr/>
            <p:nvPr/>
          </p:nvSpPr>
          <p:spPr>
            <a:xfrm>
              <a:off x="6036150" y="3746125"/>
              <a:ext cx="46475" cy="53075"/>
            </a:xfrm>
            <a:custGeom>
              <a:avLst/>
              <a:gdLst/>
              <a:ahLst/>
              <a:cxnLst/>
              <a:rect l="l" t="t" r="r" b="b"/>
              <a:pathLst>
                <a:path w="1859" h="2123" extrusionOk="0">
                  <a:moveTo>
                    <a:pt x="656" y="1"/>
                  </a:moveTo>
                  <a:lnTo>
                    <a:pt x="1" y="703"/>
                  </a:lnTo>
                  <a:cubicBezTo>
                    <a:pt x="96" y="1191"/>
                    <a:pt x="239" y="1739"/>
                    <a:pt x="703" y="2013"/>
                  </a:cubicBezTo>
                  <a:cubicBezTo>
                    <a:pt x="839" y="2086"/>
                    <a:pt x="992" y="2122"/>
                    <a:pt x="1140" y="2122"/>
                  </a:cubicBezTo>
                  <a:cubicBezTo>
                    <a:pt x="1162" y="2122"/>
                    <a:pt x="1183" y="2121"/>
                    <a:pt x="1203" y="2120"/>
                  </a:cubicBezTo>
                  <a:lnTo>
                    <a:pt x="1858" y="90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1"/>
            <p:cNvSpPr/>
            <p:nvPr/>
          </p:nvSpPr>
          <p:spPr>
            <a:xfrm>
              <a:off x="6032000" y="3690175"/>
              <a:ext cx="86325" cy="100800"/>
            </a:xfrm>
            <a:custGeom>
              <a:avLst/>
              <a:gdLst/>
              <a:ahLst/>
              <a:cxnLst/>
              <a:rect l="l" t="t" r="r" b="b"/>
              <a:pathLst>
                <a:path w="3453" h="4032" extrusionOk="0">
                  <a:moveTo>
                    <a:pt x="357" y="0"/>
                  </a:moveTo>
                  <a:lnTo>
                    <a:pt x="119" y="2000"/>
                  </a:lnTo>
                  <a:cubicBezTo>
                    <a:pt x="0" y="3001"/>
                    <a:pt x="715" y="3905"/>
                    <a:pt x="1715" y="4024"/>
                  </a:cubicBezTo>
                  <a:cubicBezTo>
                    <a:pt x="1751" y="4029"/>
                    <a:pt x="1788" y="4031"/>
                    <a:pt x="1824" y="4031"/>
                  </a:cubicBezTo>
                  <a:cubicBezTo>
                    <a:pt x="2278" y="4031"/>
                    <a:pt x="2674" y="3682"/>
                    <a:pt x="2917" y="2965"/>
                  </a:cubicBezTo>
                  <a:cubicBezTo>
                    <a:pt x="3274" y="1929"/>
                    <a:pt x="3453" y="369"/>
                    <a:pt x="3453" y="369"/>
                  </a:cubicBezTo>
                  <a:lnTo>
                    <a:pt x="357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1"/>
            <p:cNvSpPr/>
            <p:nvPr/>
          </p:nvSpPr>
          <p:spPr>
            <a:xfrm>
              <a:off x="6033775" y="3708625"/>
              <a:ext cx="15500" cy="8350"/>
            </a:xfrm>
            <a:custGeom>
              <a:avLst/>
              <a:gdLst/>
              <a:ahLst/>
              <a:cxnLst/>
              <a:rect l="l" t="t" r="r" b="b"/>
              <a:pathLst>
                <a:path w="620" h="334" extrusionOk="0">
                  <a:moveTo>
                    <a:pt x="36" y="0"/>
                  </a:moveTo>
                  <a:lnTo>
                    <a:pt x="1" y="262"/>
                  </a:lnTo>
                  <a:lnTo>
                    <a:pt x="584" y="334"/>
                  </a:lnTo>
                  <a:lnTo>
                    <a:pt x="620" y="7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1"/>
            <p:cNvSpPr/>
            <p:nvPr/>
          </p:nvSpPr>
          <p:spPr>
            <a:xfrm>
              <a:off x="6026050" y="3713300"/>
              <a:ext cx="24425" cy="35575"/>
            </a:xfrm>
            <a:custGeom>
              <a:avLst/>
              <a:gdLst/>
              <a:ahLst/>
              <a:cxnLst/>
              <a:rect l="l" t="t" r="r" b="b"/>
              <a:pathLst>
                <a:path w="977" h="1423" extrusionOk="0">
                  <a:moveTo>
                    <a:pt x="525" y="0"/>
                  </a:moveTo>
                  <a:cubicBezTo>
                    <a:pt x="316" y="0"/>
                    <a:pt x="90" y="103"/>
                    <a:pt x="48" y="456"/>
                  </a:cubicBezTo>
                  <a:cubicBezTo>
                    <a:pt x="0" y="849"/>
                    <a:pt x="191" y="1397"/>
                    <a:pt x="429" y="1421"/>
                  </a:cubicBezTo>
                  <a:cubicBezTo>
                    <a:pt x="437" y="1422"/>
                    <a:pt x="446" y="1422"/>
                    <a:pt x="454" y="1422"/>
                  </a:cubicBezTo>
                  <a:cubicBezTo>
                    <a:pt x="672" y="1422"/>
                    <a:pt x="883" y="1133"/>
                    <a:pt x="929" y="766"/>
                  </a:cubicBezTo>
                  <a:cubicBezTo>
                    <a:pt x="976" y="373"/>
                    <a:pt x="822" y="28"/>
                    <a:pt x="595" y="4"/>
                  </a:cubicBezTo>
                  <a:cubicBezTo>
                    <a:pt x="572" y="1"/>
                    <a:pt x="549" y="0"/>
                    <a:pt x="525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1"/>
            <p:cNvSpPr/>
            <p:nvPr/>
          </p:nvSpPr>
          <p:spPr>
            <a:xfrm>
              <a:off x="6029900" y="3669750"/>
              <a:ext cx="97950" cy="68650"/>
            </a:xfrm>
            <a:custGeom>
              <a:avLst/>
              <a:gdLst/>
              <a:ahLst/>
              <a:cxnLst/>
              <a:rect l="l" t="t" r="r" b="b"/>
              <a:pathLst>
                <a:path w="3918" h="2746" extrusionOk="0">
                  <a:moveTo>
                    <a:pt x="1179" y="0"/>
                  </a:moveTo>
                  <a:cubicBezTo>
                    <a:pt x="602" y="0"/>
                    <a:pt x="103" y="432"/>
                    <a:pt x="37" y="1008"/>
                  </a:cubicBezTo>
                  <a:lnTo>
                    <a:pt x="1" y="1258"/>
                  </a:lnTo>
                  <a:lnTo>
                    <a:pt x="465" y="1793"/>
                  </a:lnTo>
                  <a:lnTo>
                    <a:pt x="549" y="2282"/>
                  </a:lnTo>
                  <a:lnTo>
                    <a:pt x="596" y="2282"/>
                  </a:lnTo>
                  <a:cubicBezTo>
                    <a:pt x="612" y="2284"/>
                    <a:pt x="628" y="2284"/>
                    <a:pt x="643" y="2284"/>
                  </a:cubicBezTo>
                  <a:cubicBezTo>
                    <a:pt x="826" y="2284"/>
                    <a:pt x="980" y="2159"/>
                    <a:pt x="1013" y="1972"/>
                  </a:cubicBezTo>
                  <a:cubicBezTo>
                    <a:pt x="1068" y="1672"/>
                    <a:pt x="1290" y="1445"/>
                    <a:pt x="1590" y="1445"/>
                  </a:cubicBezTo>
                  <a:cubicBezTo>
                    <a:pt x="1612" y="1445"/>
                    <a:pt x="1634" y="1446"/>
                    <a:pt x="1656" y="1448"/>
                  </a:cubicBezTo>
                  <a:lnTo>
                    <a:pt x="2584" y="1555"/>
                  </a:lnTo>
                  <a:cubicBezTo>
                    <a:pt x="3144" y="1627"/>
                    <a:pt x="3394" y="1972"/>
                    <a:pt x="3346" y="2389"/>
                  </a:cubicBezTo>
                  <a:lnTo>
                    <a:pt x="3275" y="2746"/>
                  </a:lnTo>
                  <a:lnTo>
                    <a:pt x="3275" y="2746"/>
                  </a:lnTo>
                  <a:lnTo>
                    <a:pt x="3656" y="2032"/>
                  </a:lnTo>
                  <a:cubicBezTo>
                    <a:pt x="3763" y="1793"/>
                    <a:pt x="3811" y="1532"/>
                    <a:pt x="3799" y="1270"/>
                  </a:cubicBezTo>
                  <a:cubicBezTo>
                    <a:pt x="3799" y="1270"/>
                    <a:pt x="3918" y="377"/>
                    <a:pt x="3585" y="162"/>
                  </a:cubicBezTo>
                  <a:cubicBezTo>
                    <a:pt x="3461" y="86"/>
                    <a:pt x="3297" y="61"/>
                    <a:pt x="3122" y="61"/>
                  </a:cubicBezTo>
                  <a:cubicBezTo>
                    <a:pt x="2860" y="61"/>
                    <a:pt x="2573" y="117"/>
                    <a:pt x="2358" y="139"/>
                  </a:cubicBezTo>
                  <a:cubicBezTo>
                    <a:pt x="2340" y="140"/>
                    <a:pt x="2318" y="141"/>
                    <a:pt x="2295" y="141"/>
                  </a:cubicBezTo>
                  <a:cubicBezTo>
                    <a:pt x="1988" y="141"/>
                    <a:pt x="1311" y="8"/>
                    <a:pt x="1311" y="8"/>
                  </a:cubicBezTo>
                  <a:cubicBezTo>
                    <a:pt x="1266" y="3"/>
                    <a:pt x="1223" y="0"/>
                    <a:pt x="1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1"/>
            <p:cNvSpPr/>
            <p:nvPr/>
          </p:nvSpPr>
          <p:spPr>
            <a:xfrm>
              <a:off x="5932275" y="3782200"/>
              <a:ext cx="331775" cy="323475"/>
            </a:xfrm>
            <a:custGeom>
              <a:avLst/>
              <a:gdLst/>
              <a:ahLst/>
              <a:cxnLst/>
              <a:rect l="l" t="t" r="r" b="b"/>
              <a:pathLst>
                <a:path w="13271" h="12939" extrusionOk="0">
                  <a:moveTo>
                    <a:pt x="1572" y="0"/>
                  </a:moveTo>
                  <a:cubicBezTo>
                    <a:pt x="957" y="0"/>
                    <a:pt x="337" y="428"/>
                    <a:pt x="263" y="1177"/>
                  </a:cubicBezTo>
                  <a:cubicBezTo>
                    <a:pt x="1" y="3772"/>
                    <a:pt x="1513" y="6428"/>
                    <a:pt x="4358" y="9059"/>
                  </a:cubicBezTo>
                  <a:cubicBezTo>
                    <a:pt x="6204" y="10583"/>
                    <a:pt x="7883" y="11857"/>
                    <a:pt x="12657" y="12928"/>
                  </a:cubicBezTo>
                  <a:cubicBezTo>
                    <a:pt x="12687" y="12935"/>
                    <a:pt x="12716" y="12938"/>
                    <a:pt x="12744" y="12938"/>
                  </a:cubicBezTo>
                  <a:cubicBezTo>
                    <a:pt x="13113" y="12938"/>
                    <a:pt x="13270" y="12392"/>
                    <a:pt x="12883" y="12226"/>
                  </a:cubicBezTo>
                  <a:lnTo>
                    <a:pt x="12859" y="12214"/>
                  </a:lnTo>
                  <a:cubicBezTo>
                    <a:pt x="12597" y="12095"/>
                    <a:pt x="12264" y="11952"/>
                    <a:pt x="11895" y="11785"/>
                  </a:cubicBezTo>
                  <a:cubicBezTo>
                    <a:pt x="10514" y="11166"/>
                    <a:pt x="8549" y="10214"/>
                    <a:pt x="7299" y="9059"/>
                  </a:cubicBezTo>
                  <a:cubicBezTo>
                    <a:pt x="4823" y="6856"/>
                    <a:pt x="2644" y="4665"/>
                    <a:pt x="2846" y="1641"/>
                  </a:cubicBezTo>
                  <a:cubicBezTo>
                    <a:pt x="2896" y="502"/>
                    <a:pt x="2237" y="0"/>
                    <a:pt x="1572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1"/>
            <p:cNvSpPr/>
            <p:nvPr/>
          </p:nvSpPr>
          <p:spPr>
            <a:xfrm>
              <a:off x="5929300" y="3781550"/>
              <a:ext cx="83075" cy="116150"/>
            </a:xfrm>
            <a:custGeom>
              <a:avLst/>
              <a:gdLst/>
              <a:ahLst/>
              <a:cxnLst/>
              <a:rect l="l" t="t" r="r" b="b"/>
              <a:pathLst>
                <a:path w="3323" h="4646" extrusionOk="0">
                  <a:moveTo>
                    <a:pt x="1722" y="1"/>
                  </a:moveTo>
                  <a:cubicBezTo>
                    <a:pt x="1587" y="1"/>
                    <a:pt x="1438" y="15"/>
                    <a:pt x="1274" y="48"/>
                  </a:cubicBezTo>
                  <a:cubicBezTo>
                    <a:pt x="358" y="239"/>
                    <a:pt x="322" y="1274"/>
                    <a:pt x="322" y="1274"/>
                  </a:cubicBezTo>
                  <a:cubicBezTo>
                    <a:pt x="322" y="1417"/>
                    <a:pt x="1" y="2322"/>
                    <a:pt x="632" y="4310"/>
                  </a:cubicBezTo>
                  <a:cubicBezTo>
                    <a:pt x="702" y="4512"/>
                    <a:pt x="892" y="4645"/>
                    <a:pt x="1101" y="4645"/>
                  </a:cubicBezTo>
                  <a:cubicBezTo>
                    <a:pt x="1138" y="4645"/>
                    <a:pt x="1177" y="4641"/>
                    <a:pt x="1215" y="4632"/>
                  </a:cubicBezTo>
                  <a:cubicBezTo>
                    <a:pt x="1941" y="4429"/>
                    <a:pt x="3322" y="4037"/>
                    <a:pt x="3299" y="3894"/>
                  </a:cubicBezTo>
                  <a:cubicBezTo>
                    <a:pt x="3037" y="2513"/>
                    <a:pt x="3025" y="1393"/>
                    <a:pt x="3025" y="1370"/>
                  </a:cubicBezTo>
                  <a:lnTo>
                    <a:pt x="3025" y="1405"/>
                  </a:lnTo>
                  <a:lnTo>
                    <a:pt x="2858" y="620"/>
                  </a:lnTo>
                  <a:cubicBezTo>
                    <a:pt x="2834" y="548"/>
                    <a:pt x="2810" y="489"/>
                    <a:pt x="2763" y="429"/>
                  </a:cubicBezTo>
                  <a:cubicBezTo>
                    <a:pt x="2637" y="274"/>
                    <a:pt x="2314" y="1"/>
                    <a:pt x="17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1"/>
            <p:cNvSpPr/>
            <p:nvPr/>
          </p:nvSpPr>
          <p:spPr>
            <a:xfrm>
              <a:off x="6250425" y="4127575"/>
              <a:ext cx="63175" cy="67400"/>
            </a:xfrm>
            <a:custGeom>
              <a:avLst/>
              <a:gdLst/>
              <a:ahLst/>
              <a:cxnLst/>
              <a:rect l="l" t="t" r="r" b="b"/>
              <a:pathLst>
                <a:path w="2527" h="2696" extrusionOk="0">
                  <a:moveTo>
                    <a:pt x="611" y="1"/>
                  </a:moveTo>
                  <a:cubicBezTo>
                    <a:pt x="409" y="1"/>
                    <a:pt x="289" y="144"/>
                    <a:pt x="169" y="352"/>
                  </a:cubicBezTo>
                  <a:cubicBezTo>
                    <a:pt x="0" y="633"/>
                    <a:pt x="1096" y="2274"/>
                    <a:pt x="1308" y="2274"/>
                  </a:cubicBezTo>
                  <a:cubicBezTo>
                    <a:pt x="1321" y="2274"/>
                    <a:pt x="1330" y="2268"/>
                    <a:pt x="1336" y="2257"/>
                  </a:cubicBezTo>
                  <a:cubicBezTo>
                    <a:pt x="1455" y="2042"/>
                    <a:pt x="1002" y="1411"/>
                    <a:pt x="1145" y="1268"/>
                  </a:cubicBezTo>
                  <a:cubicBezTo>
                    <a:pt x="1146" y="1268"/>
                    <a:pt x="1146" y="1268"/>
                    <a:pt x="1147" y="1268"/>
                  </a:cubicBezTo>
                  <a:cubicBezTo>
                    <a:pt x="1178" y="1268"/>
                    <a:pt x="1590" y="1503"/>
                    <a:pt x="1764" y="1852"/>
                  </a:cubicBezTo>
                  <a:cubicBezTo>
                    <a:pt x="1920" y="2143"/>
                    <a:pt x="2186" y="2696"/>
                    <a:pt x="2370" y="2696"/>
                  </a:cubicBezTo>
                  <a:cubicBezTo>
                    <a:pt x="2411" y="2696"/>
                    <a:pt x="2448" y="2668"/>
                    <a:pt x="2479" y="2602"/>
                  </a:cubicBezTo>
                  <a:cubicBezTo>
                    <a:pt x="2526" y="2507"/>
                    <a:pt x="2407" y="1685"/>
                    <a:pt x="2169" y="1304"/>
                  </a:cubicBezTo>
                  <a:cubicBezTo>
                    <a:pt x="1931" y="911"/>
                    <a:pt x="1431" y="364"/>
                    <a:pt x="979" y="113"/>
                  </a:cubicBezTo>
                  <a:cubicBezTo>
                    <a:pt x="830" y="35"/>
                    <a:pt x="710" y="1"/>
                    <a:pt x="611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1"/>
            <p:cNvSpPr/>
            <p:nvPr/>
          </p:nvSpPr>
          <p:spPr>
            <a:xfrm>
              <a:off x="6102825" y="3367800"/>
              <a:ext cx="326850" cy="934675"/>
            </a:xfrm>
            <a:custGeom>
              <a:avLst/>
              <a:gdLst/>
              <a:ahLst/>
              <a:cxnLst/>
              <a:rect l="l" t="t" r="r" b="b"/>
              <a:pathLst>
                <a:path w="13074" h="37387" extrusionOk="0">
                  <a:moveTo>
                    <a:pt x="6442" y="1"/>
                  </a:moveTo>
                  <a:cubicBezTo>
                    <a:pt x="6347" y="1"/>
                    <a:pt x="6252" y="60"/>
                    <a:pt x="6240" y="179"/>
                  </a:cubicBezTo>
                  <a:lnTo>
                    <a:pt x="5978" y="2763"/>
                  </a:lnTo>
                  <a:lnTo>
                    <a:pt x="5978" y="13586"/>
                  </a:lnTo>
                  <a:lnTo>
                    <a:pt x="584" y="4108"/>
                  </a:lnTo>
                  <a:cubicBezTo>
                    <a:pt x="527" y="4019"/>
                    <a:pt x="425" y="3968"/>
                    <a:pt x="325" y="3968"/>
                  </a:cubicBezTo>
                  <a:cubicBezTo>
                    <a:pt x="279" y="3968"/>
                    <a:pt x="233" y="3979"/>
                    <a:pt x="191" y="4001"/>
                  </a:cubicBezTo>
                  <a:cubicBezTo>
                    <a:pt x="48" y="4085"/>
                    <a:pt x="1" y="4263"/>
                    <a:pt x="84" y="4394"/>
                  </a:cubicBezTo>
                  <a:lnTo>
                    <a:pt x="5085" y="13169"/>
                  </a:lnTo>
                  <a:cubicBezTo>
                    <a:pt x="5668" y="14193"/>
                    <a:pt x="5978" y="15360"/>
                    <a:pt x="5978" y="16538"/>
                  </a:cubicBezTo>
                  <a:lnTo>
                    <a:pt x="5978" y="37386"/>
                  </a:lnTo>
                  <a:lnTo>
                    <a:pt x="6906" y="37386"/>
                  </a:lnTo>
                  <a:lnTo>
                    <a:pt x="6906" y="16777"/>
                  </a:lnTo>
                  <a:cubicBezTo>
                    <a:pt x="6906" y="15467"/>
                    <a:pt x="7287" y="14181"/>
                    <a:pt x="8002" y="13074"/>
                  </a:cubicBezTo>
                  <a:lnTo>
                    <a:pt x="12991" y="5406"/>
                  </a:lnTo>
                  <a:cubicBezTo>
                    <a:pt x="13074" y="5275"/>
                    <a:pt x="13038" y="5097"/>
                    <a:pt x="12907" y="5013"/>
                  </a:cubicBezTo>
                  <a:cubicBezTo>
                    <a:pt x="12860" y="4983"/>
                    <a:pt x="12806" y="4968"/>
                    <a:pt x="12753" y="4968"/>
                  </a:cubicBezTo>
                  <a:cubicBezTo>
                    <a:pt x="12659" y="4968"/>
                    <a:pt x="12567" y="5013"/>
                    <a:pt x="12514" y="5097"/>
                  </a:cubicBezTo>
                  <a:lnTo>
                    <a:pt x="6906" y="13717"/>
                  </a:lnTo>
                  <a:lnTo>
                    <a:pt x="6906" y="2763"/>
                  </a:lnTo>
                  <a:lnTo>
                    <a:pt x="6645" y="179"/>
                  </a:lnTo>
                  <a:cubicBezTo>
                    <a:pt x="6633" y="60"/>
                    <a:pt x="6537" y="1"/>
                    <a:pt x="6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1"/>
            <p:cNvSpPr/>
            <p:nvPr/>
          </p:nvSpPr>
          <p:spPr>
            <a:xfrm>
              <a:off x="6083200" y="3414550"/>
              <a:ext cx="47350" cy="60425"/>
            </a:xfrm>
            <a:custGeom>
              <a:avLst/>
              <a:gdLst/>
              <a:ahLst/>
              <a:cxnLst/>
              <a:rect l="l" t="t" r="r" b="b"/>
              <a:pathLst>
                <a:path w="1894" h="2417" extrusionOk="0">
                  <a:moveTo>
                    <a:pt x="310" y="0"/>
                  </a:moveTo>
                  <a:cubicBezTo>
                    <a:pt x="310" y="0"/>
                    <a:pt x="0" y="1238"/>
                    <a:pt x="226" y="1691"/>
                  </a:cubicBezTo>
                  <a:cubicBezTo>
                    <a:pt x="441" y="2143"/>
                    <a:pt x="1476" y="2417"/>
                    <a:pt x="1476" y="2417"/>
                  </a:cubicBezTo>
                  <a:cubicBezTo>
                    <a:pt x="1476" y="2417"/>
                    <a:pt x="1893" y="1441"/>
                    <a:pt x="1679" y="988"/>
                  </a:cubicBezTo>
                  <a:cubicBezTo>
                    <a:pt x="1465" y="536"/>
                    <a:pt x="310" y="0"/>
                    <a:pt x="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1"/>
            <p:cNvSpPr/>
            <p:nvPr/>
          </p:nvSpPr>
          <p:spPr>
            <a:xfrm>
              <a:off x="6071875" y="3478225"/>
              <a:ext cx="44675" cy="29425"/>
            </a:xfrm>
            <a:custGeom>
              <a:avLst/>
              <a:gdLst/>
              <a:ahLst/>
              <a:cxnLst/>
              <a:rect l="l" t="t" r="r" b="b"/>
              <a:pathLst>
                <a:path w="1787" h="1177" extrusionOk="0">
                  <a:moveTo>
                    <a:pt x="973" y="1"/>
                  </a:moveTo>
                  <a:cubicBezTo>
                    <a:pt x="881" y="1"/>
                    <a:pt x="796" y="14"/>
                    <a:pt x="727" y="49"/>
                  </a:cubicBezTo>
                  <a:cubicBezTo>
                    <a:pt x="394" y="203"/>
                    <a:pt x="1" y="1061"/>
                    <a:pt x="1" y="1061"/>
                  </a:cubicBezTo>
                  <a:cubicBezTo>
                    <a:pt x="1" y="1061"/>
                    <a:pt x="495" y="1176"/>
                    <a:pt x="890" y="1176"/>
                  </a:cubicBezTo>
                  <a:cubicBezTo>
                    <a:pt x="1033" y="1176"/>
                    <a:pt x="1162" y="1161"/>
                    <a:pt x="1251" y="1120"/>
                  </a:cubicBezTo>
                  <a:cubicBezTo>
                    <a:pt x="1584" y="953"/>
                    <a:pt x="1787" y="203"/>
                    <a:pt x="1787" y="203"/>
                  </a:cubicBezTo>
                  <a:cubicBezTo>
                    <a:pt x="1787" y="203"/>
                    <a:pt x="1329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1"/>
            <p:cNvSpPr/>
            <p:nvPr/>
          </p:nvSpPr>
          <p:spPr>
            <a:xfrm>
              <a:off x="6266550" y="3505100"/>
              <a:ext cx="44675" cy="29425"/>
            </a:xfrm>
            <a:custGeom>
              <a:avLst/>
              <a:gdLst/>
              <a:ahLst/>
              <a:cxnLst/>
              <a:rect l="l" t="t" r="r" b="b"/>
              <a:pathLst>
                <a:path w="1787" h="1177" extrusionOk="0">
                  <a:moveTo>
                    <a:pt x="897" y="1"/>
                  </a:moveTo>
                  <a:cubicBezTo>
                    <a:pt x="754" y="1"/>
                    <a:pt x="625" y="16"/>
                    <a:pt x="536" y="57"/>
                  </a:cubicBezTo>
                  <a:cubicBezTo>
                    <a:pt x="203" y="224"/>
                    <a:pt x="0" y="974"/>
                    <a:pt x="0" y="974"/>
                  </a:cubicBezTo>
                  <a:cubicBezTo>
                    <a:pt x="0" y="974"/>
                    <a:pt x="458" y="1177"/>
                    <a:pt x="814" y="1177"/>
                  </a:cubicBezTo>
                  <a:cubicBezTo>
                    <a:pt x="906" y="1177"/>
                    <a:pt x="991" y="1163"/>
                    <a:pt x="1060" y="1129"/>
                  </a:cubicBezTo>
                  <a:cubicBezTo>
                    <a:pt x="1393" y="974"/>
                    <a:pt x="1786" y="117"/>
                    <a:pt x="1786" y="117"/>
                  </a:cubicBezTo>
                  <a:cubicBezTo>
                    <a:pt x="1786" y="117"/>
                    <a:pt x="1291" y="1"/>
                    <a:pt x="8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1"/>
            <p:cNvSpPr/>
            <p:nvPr/>
          </p:nvSpPr>
          <p:spPr>
            <a:xfrm>
              <a:off x="6106700" y="3542750"/>
              <a:ext cx="46750" cy="29525"/>
            </a:xfrm>
            <a:custGeom>
              <a:avLst/>
              <a:gdLst/>
              <a:ahLst/>
              <a:cxnLst/>
              <a:rect l="l" t="t" r="r" b="b"/>
              <a:pathLst>
                <a:path w="1870" h="1181" extrusionOk="0">
                  <a:moveTo>
                    <a:pt x="1038" y="1"/>
                  </a:moveTo>
                  <a:cubicBezTo>
                    <a:pt x="628" y="1"/>
                    <a:pt x="1" y="230"/>
                    <a:pt x="1" y="230"/>
                  </a:cubicBezTo>
                  <a:cubicBezTo>
                    <a:pt x="1" y="230"/>
                    <a:pt x="489" y="1039"/>
                    <a:pt x="846" y="1158"/>
                  </a:cubicBezTo>
                  <a:cubicBezTo>
                    <a:pt x="891" y="1174"/>
                    <a:pt x="943" y="1181"/>
                    <a:pt x="997" y="1181"/>
                  </a:cubicBezTo>
                  <a:cubicBezTo>
                    <a:pt x="1358" y="1181"/>
                    <a:pt x="1870" y="885"/>
                    <a:pt x="1870" y="885"/>
                  </a:cubicBezTo>
                  <a:cubicBezTo>
                    <a:pt x="1870" y="885"/>
                    <a:pt x="1584" y="158"/>
                    <a:pt x="1239" y="27"/>
                  </a:cubicBezTo>
                  <a:cubicBezTo>
                    <a:pt x="1183" y="9"/>
                    <a:pt x="1114" y="1"/>
                    <a:pt x="10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1"/>
            <p:cNvSpPr/>
            <p:nvPr/>
          </p:nvSpPr>
          <p:spPr>
            <a:xfrm>
              <a:off x="6165650" y="3525575"/>
              <a:ext cx="34250" cy="46750"/>
            </a:xfrm>
            <a:custGeom>
              <a:avLst/>
              <a:gdLst/>
              <a:ahLst/>
              <a:cxnLst/>
              <a:rect l="l" t="t" r="r" b="b"/>
              <a:pathLst>
                <a:path w="1370" h="1870" extrusionOk="0">
                  <a:moveTo>
                    <a:pt x="1048" y="0"/>
                  </a:moveTo>
                  <a:cubicBezTo>
                    <a:pt x="1048" y="0"/>
                    <a:pt x="238" y="488"/>
                    <a:pt x="119" y="833"/>
                  </a:cubicBezTo>
                  <a:cubicBezTo>
                    <a:pt x="0" y="1191"/>
                    <a:pt x="393" y="1869"/>
                    <a:pt x="393" y="1869"/>
                  </a:cubicBezTo>
                  <a:cubicBezTo>
                    <a:pt x="393" y="1869"/>
                    <a:pt x="1119" y="1584"/>
                    <a:pt x="1250" y="1226"/>
                  </a:cubicBezTo>
                  <a:cubicBezTo>
                    <a:pt x="1369" y="881"/>
                    <a:pt x="1048" y="0"/>
                    <a:pt x="10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1"/>
            <p:cNvSpPr/>
            <p:nvPr/>
          </p:nvSpPr>
          <p:spPr>
            <a:xfrm>
              <a:off x="6116525" y="3439250"/>
              <a:ext cx="46450" cy="63125"/>
            </a:xfrm>
            <a:custGeom>
              <a:avLst/>
              <a:gdLst/>
              <a:ahLst/>
              <a:cxnLst/>
              <a:rect l="l" t="t" r="r" b="b"/>
              <a:pathLst>
                <a:path w="1858" h="2525" extrusionOk="0">
                  <a:moveTo>
                    <a:pt x="1417" y="0"/>
                  </a:moveTo>
                  <a:cubicBezTo>
                    <a:pt x="1417" y="0"/>
                    <a:pt x="334" y="655"/>
                    <a:pt x="167" y="1131"/>
                  </a:cubicBezTo>
                  <a:cubicBezTo>
                    <a:pt x="1" y="1608"/>
                    <a:pt x="524" y="2524"/>
                    <a:pt x="524" y="2524"/>
                  </a:cubicBezTo>
                  <a:cubicBezTo>
                    <a:pt x="524" y="2524"/>
                    <a:pt x="1525" y="2143"/>
                    <a:pt x="1691" y="1667"/>
                  </a:cubicBezTo>
                  <a:cubicBezTo>
                    <a:pt x="1858" y="1191"/>
                    <a:pt x="1417" y="0"/>
                    <a:pt x="1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1"/>
            <p:cNvSpPr/>
            <p:nvPr/>
          </p:nvSpPr>
          <p:spPr>
            <a:xfrm>
              <a:off x="6417450" y="3441325"/>
              <a:ext cx="47350" cy="58675"/>
            </a:xfrm>
            <a:custGeom>
              <a:avLst/>
              <a:gdLst/>
              <a:ahLst/>
              <a:cxnLst/>
              <a:rect l="l" t="t" r="r" b="b"/>
              <a:pathLst>
                <a:path w="1894" h="2347" extrusionOk="0">
                  <a:moveTo>
                    <a:pt x="1668" y="1"/>
                  </a:moveTo>
                  <a:cubicBezTo>
                    <a:pt x="1667" y="1"/>
                    <a:pt x="489" y="465"/>
                    <a:pt x="239" y="905"/>
                  </a:cubicBezTo>
                  <a:cubicBezTo>
                    <a:pt x="1" y="1346"/>
                    <a:pt x="358" y="2346"/>
                    <a:pt x="358" y="2346"/>
                  </a:cubicBezTo>
                  <a:cubicBezTo>
                    <a:pt x="358" y="2346"/>
                    <a:pt x="1406" y="2132"/>
                    <a:pt x="1656" y="1691"/>
                  </a:cubicBezTo>
                  <a:cubicBezTo>
                    <a:pt x="1894" y="1251"/>
                    <a:pt x="1668" y="1"/>
                    <a:pt x="16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1"/>
            <p:cNvSpPr/>
            <p:nvPr/>
          </p:nvSpPr>
          <p:spPr>
            <a:xfrm>
              <a:off x="6358225" y="3587900"/>
              <a:ext cx="47650" cy="29500"/>
            </a:xfrm>
            <a:custGeom>
              <a:avLst/>
              <a:gdLst/>
              <a:ahLst/>
              <a:cxnLst/>
              <a:rect l="l" t="t" r="r" b="b"/>
              <a:pathLst>
                <a:path w="1906" h="1180" extrusionOk="0">
                  <a:moveTo>
                    <a:pt x="843" y="0"/>
                  </a:moveTo>
                  <a:cubicBezTo>
                    <a:pt x="787" y="0"/>
                    <a:pt x="735" y="6"/>
                    <a:pt x="691" y="19"/>
                  </a:cubicBezTo>
                  <a:cubicBezTo>
                    <a:pt x="334" y="114"/>
                    <a:pt x="0" y="829"/>
                    <a:pt x="0" y="829"/>
                  </a:cubicBezTo>
                  <a:cubicBezTo>
                    <a:pt x="0" y="829"/>
                    <a:pt x="521" y="1179"/>
                    <a:pt x="887" y="1179"/>
                  </a:cubicBezTo>
                  <a:cubicBezTo>
                    <a:pt x="931" y="1179"/>
                    <a:pt x="974" y="1174"/>
                    <a:pt x="1012" y="1162"/>
                  </a:cubicBezTo>
                  <a:cubicBezTo>
                    <a:pt x="1370" y="1067"/>
                    <a:pt x="1905" y="293"/>
                    <a:pt x="1905" y="293"/>
                  </a:cubicBezTo>
                  <a:cubicBezTo>
                    <a:pt x="1905" y="293"/>
                    <a:pt x="1247" y="0"/>
                    <a:pt x="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1"/>
            <p:cNvSpPr/>
            <p:nvPr/>
          </p:nvSpPr>
          <p:spPr>
            <a:xfrm>
              <a:off x="6357025" y="3501750"/>
              <a:ext cx="33975" cy="47650"/>
            </a:xfrm>
            <a:custGeom>
              <a:avLst/>
              <a:gdLst/>
              <a:ahLst/>
              <a:cxnLst/>
              <a:rect l="l" t="t" r="r" b="b"/>
              <a:pathLst>
                <a:path w="1359" h="1906" extrusionOk="0">
                  <a:moveTo>
                    <a:pt x="382" y="1"/>
                  </a:moveTo>
                  <a:cubicBezTo>
                    <a:pt x="382" y="1"/>
                    <a:pt x="1" y="858"/>
                    <a:pt x="108" y="1215"/>
                  </a:cubicBezTo>
                  <a:cubicBezTo>
                    <a:pt x="203" y="1572"/>
                    <a:pt x="918" y="1906"/>
                    <a:pt x="918" y="1906"/>
                  </a:cubicBezTo>
                  <a:cubicBezTo>
                    <a:pt x="918" y="1906"/>
                    <a:pt x="1358" y="1251"/>
                    <a:pt x="1251" y="893"/>
                  </a:cubicBezTo>
                  <a:cubicBezTo>
                    <a:pt x="1156" y="536"/>
                    <a:pt x="382" y="1"/>
                    <a:pt x="3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1"/>
            <p:cNvSpPr/>
            <p:nvPr/>
          </p:nvSpPr>
          <p:spPr>
            <a:xfrm>
              <a:off x="6409425" y="3495475"/>
              <a:ext cx="64600" cy="39900"/>
            </a:xfrm>
            <a:custGeom>
              <a:avLst/>
              <a:gdLst/>
              <a:ahLst/>
              <a:cxnLst/>
              <a:rect l="l" t="t" r="r" b="b"/>
              <a:pathLst>
                <a:path w="2584" h="1596" extrusionOk="0">
                  <a:moveTo>
                    <a:pt x="1143" y="0"/>
                  </a:moveTo>
                  <a:cubicBezTo>
                    <a:pt x="1068" y="0"/>
                    <a:pt x="999" y="8"/>
                    <a:pt x="941" y="25"/>
                  </a:cubicBezTo>
                  <a:cubicBezTo>
                    <a:pt x="453" y="156"/>
                    <a:pt x="0" y="1121"/>
                    <a:pt x="0" y="1121"/>
                  </a:cubicBezTo>
                  <a:cubicBezTo>
                    <a:pt x="0" y="1121"/>
                    <a:pt x="712" y="1595"/>
                    <a:pt x="1212" y="1595"/>
                  </a:cubicBezTo>
                  <a:cubicBezTo>
                    <a:pt x="1272" y="1595"/>
                    <a:pt x="1329" y="1588"/>
                    <a:pt x="1381" y="1573"/>
                  </a:cubicBezTo>
                  <a:cubicBezTo>
                    <a:pt x="1858" y="1442"/>
                    <a:pt x="2584" y="394"/>
                    <a:pt x="2584" y="394"/>
                  </a:cubicBezTo>
                  <a:cubicBezTo>
                    <a:pt x="2584" y="394"/>
                    <a:pt x="1685" y="0"/>
                    <a:pt x="11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1"/>
            <p:cNvSpPr/>
            <p:nvPr/>
          </p:nvSpPr>
          <p:spPr>
            <a:xfrm>
              <a:off x="6260000" y="3351425"/>
              <a:ext cx="46450" cy="63125"/>
            </a:xfrm>
            <a:custGeom>
              <a:avLst/>
              <a:gdLst/>
              <a:ahLst/>
              <a:cxnLst/>
              <a:rect l="l" t="t" r="r" b="b"/>
              <a:pathLst>
                <a:path w="1858" h="2525" extrusionOk="0">
                  <a:moveTo>
                    <a:pt x="1417" y="1"/>
                  </a:moveTo>
                  <a:cubicBezTo>
                    <a:pt x="1417" y="1"/>
                    <a:pt x="334" y="656"/>
                    <a:pt x="167" y="1132"/>
                  </a:cubicBezTo>
                  <a:cubicBezTo>
                    <a:pt x="0" y="1608"/>
                    <a:pt x="536" y="2525"/>
                    <a:pt x="536" y="2525"/>
                  </a:cubicBezTo>
                  <a:cubicBezTo>
                    <a:pt x="536" y="2525"/>
                    <a:pt x="1524" y="2144"/>
                    <a:pt x="1691" y="1668"/>
                  </a:cubicBezTo>
                  <a:cubicBezTo>
                    <a:pt x="1858" y="1192"/>
                    <a:pt x="1417" y="1"/>
                    <a:pt x="1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1"/>
            <p:cNvSpPr/>
            <p:nvPr/>
          </p:nvSpPr>
          <p:spPr>
            <a:xfrm>
              <a:off x="6273100" y="3380450"/>
              <a:ext cx="60450" cy="39800"/>
            </a:xfrm>
            <a:custGeom>
              <a:avLst/>
              <a:gdLst/>
              <a:ahLst/>
              <a:cxnLst/>
              <a:rect l="l" t="t" r="r" b="b"/>
              <a:pathLst>
                <a:path w="2418" h="1592" extrusionOk="0">
                  <a:moveTo>
                    <a:pt x="1213" y="1"/>
                  </a:moveTo>
                  <a:cubicBezTo>
                    <a:pt x="1021" y="1"/>
                    <a:pt x="846" y="21"/>
                    <a:pt x="727" y="78"/>
                  </a:cubicBezTo>
                  <a:cubicBezTo>
                    <a:pt x="274" y="304"/>
                    <a:pt x="0" y="1328"/>
                    <a:pt x="0" y="1328"/>
                  </a:cubicBezTo>
                  <a:cubicBezTo>
                    <a:pt x="0" y="1328"/>
                    <a:pt x="618" y="1592"/>
                    <a:pt x="1098" y="1592"/>
                  </a:cubicBezTo>
                  <a:cubicBezTo>
                    <a:pt x="1222" y="1592"/>
                    <a:pt x="1336" y="1575"/>
                    <a:pt x="1429" y="1531"/>
                  </a:cubicBezTo>
                  <a:cubicBezTo>
                    <a:pt x="1881" y="1316"/>
                    <a:pt x="2417" y="161"/>
                    <a:pt x="2417" y="161"/>
                  </a:cubicBezTo>
                  <a:cubicBezTo>
                    <a:pt x="2417" y="161"/>
                    <a:pt x="1748" y="1"/>
                    <a:pt x="1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1"/>
            <p:cNvSpPr/>
            <p:nvPr/>
          </p:nvSpPr>
          <p:spPr>
            <a:xfrm>
              <a:off x="6209700" y="3449775"/>
              <a:ext cx="54200" cy="42050"/>
            </a:xfrm>
            <a:custGeom>
              <a:avLst/>
              <a:gdLst/>
              <a:ahLst/>
              <a:cxnLst/>
              <a:rect l="l" t="t" r="r" b="b"/>
              <a:pathLst>
                <a:path w="2168" h="1682" extrusionOk="0">
                  <a:moveTo>
                    <a:pt x="329" y="0"/>
                  </a:moveTo>
                  <a:cubicBezTo>
                    <a:pt x="134" y="0"/>
                    <a:pt x="0" y="8"/>
                    <a:pt x="0" y="8"/>
                  </a:cubicBezTo>
                  <a:cubicBezTo>
                    <a:pt x="0" y="8"/>
                    <a:pt x="310" y="1234"/>
                    <a:pt x="726" y="1532"/>
                  </a:cubicBezTo>
                  <a:cubicBezTo>
                    <a:pt x="882" y="1646"/>
                    <a:pt x="1131" y="1682"/>
                    <a:pt x="1379" y="1682"/>
                  </a:cubicBezTo>
                  <a:cubicBezTo>
                    <a:pt x="1775" y="1682"/>
                    <a:pt x="2167" y="1591"/>
                    <a:pt x="2167" y="1591"/>
                  </a:cubicBezTo>
                  <a:cubicBezTo>
                    <a:pt x="2167" y="1591"/>
                    <a:pt x="2084" y="532"/>
                    <a:pt x="1679" y="234"/>
                  </a:cubicBezTo>
                  <a:cubicBezTo>
                    <a:pt x="1405" y="33"/>
                    <a:pt x="735" y="0"/>
                    <a:pt x="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1"/>
            <p:cNvSpPr/>
            <p:nvPr/>
          </p:nvSpPr>
          <p:spPr>
            <a:xfrm>
              <a:off x="6132900" y="4200950"/>
              <a:ext cx="292025" cy="105975"/>
            </a:xfrm>
            <a:custGeom>
              <a:avLst/>
              <a:gdLst/>
              <a:ahLst/>
              <a:cxnLst/>
              <a:rect l="l" t="t" r="r" b="b"/>
              <a:pathLst>
                <a:path w="11681" h="4239" extrusionOk="0">
                  <a:moveTo>
                    <a:pt x="4842" y="0"/>
                  </a:moveTo>
                  <a:cubicBezTo>
                    <a:pt x="4223" y="0"/>
                    <a:pt x="3611" y="240"/>
                    <a:pt x="3156" y="703"/>
                  </a:cubicBezTo>
                  <a:lnTo>
                    <a:pt x="215" y="3632"/>
                  </a:lnTo>
                  <a:cubicBezTo>
                    <a:pt x="0" y="3858"/>
                    <a:pt x="155" y="4239"/>
                    <a:pt x="477" y="4239"/>
                  </a:cubicBezTo>
                  <a:lnTo>
                    <a:pt x="11192" y="4239"/>
                  </a:lnTo>
                  <a:cubicBezTo>
                    <a:pt x="11549" y="4239"/>
                    <a:pt x="11680" y="3763"/>
                    <a:pt x="11371" y="3572"/>
                  </a:cubicBezTo>
                  <a:lnTo>
                    <a:pt x="6096" y="357"/>
                  </a:lnTo>
                  <a:cubicBezTo>
                    <a:pt x="5709" y="117"/>
                    <a:pt x="5274" y="0"/>
                    <a:pt x="4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1"/>
            <p:cNvSpPr/>
            <p:nvPr/>
          </p:nvSpPr>
          <p:spPr>
            <a:xfrm>
              <a:off x="6224575" y="4049725"/>
              <a:ext cx="59550" cy="64675"/>
            </a:xfrm>
            <a:custGeom>
              <a:avLst/>
              <a:gdLst/>
              <a:ahLst/>
              <a:cxnLst/>
              <a:rect l="l" t="t" r="r" b="b"/>
              <a:pathLst>
                <a:path w="2382" h="2587" extrusionOk="0">
                  <a:moveTo>
                    <a:pt x="1013" y="1"/>
                  </a:moveTo>
                  <a:cubicBezTo>
                    <a:pt x="870" y="1"/>
                    <a:pt x="774" y="751"/>
                    <a:pt x="643" y="882"/>
                  </a:cubicBezTo>
                  <a:cubicBezTo>
                    <a:pt x="524" y="1001"/>
                    <a:pt x="286" y="1168"/>
                    <a:pt x="286" y="1168"/>
                  </a:cubicBezTo>
                  <a:lnTo>
                    <a:pt x="1" y="1954"/>
                  </a:lnTo>
                  <a:cubicBezTo>
                    <a:pt x="1" y="1954"/>
                    <a:pt x="534" y="2587"/>
                    <a:pt x="1493" y="2587"/>
                  </a:cubicBezTo>
                  <a:cubicBezTo>
                    <a:pt x="1527" y="2587"/>
                    <a:pt x="1561" y="2586"/>
                    <a:pt x="1596" y="2585"/>
                  </a:cubicBezTo>
                  <a:cubicBezTo>
                    <a:pt x="1953" y="2573"/>
                    <a:pt x="2108" y="2406"/>
                    <a:pt x="2239" y="2239"/>
                  </a:cubicBezTo>
                  <a:cubicBezTo>
                    <a:pt x="2358" y="2084"/>
                    <a:pt x="2239" y="1799"/>
                    <a:pt x="2310" y="1608"/>
                  </a:cubicBezTo>
                  <a:cubicBezTo>
                    <a:pt x="2382" y="1418"/>
                    <a:pt x="2144" y="1299"/>
                    <a:pt x="2191" y="1084"/>
                  </a:cubicBezTo>
                  <a:cubicBezTo>
                    <a:pt x="2251" y="775"/>
                    <a:pt x="2036" y="620"/>
                    <a:pt x="2036" y="620"/>
                  </a:cubicBezTo>
                  <a:cubicBezTo>
                    <a:pt x="2036" y="620"/>
                    <a:pt x="1826" y="1072"/>
                    <a:pt x="1524" y="1072"/>
                  </a:cubicBezTo>
                  <a:cubicBezTo>
                    <a:pt x="1497" y="1072"/>
                    <a:pt x="1469" y="1068"/>
                    <a:pt x="1441" y="1061"/>
                  </a:cubicBezTo>
                  <a:cubicBezTo>
                    <a:pt x="1144" y="989"/>
                    <a:pt x="1132" y="191"/>
                    <a:pt x="1132" y="191"/>
                  </a:cubicBezTo>
                  <a:cubicBezTo>
                    <a:pt x="1132" y="191"/>
                    <a:pt x="1167" y="1"/>
                    <a:pt x="1013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1"/>
            <p:cNvSpPr/>
            <p:nvPr/>
          </p:nvSpPr>
          <p:spPr>
            <a:xfrm>
              <a:off x="6403175" y="3460500"/>
              <a:ext cx="909850" cy="693150"/>
            </a:xfrm>
            <a:custGeom>
              <a:avLst/>
              <a:gdLst/>
              <a:ahLst/>
              <a:cxnLst/>
              <a:rect l="l" t="t" r="r" b="b"/>
              <a:pathLst>
                <a:path w="36394" h="27726" extrusionOk="0">
                  <a:moveTo>
                    <a:pt x="19634" y="9913"/>
                  </a:moveTo>
                  <a:cubicBezTo>
                    <a:pt x="19884" y="9985"/>
                    <a:pt x="20134" y="10056"/>
                    <a:pt x="20384" y="10140"/>
                  </a:cubicBezTo>
                  <a:cubicBezTo>
                    <a:pt x="20431" y="10461"/>
                    <a:pt x="20467" y="10783"/>
                    <a:pt x="20431" y="11104"/>
                  </a:cubicBezTo>
                  <a:cubicBezTo>
                    <a:pt x="20408" y="11342"/>
                    <a:pt x="20324" y="11580"/>
                    <a:pt x="20241" y="11807"/>
                  </a:cubicBezTo>
                  <a:cubicBezTo>
                    <a:pt x="19788" y="11795"/>
                    <a:pt x="19622" y="11604"/>
                    <a:pt x="19598" y="11033"/>
                  </a:cubicBezTo>
                  <a:cubicBezTo>
                    <a:pt x="19586" y="10783"/>
                    <a:pt x="19610" y="10521"/>
                    <a:pt x="19622" y="10271"/>
                  </a:cubicBezTo>
                  <a:cubicBezTo>
                    <a:pt x="19622" y="10152"/>
                    <a:pt x="19634" y="10033"/>
                    <a:pt x="19634" y="9913"/>
                  </a:cubicBezTo>
                  <a:close/>
                  <a:moveTo>
                    <a:pt x="14776" y="10473"/>
                  </a:moveTo>
                  <a:lnTo>
                    <a:pt x="14776" y="10473"/>
                  </a:lnTo>
                  <a:cubicBezTo>
                    <a:pt x="14693" y="11033"/>
                    <a:pt x="14693" y="11616"/>
                    <a:pt x="14824" y="12271"/>
                  </a:cubicBezTo>
                  <a:cubicBezTo>
                    <a:pt x="14847" y="12378"/>
                    <a:pt x="14895" y="12485"/>
                    <a:pt x="14931" y="12592"/>
                  </a:cubicBezTo>
                  <a:cubicBezTo>
                    <a:pt x="14990" y="12747"/>
                    <a:pt x="15062" y="12902"/>
                    <a:pt x="15014" y="12997"/>
                  </a:cubicBezTo>
                  <a:cubicBezTo>
                    <a:pt x="15002" y="13021"/>
                    <a:pt x="14990" y="13045"/>
                    <a:pt x="14955" y="13069"/>
                  </a:cubicBezTo>
                  <a:cubicBezTo>
                    <a:pt x="14895" y="12973"/>
                    <a:pt x="14824" y="12902"/>
                    <a:pt x="14764" y="12819"/>
                  </a:cubicBezTo>
                  <a:cubicBezTo>
                    <a:pt x="14597" y="12628"/>
                    <a:pt x="14454" y="12438"/>
                    <a:pt x="14359" y="12235"/>
                  </a:cubicBezTo>
                  <a:cubicBezTo>
                    <a:pt x="14181" y="11854"/>
                    <a:pt x="14121" y="11366"/>
                    <a:pt x="14145" y="10902"/>
                  </a:cubicBezTo>
                  <a:cubicBezTo>
                    <a:pt x="14359" y="10735"/>
                    <a:pt x="14574" y="10592"/>
                    <a:pt x="14776" y="10473"/>
                  </a:cubicBezTo>
                  <a:close/>
                  <a:moveTo>
                    <a:pt x="20705" y="10259"/>
                  </a:moveTo>
                  <a:lnTo>
                    <a:pt x="20705" y="10259"/>
                  </a:lnTo>
                  <a:cubicBezTo>
                    <a:pt x="21074" y="10390"/>
                    <a:pt x="21443" y="10533"/>
                    <a:pt x="21813" y="10687"/>
                  </a:cubicBezTo>
                  <a:cubicBezTo>
                    <a:pt x="21777" y="11473"/>
                    <a:pt x="21705" y="12259"/>
                    <a:pt x="21515" y="12961"/>
                  </a:cubicBezTo>
                  <a:cubicBezTo>
                    <a:pt x="21455" y="13211"/>
                    <a:pt x="21372" y="13402"/>
                    <a:pt x="21277" y="13581"/>
                  </a:cubicBezTo>
                  <a:cubicBezTo>
                    <a:pt x="20872" y="13557"/>
                    <a:pt x="20598" y="13462"/>
                    <a:pt x="20455" y="13295"/>
                  </a:cubicBezTo>
                  <a:cubicBezTo>
                    <a:pt x="20312" y="13116"/>
                    <a:pt x="20289" y="12842"/>
                    <a:pt x="20372" y="12438"/>
                  </a:cubicBezTo>
                  <a:cubicBezTo>
                    <a:pt x="20408" y="12283"/>
                    <a:pt x="20467" y="12116"/>
                    <a:pt x="20527" y="11938"/>
                  </a:cubicBezTo>
                  <a:cubicBezTo>
                    <a:pt x="20622" y="11687"/>
                    <a:pt x="20705" y="11426"/>
                    <a:pt x="20741" y="11140"/>
                  </a:cubicBezTo>
                  <a:cubicBezTo>
                    <a:pt x="20777" y="10830"/>
                    <a:pt x="20753" y="10544"/>
                    <a:pt x="20705" y="10259"/>
                  </a:cubicBezTo>
                  <a:close/>
                  <a:moveTo>
                    <a:pt x="18241" y="9652"/>
                  </a:moveTo>
                  <a:lnTo>
                    <a:pt x="18241" y="9652"/>
                  </a:lnTo>
                  <a:cubicBezTo>
                    <a:pt x="18610" y="9687"/>
                    <a:pt x="18967" y="9747"/>
                    <a:pt x="19336" y="9830"/>
                  </a:cubicBezTo>
                  <a:cubicBezTo>
                    <a:pt x="19324" y="9973"/>
                    <a:pt x="19324" y="10116"/>
                    <a:pt x="19312" y="10259"/>
                  </a:cubicBezTo>
                  <a:cubicBezTo>
                    <a:pt x="19300" y="10509"/>
                    <a:pt x="19276" y="10771"/>
                    <a:pt x="19288" y="11045"/>
                  </a:cubicBezTo>
                  <a:cubicBezTo>
                    <a:pt x="19312" y="11521"/>
                    <a:pt x="19431" y="12045"/>
                    <a:pt x="20146" y="12104"/>
                  </a:cubicBezTo>
                  <a:cubicBezTo>
                    <a:pt x="20110" y="12199"/>
                    <a:pt x="20086" y="12283"/>
                    <a:pt x="20074" y="12378"/>
                  </a:cubicBezTo>
                  <a:cubicBezTo>
                    <a:pt x="19955" y="12866"/>
                    <a:pt x="20015" y="13235"/>
                    <a:pt x="20217" y="13485"/>
                  </a:cubicBezTo>
                  <a:cubicBezTo>
                    <a:pt x="20396" y="13712"/>
                    <a:pt x="20681" y="13831"/>
                    <a:pt x="21098" y="13878"/>
                  </a:cubicBezTo>
                  <a:cubicBezTo>
                    <a:pt x="20967" y="14057"/>
                    <a:pt x="20836" y="14212"/>
                    <a:pt x="20681" y="14378"/>
                  </a:cubicBezTo>
                  <a:cubicBezTo>
                    <a:pt x="20491" y="14581"/>
                    <a:pt x="20289" y="14807"/>
                    <a:pt x="20098" y="15093"/>
                  </a:cubicBezTo>
                  <a:cubicBezTo>
                    <a:pt x="20086" y="15105"/>
                    <a:pt x="20074" y="15116"/>
                    <a:pt x="20062" y="15140"/>
                  </a:cubicBezTo>
                  <a:cubicBezTo>
                    <a:pt x="20050" y="15137"/>
                    <a:pt x="20038" y="15136"/>
                    <a:pt x="20027" y="15136"/>
                  </a:cubicBezTo>
                  <a:cubicBezTo>
                    <a:pt x="19992" y="15136"/>
                    <a:pt x="19958" y="15149"/>
                    <a:pt x="19931" y="15176"/>
                  </a:cubicBezTo>
                  <a:cubicBezTo>
                    <a:pt x="19837" y="15279"/>
                    <a:pt x="19713" y="15332"/>
                    <a:pt x="19557" y="15332"/>
                  </a:cubicBezTo>
                  <a:cubicBezTo>
                    <a:pt x="19496" y="15332"/>
                    <a:pt x="19430" y="15324"/>
                    <a:pt x="19360" y="15307"/>
                  </a:cubicBezTo>
                  <a:cubicBezTo>
                    <a:pt x="18836" y="15188"/>
                    <a:pt x="18288" y="14664"/>
                    <a:pt x="18181" y="14307"/>
                  </a:cubicBezTo>
                  <a:cubicBezTo>
                    <a:pt x="18050" y="13914"/>
                    <a:pt x="18145" y="13497"/>
                    <a:pt x="18229" y="13057"/>
                  </a:cubicBezTo>
                  <a:cubicBezTo>
                    <a:pt x="18276" y="12819"/>
                    <a:pt x="18336" y="12569"/>
                    <a:pt x="18348" y="12330"/>
                  </a:cubicBezTo>
                  <a:cubicBezTo>
                    <a:pt x="18395" y="11604"/>
                    <a:pt x="18431" y="10544"/>
                    <a:pt x="18241" y="9652"/>
                  </a:cubicBezTo>
                  <a:close/>
                  <a:moveTo>
                    <a:pt x="13835" y="11152"/>
                  </a:moveTo>
                  <a:cubicBezTo>
                    <a:pt x="13835" y="11592"/>
                    <a:pt x="13919" y="12021"/>
                    <a:pt x="14073" y="12366"/>
                  </a:cubicBezTo>
                  <a:cubicBezTo>
                    <a:pt x="14193" y="12604"/>
                    <a:pt x="14359" y="12819"/>
                    <a:pt x="14526" y="13009"/>
                  </a:cubicBezTo>
                  <a:cubicBezTo>
                    <a:pt x="14585" y="13092"/>
                    <a:pt x="14657" y="13176"/>
                    <a:pt x="14716" y="13259"/>
                  </a:cubicBezTo>
                  <a:cubicBezTo>
                    <a:pt x="14716" y="13283"/>
                    <a:pt x="14716" y="13307"/>
                    <a:pt x="14728" y="13331"/>
                  </a:cubicBezTo>
                  <a:cubicBezTo>
                    <a:pt x="14740" y="13378"/>
                    <a:pt x="14788" y="13402"/>
                    <a:pt x="14824" y="13414"/>
                  </a:cubicBezTo>
                  <a:cubicBezTo>
                    <a:pt x="14895" y="13533"/>
                    <a:pt x="14955" y="13652"/>
                    <a:pt x="14990" y="13783"/>
                  </a:cubicBezTo>
                  <a:cubicBezTo>
                    <a:pt x="15074" y="14069"/>
                    <a:pt x="15026" y="14354"/>
                    <a:pt x="14847" y="14628"/>
                  </a:cubicBezTo>
                  <a:cubicBezTo>
                    <a:pt x="14597" y="15009"/>
                    <a:pt x="14121" y="15319"/>
                    <a:pt x="13633" y="15426"/>
                  </a:cubicBezTo>
                  <a:cubicBezTo>
                    <a:pt x="13490" y="15331"/>
                    <a:pt x="13347" y="15212"/>
                    <a:pt x="13216" y="15081"/>
                  </a:cubicBezTo>
                  <a:cubicBezTo>
                    <a:pt x="12930" y="14819"/>
                    <a:pt x="12538" y="13723"/>
                    <a:pt x="12299" y="12604"/>
                  </a:cubicBezTo>
                  <a:cubicBezTo>
                    <a:pt x="12692" y="12199"/>
                    <a:pt x="13097" y="11807"/>
                    <a:pt x="13502" y="11437"/>
                  </a:cubicBezTo>
                  <a:cubicBezTo>
                    <a:pt x="13609" y="11330"/>
                    <a:pt x="13716" y="11235"/>
                    <a:pt x="13835" y="11152"/>
                  </a:cubicBezTo>
                  <a:close/>
                  <a:moveTo>
                    <a:pt x="22110" y="10806"/>
                  </a:moveTo>
                  <a:cubicBezTo>
                    <a:pt x="22479" y="10961"/>
                    <a:pt x="22848" y="11116"/>
                    <a:pt x="23229" y="11271"/>
                  </a:cubicBezTo>
                  <a:cubicBezTo>
                    <a:pt x="23265" y="11295"/>
                    <a:pt x="23301" y="11306"/>
                    <a:pt x="23337" y="11318"/>
                  </a:cubicBezTo>
                  <a:cubicBezTo>
                    <a:pt x="22991" y="11842"/>
                    <a:pt x="22717" y="12414"/>
                    <a:pt x="22503" y="13021"/>
                  </a:cubicBezTo>
                  <a:cubicBezTo>
                    <a:pt x="22158" y="14033"/>
                    <a:pt x="21777" y="14986"/>
                    <a:pt x="20955" y="15521"/>
                  </a:cubicBezTo>
                  <a:cubicBezTo>
                    <a:pt x="20867" y="15565"/>
                    <a:pt x="20779" y="15630"/>
                    <a:pt x="20682" y="15630"/>
                  </a:cubicBezTo>
                  <a:cubicBezTo>
                    <a:pt x="20674" y="15630"/>
                    <a:pt x="20666" y="15629"/>
                    <a:pt x="20658" y="15628"/>
                  </a:cubicBezTo>
                  <a:cubicBezTo>
                    <a:pt x="20503" y="15628"/>
                    <a:pt x="20384" y="15486"/>
                    <a:pt x="20312" y="15331"/>
                  </a:cubicBezTo>
                  <a:cubicBezTo>
                    <a:pt x="20324" y="15307"/>
                    <a:pt x="20336" y="15283"/>
                    <a:pt x="20348" y="15271"/>
                  </a:cubicBezTo>
                  <a:cubicBezTo>
                    <a:pt x="20539" y="14997"/>
                    <a:pt x="20729" y="14783"/>
                    <a:pt x="20908" y="14581"/>
                  </a:cubicBezTo>
                  <a:cubicBezTo>
                    <a:pt x="21110" y="14366"/>
                    <a:pt x="21289" y="14164"/>
                    <a:pt x="21455" y="13890"/>
                  </a:cubicBezTo>
                  <a:lnTo>
                    <a:pt x="21515" y="13890"/>
                  </a:lnTo>
                  <a:cubicBezTo>
                    <a:pt x="21598" y="13890"/>
                    <a:pt x="21670" y="13819"/>
                    <a:pt x="21670" y="13735"/>
                  </a:cubicBezTo>
                  <a:cubicBezTo>
                    <a:pt x="21670" y="13688"/>
                    <a:pt x="21646" y="13652"/>
                    <a:pt x="21610" y="13616"/>
                  </a:cubicBezTo>
                  <a:cubicBezTo>
                    <a:pt x="21682" y="13450"/>
                    <a:pt x="21765" y="13271"/>
                    <a:pt x="21824" y="13045"/>
                  </a:cubicBezTo>
                  <a:cubicBezTo>
                    <a:pt x="22003" y="12342"/>
                    <a:pt x="22074" y="11580"/>
                    <a:pt x="22110" y="10806"/>
                  </a:cubicBezTo>
                  <a:close/>
                  <a:moveTo>
                    <a:pt x="12026" y="12878"/>
                  </a:moveTo>
                  <a:cubicBezTo>
                    <a:pt x="12288" y="13985"/>
                    <a:pt x="12680" y="15009"/>
                    <a:pt x="13002" y="15307"/>
                  </a:cubicBezTo>
                  <a:cubicBezTo>
                    <a:pt x="13133" y="15438"/>
                    <a:pt x="13276" y="15545"/>
                    <a:pt x="13419" y="15652"/>
                  </a:cubicBezTo>
                  <a:cubicBezTo>
                    <a:pt x="13442" y="15712"/>
                    <a:pt x="13490" y="15748"/>
                    <a:pt x="13561" y="15748"/>
                  </a:cubicBezTo>
                  <a:lnTo>
                    <a:pt x="13573" y="15748"/>
                  </a:lnTo>
                  <a:cubicBezTo>
                    <a:pt x="13895" y="15950"/>
                    <a:pt x="14240" y="16081"/>
                    <a:pt x="14585" y="16152"/>
                  </a:cubicBezTo>
                  <a:cubicBezTo>
                    <a:pt x="14289" y="16397"/>
                    <a:pt x="14029" y="16520"/>
                    <a:pt x="13795" y="16520"/>
                  </a:cubicBezTo>
                  <a:cubicBezTo>
                    <a:pt x="13756" y="16520"/>
                    <a:pt x="13718" y="16516"/>
                    <a:pt x="13681" y="16509"/>
                  </a:cubicBezTo>
                  <a:cubicBezTo>
                    <a:pt x="13073" y="16390"/>
                    <a:pt x="12633" y="15438"/>
                    <a:pt x="12204" y="14521"/>
                  </a:cubicBezTo>
                  <a:cubicBezTo>
                    <a:pt x="12014" y="14093"/>
                    <a:pt x="11811" y="13664"/>
                    <a:pt x="11597" y="13319"/>
                  </a:cubicBezTo>
                  <a:cubicBezTo>
                    <a:pt x="11740" y="13176"/>
                    <a:pt x="11883" y="13021"/>
                    <a:pt x="12026" y="12878"/>
                  </a:cubicBezTo>
                  <a:close/>
                  <a:moveTo>
                    <a:pt x="17692" y="9623"/>
                  </a:moveTo>
                  <a:cubicBezTo>
                    <a:pt x="17768" y="9623"/>
                    <a:pt x="17843" y="9625"/>
                    <a:pt x="17919" y="9628"/>
                  </a:cubicBezTo>
                  <a:cubicBezTo>
                    <a:pt x="18133" y="10592"/>
                    <a:pt x="18074" y="11830"/>
                    <a:pt x="18038" y="12307"/>
                  </a:cubicBezTo>
                  <a:cubicBezTo>
                    <a:pt x="18026" y="12533"/>
                    <a:pt x="17979" y="12759"/>
                    <a:pt x="17931" y="12985"/>
                  </a:cubicBezTo>
                  <a:cubicBezTo>
                    <a:pt x="17836" y="13450"/>
                    <a:pt x="17729" y="13926"/>
                    <a:pt x="17883" y="14402"/>
                  </a:cubicBezTo>
                  <a:cubicBezTo>
                    <a:pt x="18038" y="14902"/>
                    <a:pt x="18705" y="15474"/>
                    <a:pt x="19300" y="15605"/>
                  </a:cubicBezTo>
                  <a:cubicBezTo>
                    <a:pt x="19384" y="15628"/>
                    <a:pt x="19479" y="15640"/>
                    <a:pt x="19562" y="15640"/>
                  </a:cubicBezTo>
                  <a:cubicBezTo>
                    <a:pt x="19634" y="15640"/>
                    <a:pt x="19705" y="15628"/>
                    <a:pt x="19777" y="15617"/>
                  </a:cubicBezTo>
                  <a:lnTo>
                    <a:pt x="19777" y="15617"/>
                  </a:lnTo>
                  <a:cubicBezTo>
                    <a:pt x="19479" y="16164"/>
                    <a:pt x="19372" y="16617"/>
                    <a:pt x="19348" y="17081"/>
                  </a:cubicBezTo>
                  <a:cubicBezTo>
                    <a:pt x="19288" y="17105"/>
                    <a:pt x="19253" y="17152"/>
                    <a:pt x="19241" y="17212"/>
                  </a:cubicBezTo>
                  <a:cubicBezTo>
                    <a:pt x="18931" y="16474"/>
                    <a:pt x="18300" y="16140"/>
                    <a:pt x="16633" y="16045"/>
                  </a:cubicBezTo>
                  <a:cubicBezTo>
                    <a:pt x="16490" y="16033"/>
                    <a:pt x="16348" y="16033"/>
                    <a:pt x="16217" y="16021"/>
                  </a:cubicBezTo>
                  <a:cubicBezTo>
                    <a:pt x="15407" y="15986"/>
                    <a:pt x="14681" y="15950"/>
                    <a:pt x="14014" y="15640"/>
                  </a:cubicBezTo>
                  <a:cubicBezTo>
                    <a:pt x="14466" y="15474"/>
                    <a:pt x="14871" y="15164"/>
                    <a:pt x="15109" y="14807"/>
                  </a:cubicBezTo>
                  <a:cubicBezTo>
                    <a:pt x="15336" y="14450"/>
                    <a:pt x="15395" y="14069"/>
                    <a:pt x="15300" y="13700"/>
                  </a:cubicBezTo>
                  <a:cubicBezTo>
                    <a:pt x="15252" y="13557"/>
                    <a:pt x="15193" y="13438"/>
                    <a:pt x="15121" y="13319"/>
                  </a:cubicBezTo>
                  <a:cubicBezTo>
                    <a:pt x="15205" y="13259"/>
                    <a:pt x="15264" y="13200"/>
                    <a:pt x="15300" y="13116"/>
                  </a:cubicBezTo>
                  <a:cubicBezTo>
                    <a:pt x="15395" y="12914"/>
                    <a:pt x="15312" y="12688"/>
                    <a:pt x="15216" y="12473"/>
                  </a:cubicBezTo>
                  <a:cubicBezTo>
                    <a:pt x="15181" y="12390"/>
                    <a:pt x="15145" y="12295"/>
                    <a:pt x="15133" y="12199"/>
                  </a:cubicBezTo>
                  <a:cubicBezTo>
                    <a:pt x="14990" y="11497"/>
                    <a:pt x="15002" y="10890"/>
                    <a:pt x="15121" y="10283"/>
                  </a:cubicBezTo>
                  <a:cubicBezTo>
                    <a:pt x="15996" y="9812"/>
                    <a:pt x="16841" y="9623"/>
                    <a:pt x="17692" y="9623"/>
                  </a:cubicBezTo>
                  <a:close/>
                  <a:moveTo>
                    <a:pt x="26501" y="1"/>
                  </a:moveTo>
                  <a:cubicBezTo>
                    <a:pt x="24984" y="1"/>
                    <a:pt x="22536" y="3584"/>
                    <a:pt x="21094" y="3584"/>
                  </a:cubicBezTo>
                  <a:cubicBezTo>
                    <a:pt x="21038" y="3584"/>
                    <a:pt x="20984" y="3578"/>
                    <a:pt x="20931" y="3567"/>
                  </a:cubicBezTo>
                  <a:cubicBezTo>
                    <a:pt x="19229" y="3210"/>
                    <a:pt x="18512" y="1087"/>
                    <a:pt x="16956" y="1087"/>
                  </a:cubicBezTo>
                  <a:cubicBezTo>
                    <a:pt x="16489" y="1087"/>
                    <a:pt x="15945" y="1280"/>
                    <a:pt x="15276" y="1770"/>
                  </a:cubicBezTo>
                  <a:cubicBezTo>
                    <a:pt x="13288" y="3234"/>
                    <a:pt x="14871" y="5330"/>
                    <a:pt x="13716" y="6854"/>
                  </a:cubicBezTo>
                  <a:cubicBezTo>
                    <a:pt x="13358" y="7327"/>
                    <a:pt x="12828" y="7508"/>
                    <a:pt x="12193" y="7508"/>
                  </a:cubicBezTo>
                  <a:cubicBezTo>
                    <a:pt x="10119" y="7508"/>
                    <a:pt x="6923" y="5578"/>
                    <a:pt x="4932" y="5578"/>
                  </a:cubicBezTo>
                  <a:cubicBezTo>
                    <a:pt x="4755" y="5578"/>
                    <a:pt x="4586" y="5594"/>
                    <a:pt x="4429" y="5627"/>
                  </a:cubicBezTo>
                  <a:cubicBezTo>
                    <a:pt x="155" y="6544"/>
                    <a:pt x="0" y="12509"/>
                    <a:pt x="2715" y="15033"/>
                  </a:cubicBezTo>
                  <a:cubicBezTo>
                    <a:pt x="4017" y="16245"/>
                    <a:pt x="5177" y="16727"/>
                    <a:pt x="6246" y="16727"/>
                  </a:cubicBezTo>
                  <a:cubicBezTo>
                    <a:pt x="8150" y="16727"/>
                    <a:pt x="9766" y="15199"/>
                    <a:pt x="11383" y="13545"/>
                  </a:cubicBezTo>
                  <a:cubicBezTo>
                    <a:pt x="11573" y="13866"/>
                    <a:pt x="11752" y="14259"/>
                    <a:pt x="11930" y="14652"/>
                  </a:cubicBezTo>
                  <a:cubicBezTo>
                    <a:pt x="12383" y="15640"/>
                    <a:pt x="12859" y="16664"/>
                    <a:pt x="13621" y="16807"/>
                  </a:cubicBezTo>
                  <a:cubicBezTo>
                    <a:pt x="13681" y="16819"/>
                    <a:pt x="13740" y="16831"/>
                    <a:pt x="13800" y="16831"/>
                  </a:cubicBezTo>
                  <a:cubicBezTo>
                    <a:pt x="14169" y="16831"/>
                    <a:pt x="14550" y="16629"/>
                    <a:pt x="14966" y="16236"/>
                  </a:cubicBezTo>
                  <a:cubicBezTo>
                    <a:pt x="15359" y="16295"/>
                    <a:pt x="15776" y="16319"/>
                    <a:pt x="16205" y="16331"/>
                  </a:cubicBezTo>
                  <a:cubicBezTo>
                    <a:pt x="16336" y="16343"/>
                    <a:pt x="16479" y="16343"/>
                    <a:pt x="16609" y="16355"/>
                  </a:cubicBezTo>
                  <a:cubicBezTo>
                    <a:pt x="18848" y="16474"/>
                    <a:pt x="19015" y="16914"/>
                    <a:pt x="19241" y="18653"/>
                  </a:cubicBezTo>
                  <a:cubicBezTo>
                    <a:pt x="19372" y="19688"/>
                    <a:pt x="19241" y="20831"/>
                    <a:pt x="19241" y="21879"/>
                  </a:cubicBezTo>
                  <a:cubicBezTo>
                    <a:pt x="19241" y="23713"/>
                    <a:pt x="19241" y="25558"/>
                    <a:pt x="19241" y="27404"/>
                  </a:cubicBezTo>
                  <a:cubicBezTo>
                    <a:pt x="19241" y="27535"/>
                    <a:pt x="19276" y="27713"/>
                    <a:pt x="19407" y="27725"/>
                  </a:cubicBezTo>
                  <a:cubicBezTo>
                    <a:pt x="19412" y="27725"/>
                    <a:pt x="19416" y="27726"/>
                    <a:pt x="19420" y="27726"/>
                  </a:cubicBezTo>
                  <a:cubicBezTo>
                    <a:pt x="19565" y="27726"/>
                    <a:pt x="19610" y="27531"/>
                    <a:pt x="19610" y="27392"/>
                  </a:cubicBezTo>
                  <a:lnTo>
                    <a:pt x="19634" y="21070"/>
                  </a:lnTo>
                  <a:cubicBezTo>
                    <a:pt x="19646" y="20022"/>
                    <a:pt x="19657" y="18962"/>
                    <a:pt x="19646" y="17914"/>
                  </a:cubicBezTo>
                  <a:cubicBezTo>
                    <a:pt x="19646" y="17069"/>
                    <a:pt x="19693" y="16367"/>
                    <a:pt x="20122" y="15617"/>
                  </a:cubicBezTo>
                  <a:cubicBezTo>
                    <a:pt x="20253" y="15795"/>
                    <a:pt x="20431" y="15938"/>
                    <a:pt x="20658" y="15938"/>
                  </a:cubicBezTo>
                  <a:cubicBezTo>
                    <a:pt x="20836" y="15938"/>
                    <a:pt x="20991" y="15855"/>
                    <a:pt x="21122" y="15771"/>
                  </a:cubicBezTo>
                  <a:cubicBezTo>
                    <a:pt x="22027" y="15188"/>
                    <a:pt x="22432" y="14188"/>
                    <a:pt x="22801" y="13116"/>
                  </a:cubicBezTo>
                  <a:cubicBezTo>
                    <a:pt x="23003" y="12509"/>
                    <a:pt x="23289" y="11938"/>
                    <a:pt x="23634" y="11426"/>
                  </a:cubicBezTo>
                  <a:cubicBezTo>
                    <a:pt x="24623" y="11783"/>
                    <a:pt x="25632" y="11958"/>
                    <a:pt x="26623" y="11958"/>
                  </a:cubicBezTo>
                  <a:cubicBezTo>
                    <a:pt x="29227" y="11958"/>
                    <a:pt x="31709" y="10757"/>
                    <a:pt x="33373" y="8532"/>
                  </a:cubicBezTo>
                  <a:cubicBezTo>
                    <a:pt x="36394" y="4494"/>
                    <a:pt x="33206" y="872"/>
                    <a:pt x="29197" y="872"/>
                  </a:cubicBezTo>
                  <a:cubicBezTo>
                    <a:pt x="28655" y="872"/>
                    <a:pt x="28098" y="939"/>
                    <a:pt x="27539" y="1079"/>
                  </a:cubicBezTo>
                  <a:cubicBezTo>
                    <a:pt x="27303" y="302"/>
                    <a:pt x="26941" y="1"/>
                    <a:pt x="26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1"/>
            <p:cNvSpPr/>
            <p:nvPr/>
          </p:nvSpPr>
          <p:spPr>
            <a:xfrm>
              <a:off x="2969700" y="3236375"/>
              <a:ext cx="1203900" cy="917275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1"/>
            <p:cNvSpPr/>
            <p:nvPr/>
          </p:nvSpPr>
          <p:spPr>
            <a:xfrm>
              <a:off x="6515975" y="3257075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6" y="1"/>
                  </a:moveTo>
                  <a:cubicBezTo>
                    <a:pt x="1" y="1"/>
                    <a:pt x="1" y="1417"/>
                    <a:pt x="906" y="1417"/>
                  </a:cubicBezTo>
                  <a:cubicBezTo>
                    <a:pt x="1822" y="1417"/>
                    <a:pt x="1822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1"/>
            <p:cNvSpPr/>
            <p:nvPr/>
          </p:nvSpPr>
          <p:spPr>
            <a:xfrm>
              <a:off x="6435900" y="3257075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6" y="1"/>
                  </a:moveTo>
                  <a:cubicBezTo>
                    <a:pt x="1" y="1"/>
                    <a:pt x="1" y="1417"/>
                    <a:pt x="906" y="1417"/>
                  </a:cubicBezTo>
                  <a:cubicBezTo>
                    <a:pt x="1811" y="1417"/>
                    <a:pt x="1823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1"/>
            <p:cNvSpPr/>
            <p:nvPr/>
          </p:nvSpPr>
          <p:spPr>
            <a:xfrm>
              <a:off x="6593675" y="3257075"/>
              <a:ext cx="45550" cy="35450"/>
            </a:xfrm>
            <a:custGeom>
              <a:avLst/>
              <a:gdLst/>
              <a:ahLst/>
              <a:cxnLst/>
              <a:rect l="l" t="t" r="r" b="b"/>
              <a:pathLst>
                <a:path w="1822" h="1418" extrusionOk="0">
                  <a:moveTo>
                    <a:pt x="905" y="1"/>
                  </a:moveTo>
                  <a:cubicBezTo>
                    <a:pt x="0" y="1"/>
                    <a:pt x="0" y="1417"/>
                    <a:pt x="905" y="1417"/>
                  </a:cubicBezTo>
                  <a:cubicBezTo>
                    <a:pt x="1822" y="1417"/>
                    <a:pt x="1822" y="1"/>
                    <a:pt x="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1"/>
            <p:cNvSpPr/>
            <p:nvPr/>
          </p:nvSpPr>
          <p:spPr>
            <a:xfrm>
              <a:off x="5442025" y="3344000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6" y="0"/>
                  </a:moveTo>
                  <a:cubicBezTo>
                    <a:pt x="1" y="0"/>
                    <a:pt x="1" y="1417"/>
                    <a:pt x="906" y="1417"/>
                  </a:cubicBezTo>
                  <a:cubicBezTo>
                    <a:pt x="1823" y="1417"/>
                    <a:pt x="1823" y="0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1"/>
            <p:cNvSpPr/>
            <p:nvPr/>
          </p:nvSpPr>
          <p:spPr>
            <a:xfrm>
              <a:off x="5361975" y="3344000"/>
              <a:ext cx="45550" cy="35450"/>
            </a:xfrm>
            <a:custGeom>
              <a:avLst/>
              <a:gdLst/>
              <a:ahLst/>
              <a:cxnLst/>
              <a:rect l="l" t="t" r="r" b="b"/>
              <a:pathLst>
                <a:path w="1822" h="1418" extrusionOk="0">
                  <a:moveTo>
                    <a:pt x="905" y="0"/>
                  </a:moveTo>
                  <a:cubicBezTo>
                    <a:pt x="0" y="0"/>
                    <a:pt x="0" y="1417"/>
                    <a:pt x="905" y="1417"/>
                  </a:cubicBezTo>
                  <a:cubicBezTo>
                    <a:pt x="1810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1"/>
            <p:cNvSpPr/>
            <p:nvPr/>
          </p:nvSpPr>
          <p:spPr>
            <a:xfrm>
              <a:off x="5519725" y="3344000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5" y="0"/>
                  </a:moveTo>
                  <a:cubicBezTo>
                    <a:pt x="1" y="0"/>
                    <a:pt x="1" y="1417"/>
                    <a:pt x="905" y="1417"/>
                  </a:cubicBezTo>
                  <a:cubicBezTo>
                    <a:pt x="1822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nvironmental Consulting by Slidesgo">
  <a:themeElements>
    <a:clrScheme name="Simple Light">
      <a:dk1>
        <a:srgbClr val="353864"/>
      </a:dk1>
      <a:lt1>
        <a:srgbClr val="FFFFFF"/>
      </a:lt1>
      <a:dk2>
        <a:srgbClr val="BDC1F3"/>
      </a:dk2>
      <a:lt2>
        <a:srgbClr val="8085BD"/>
      </a:lt2>
      <a:accent1>
        <a:srgbClr val="AA77C5"/>
      </a:accent1>
      <a:accent2>
        <a:srgbClr val="C7E69A"/>
      </a:accent2>
      <a:accent3>
        <a:srgbClr val="A7CC70"/>
      </a:accent3>
      <a:accent4>
        <a:srgbClr val="87AD4E"/>
      </a:accent4>
      <a:accent5>
        <a:srgbClr val="353864"/>
      </a:accent5>
      <a:accent6>
        <a:srgbClr val="353864"/>
      </a:accent6>
      <a:hlink>
        <a:srgbClr val="35386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2637</TotalTime>
  <Words>67</Words>
  <Application>Microsoft Office PowerPoint</Application>
  <PresentationFormat>On-screen Show (16:9)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Open Sans</vt:lpstr>
      <vt:lpstr>El Messiri</vt:lpstr>
      <vt:lpstr>Oswald</vt:lpstr>
      <vt:lpstr>Baloo 2</vt:lpstr>
      <vt:lpstr>Arial</vt:lpstr>
      <vt:lpstr>Environmental Consulting by Slidesgo</vt:lpstr>
      <vt:lpstr>Green  Paradise</vt:lpstr>
      <vt:lpstr>Stela Georgieva</vt:lpstr>
      <vt:lpstr>Stages of creation</vt:lpstr>
      <vt:lpstr>The game</vt:lpstr>
      <vt:lpstr>Technologies used</vt:lpstr>
      <vt:lpstr>Let's get to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 Paradise</dc:title>
  <dc:creator>Dell</dc:creator>
  <cp:lastModifiedBy>Stela Georgieva</cp:lastModifiedBy>
  <cp:revision>10</cp:revision>
  <dcterms:modified xsi:type="dcterms:W3CDTF">2023-11-12T19:39:42Z</dcterms:modified>
</cp:coreProperties>
</file>