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66404" y="27949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</a:t>
            </a:r>
            <a:br>
              <a:rPr lang="en-US" dirty="0"/>
            </a:br>
            <a:r>
              <a:rPr lang="en-US" dirty="0"/>
              <a:t>Paradise</a:t>
            </a:r>
            <a:endParaRPr dirty="0"/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885408" y="365869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2180159" y="3833444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Mikhail Avagyan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240611" y="385427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384" y="2544946"/>
            <a:ext cx="1155674" cy="119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BD387-B264-4313-B7B5-55E75E085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45" y="2569112"/>
            <a:ext cx="1166703" cy="1172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game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game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game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3" y="1118015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98" y="1202392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7811FE-7AB5-4579-A1DB-98105FC725F7}"/>
              </a:ext>
            </a:extLst>
          </p:cNvPr>
          <p:cNvSpPr txBox="1"/>
          <p:nvPr/>
        </p:nvSpPr>
        <p:spPr>
          <a:xfrm>
            <a:off x="4706794" y="1299511"/>
            <a:ext cx="173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</a:t>
            </a:r>
            <a:endParaRPr lang="bg-BG" b="1" dirty="0"/>
          </a:p>
        </p:txBody>
      </p:sp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" y="2837161"/>
            <a:ext cx="2311185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9" y="2793273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12" y="2704090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14" y="2592578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68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Oswald</vt:lpstr>
      <vt:lpstr>Open Sans</vt:lpstr>
      <vt:lpstr>Arial</vt:lpstr>
      <vt:lpstr>El Messiri</vt:lpstr>
      <vt:lpstr>Baloo 2</vt:lpstr>
      <vt:lpstr>Environmental Consulting by Slidesgo</vt:lpstr>
      <vt:lpstr>Green  Paradise</vt:lpstr>
      <vt:lpstr>Stela Georgieva</vt:lpstr>
      <vt:lpstr>Stages of creation</vt:lpstr>
      <vt:lpstr>The game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9</cp:revision>
  <dcterms:modified xsi:type="dcterms:W3CDTF">2023-11-12T09:32:10Z</dcterms:modified>
</cp:coreProperties>
</file>