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827" autoAdjust="0"/>
  </p:normalViewPr>
  <p:slideViewPr>
    <p:cSldViewPr>
      <p:cViewPr>
        <p:scale>
          <a:sx n="300" d="100"/>
          <a:sy n="300" d="100"/>
        </p:scale>
        <p:origin x="4452" y="42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2442-DC1E-4FEC-93D5-561AB3E00AD7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B94AB-DD33-405F-9251-0F1F175F7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B94AB-DD33-405F-9251-0F1F175F750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_</a:t>
            </a:r>
            <a:r>
              <a:rPr lang="en-US" dirty="0" err="1" smtClean="0"/>
              <a:t>funNY</a:t>
            </a:r>
            <a:r>
              <a:rPr lang="en-US" dirty="0" smtClean="0"/>
              <a:t>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B94AB-DD33-405F-9251-0F1F175F750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309A-1CF8-46F8-9967-B3FE36F7E126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BC0-52BC-4B8E-BF5C-9E3A2DFCE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309A-1CF8-46F8-9967-B3FE36F7E126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BC0-52BC-4B8E-BF5C-9E3A2DFCE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309A-1CF8-46F8-9967-B3FE36F7E126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BC0-52BC-4B8E-BF5C-9E3A2DFCE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309A-1CF8-46F8-9967-B3FE36F7E126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BC0-52BC-4B8E-BF5C-9E3A2DFCE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309A-1CF8-46F8-9967-B3FE36F7E126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BC0-52BC-4B8E-BF5C-9E3A2DFCE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309A-1CF8-46F8-9967-B3FE36F7E126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BC0-52BC-4B8E-BF5C-9E3A2DFCE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309A-1CF8-46F8-9967-B3FE36F7E126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BC0-52BC-4B8E-BF5C-9E3A2DFCE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309A-1CF8-46F8-9967-B3FE36F7E126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BC0-52BC-4B8E-BF5C-9E3A2DFCE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309A-1CF8-46F8-9967-B3FE36F7E126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BC0-52BC-4B8E-BF5C-9E3A2DFCE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309A-1CF8-46F8-9967-B3FE36F7E126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BC0-52BC-4B8E-BF5C-9E3A2DFCE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309A-1CF8-46F8-9967-B3FE36F7E126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9BC0-52BC-4B8E-BF5C-9E3A2DFCE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309A-1CF8-46F8-9967-B3FE36F7E126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9BC0-52BC-4B8E-BF5C-9E3A2DFCE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Comedy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the funniest person in the world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685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YCEP2023{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funny meme.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9000" y="228600"/>
            <a:ext cx="609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PR377Y_</a:t>
            </a:r>
            <a:endParaRPr lang="en-US" sz="600" dirty="0">
              <a:solidFill>
                <a:schemeClr val="bg1"/>
              </a:solidFill>
            </a:endParaRPr>
          </a:p>
        </p:txBody>
      </p:sp>
      <p:pic>
        <p:nvPicPr>
          <p:cNvPr id="1039" name="Picture 15" descr="Anya's smug face looks like it has meme potential - YouTub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95400"/>
            <a:ext cx="8839200" cy="497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Funny jokes</a:t>
            </a:r>
            <a:endParaRPr lang="en-US" dirty="0"/>
          </a:p>
        </p:txBody>
      </p:sp>
      <p:pic>
        <p:nvPicPr>
          <p:cNvPr id="6146" name="Picture 2" descr="Microsoft Certainly Has a Sense of Humor - Web Comics - 4koma comic strip,  webcomics, web com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295400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Funny jokes</a:t>
            </a:r>
            <a:endParaRPr lang="en-US" dirty="0"/>
          </a:p>
        </p:txBody>
      </p:sp>
      <p:pic>
        <p:nvPicPr>
          <p:cNvPr id="7170" name="Picture 2" descr="Funny memes online are helping people cope with the coronavirus pandemic,  study suggests – especially if they're about Covid-19 | South China Morning  Po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19200"/>
            <a:ext cx="7200900" cy="4800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3246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_ N9L}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</Words>
  <Application>Microsoft Office PowerPoint</Application>
  <PresentationFormat>On-screen Show (4:3)</PresentationFormat>
  <Paragraphs>78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Comedy Presentation</vt:lpstr>
      <vt:lpstr>This is a funny meme.</vt:lpstr>
      <vt:lpstr>Funny jokes</vt:lpstr>
      <vt:lpstr>Funny jokes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Comedy Presentation</dc:title>
  <dc:creator>ervin</dc:creator>
  <cp:lastModifiedBy>ervin</cp:lastModifiedBy>
  <cp:revision>4</cp:revision>
  <dcterms:created xsi:type="dcterms:W3CDTF">2023-05-19T02:58:15Z</dcterms:created>
  <dcterms:modified xsi:type="dcterms:W3CDTF">2023-05-19T03:31:56Z</dcterms:modified>
</cp:coreProperties>
</file>