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1" r:id="rId5"/>
    <p:sldId id="292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91"/>
            <p14:sldId id="292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B64"/>
    <a:srgbClr val="004D9E"/>
    <a:srgbClr val="FCAF00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/>
    <p:restoredTop sz="94720"/>
  </p:normalViewPr>
  <p:slideViewPr>
    <p:cSldViewPr snapToGrid="0">
      <p:cViewPr>
        <p:scale>
          <a:sx n="206" d="100"/>
          <a:sy n="206" d="100"/>
        </p:scale>
        <p:origin x="17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selab.com/" TargetMode="External"/><Relationship Id="rId2" Type="http://schemas.openxmlformats.org/officeDocument/2006/relationships/hyperlink" Target="https://www.thecator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ichard-wood-aa647188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Add them to the Mural Board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57664-187F-C398-8DC5-505D231018EC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/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/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A9CD-E61F-7689-622D-54A1FC9DB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48015"/>
              </p:ext>
            </p:extLst>
          </p:nvPr>
        </p:nvGraphicFramePr>
        <p:xfrm>
          <a:off x="838200" y="1636091"/>
          <a:ext cx="10439400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107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7490293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Key Challenge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Exam Question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Usable Data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Output Format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Other Information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F1DF-BA58-EECC-2F38-4FD60310B15F}"/>
              </a:ext>
            </a:extLst>
          </p:cNvPr>
          <p:cNvSpPr/>
          <p:nvPr/>
        </p:nvSpPr>
        <p:spPr>
          <a:xfrm flipV="1">
            <a:off x="642551" y="1538417"/>
            <a:ext cx="10540314" cy="1210962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F01A-823C-39B8-FAB1-924C67A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206-8412-7F9E-560B-0559291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80B3-1FB6-A20B-9F4A-F95C8D5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A7AF5-686D-DD65-24CE-438121B1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03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Network: Turing Guest</a:t>
            </a:r>
          </a:p>
          <a:p>
            <a:pPr marL="0" indent="0">
              <a:buNone/>
            </a:pPr>
            <a:r>
              <a:rPr lang="en-GB" dirty="0"/>
              <a:t>Password: clicking seventh void compiled</a:t>
            </a:r>
          </a:p>
        </p:txBody>
      </p:sp>
    </p:spTree>
    <p:extLst>
      <p:ext uri="{BB962C8B-B14F-4D97-AF65-F5344CB8AC3E}">
        <p14:creationId xmlns:p14="http://schemas.microsoft.com/office/powerpoint/2010/main" val="32950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0373-82C1-1C74-046F-DD80F56F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D4C-AD29-2AEA-1142-0464D87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Mural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DEB9-96E8-FFEB-7B51-B7AB49E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47F35-5535-3320-977F-0F4C4C31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393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will be using Mural for all the activities: </a:t>
            </a:r>
            <a:r>
              <a:rPr lang="en-GB" dirty="0">
                <a:hlinkClick r:id="rId2"/>
              </a:rPr>
              <a:t>https://shorturl.at/QOSEy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Password: forecast</a:t>
            </a:r>
          </a:p>
          <a:p>
            <a:pPr marL="0" indent="0">
              <a:buNone/>
            </a:pPr>
            <a:r>
              <a:rPr lang="en-GB" dirty="0"/>
              <a:t>(No need to create an account)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Features | Mural">
            <a:extLst>
              <a:ext uri="{FF2B5EF4-FFF2-40B4-BE49-F238E27FC236}">
                <a16:creationId xmlns:a16="http://schemas.microsoft.com/office/drawing/2014/main" id="{F4060F7A-30D8-53D4-AD8E-DE4776CD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42" y="1859305"/>
            <a:ext cx="4932405" cy="29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69457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8:30-9:00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1 -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Lauren Cator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2 -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Will Pearse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How forecasting and probabilistic programming can improve health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Keynote 3 -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Richard Wood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73977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1602</Words>
  <Application>Microsoft Macintosh PowerPoint</Application>
  <PresentationFormat>Widescreen</PresentationFormat>
  <Paragraphs>235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Courier New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WiFi</vt:lpstr>
      <vt:lpstr>Mural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15</cp:revision>
  <dcterms:created xsi:type="dcterms:W3CDTF">2025-01-07T08:59:03Z</dcterms:created>
  <dcterms:modified xsi:type="dcterms:W3CDTF">2025-01-14T11:09:40Z</dcterms:modified>
</cp:coreProperties>
</file>