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Page" id="{1CD73537-205E-2448-8EDC-36B6BBC1C6FA}">
          <p14:sldIdLst>
            <p14:sldId id="256"/>
          </p14:sldIdLst>
        </p14:section>
        <p14:section name="Welcome &amp; Introduction" id="{CE7D48CA-0B01-C647-8F2A-C0BC54FAA4B0}">
          <p14:sldIdLst>
            <p14:sldId id="257"/>
            <p14:sldId id="258"/>
            <p14:sldId id="259"/>
            <p14:sldId id="261"/>
            <p14:sldId id="260"/>
            <p14:sldId id="262"/>
            <p14:sldId id="263"/>
            <p14:sldId id="264"/>
          </p14:sldIdLst>
        </p14:section>
        <p14:section name="Keynotes" id="{A1D75600-52AF-C84D-ABD4-8692CE7EDE3A}">
          <p14:sldIdLst>
            <p14:sldId id="265"/>
            <p14:sldId id="266"/>
          </p14:sldIdLst>
        </p14:section>
        <p14:section name="Coffee Break 1" id="{D88601CE-F1FB-3848-8ED1-4F7F2ADED60C}">
          <p14:sldIdLst>
            <p14:sldId id="267"/>
          </p14:sldIdLst>
        </p14:section>
        <p14:section name="Activity 1" id="{4A946D72-9D33-1A4D-ADF7-4562A32A7238}">
          <p14:sldIdLst>
            <p14:sldId id="268"/>
            <p14:sldId id="269"/>
            <p14:sldId id="270"/>
          </p14:sldIdLst>
        </p14:section>
        <p14:section name="Lunch" id="{6E96782C-2BBF-D448-86B3-5D81C080A514}">
          <p14:sldIdLst>
            <p14:sldId id="271"/>
            <p14:sldId id="272"/>
          </p14:sldIdLst>
        </p14:section>
        <p14:section name="Activity 2" id="{60B23B5B-7783-9743-B530-5838BC8ED03F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ffee Break 2" id="{6C08522E-03B4-FD42-BED7-3F453B6AD625}">
          <p14:sldIdLst>
            <p14:sldId id="284"/>
          </p14:sldIdLst>
        </p14:section>
        <p14:section name="Activity 3" id="{7EBFA096-9852-FC42-AF94-D0B80467C3AF}">
          <p14:sldIdLst>
            <p14:sldId id="285"/>
            <p14:sldId id="286"/>
            <p14:sldId id="287"/>
            <p14:sldId id="288"/>
          </p14:sldIdLst>
        </p14:section>
        <p14:section name="Wrap-Up" id="{78DFCD89-0308-8D45-B893-1D7CCF2696A8}">
          <p14:sldIdLst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B64"/>
    <a:srgbClr val="004D9E"/>
    <a:srgbClr val="FCAF00"/>
    <a:srgbClr val="008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4"/>
    <p:restoredTop sz="94720"/>
  </p:normalViewPr>
  <p:slideViewPr>
    <p:cSldViewPr snapToGrid="0">
      <p:cViewPr varScale="1">
        <p:scale>
          <a:sx n="211" d="100"/>
          <a:sy n="211" d="100"/>
        </p:scale>
        <p:origin x="1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E24B9F-EC46-4E47-9999-2A3FCBB77107}" type="doc">
      <dgm:prSet loTypeId="urn:microsoft.com/office/officeart/2005/8/layout/hProcess11" loCatId="" qsTypeId="urn:microsoft.com/office/officeart/2005/8/quickstyle/simple1" qsCatId="simple" csTypeId="urn:microsoft.com/office/officeart/2005/8/colors/colorful3" csCatId="colorful" phldr="1"/>
      <dgm:spPr/>
    </dgm:pt>
    <dgm:pt modelId="{DD0C7423-94DE-1240-B8F9-1972E927884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2FC44637-2EC9-F444-8532-6A7F6010B14F}" type="parTrans" cxnId="{DEAB11FA-42F8-F342-8A6D-D876A6CDAF9F}">
      <dgm:prSet/>
      <dgm:spPr/>
      <dgm:t>
        <a:bodyPr/>
        <a:lstStyle/>
        <a:p>
          <a:endParaRPr lang="en-GB"/>
        </a:p>
      </dgm:t>
    </dgm:pt>
    <dgm:pt modelId="{BC7A7C0E-8857-F647-A85B-27B0E36EA086}" type="sibTrans" cxnId="{DEAB11FA-42F8-F342-8A6D-D876A6CDAF9F}">
      <dgm:prSet/>
      <dgm:spPr/>
      <dgm:t>
        <a:bodyPr/>
        <a:lstStyle/>
        <a:p>
          <a:endParaRPr lang="en-GB"/>
        </a:p>
      </dgm:t>
    </dgm:pt>
    <dgm:pt modelId="{08C9358E-BAE1-6947-B980-50770E0D6AA1}">
      <dgm:prSet phldrT="[Text]"/>
      <dgm:spPr/>
      <dgm:t>
        <a:bodyPr/>
        <a:lstStyle/>
        <a:p>
          <a:r>
            <a:rPr lang="en-GB" dirty="0"/>
            <a:t>Implementation</a:t>
          </a:r>
        </a:p>
      </dgm:t>
    </dgm:pt>
    <dgm:pt modelId="{7A53D287-D23A-544C-85DC-3D441D1B749D}" type="parTrans" cxnId="{F3CBD7DC-E431-3E4C-9C2A-6D1001A132D3}">
      <dgm:prSet/>
      <dgm:spPr/>
      <dgm:t>
        <a:bodyPr/>
        <a:lstStyle/>
        <a:p>
          <a:endParaRPr lang="en-GB"/>
        </a:p>
      </dgm:t>
    </dgm:pt>
    <dgm:pt modelId="{FEC3FCBA-68D8-4A4C-8656-B7B981A63BE0}" type="sibTrans" cxnId="{F3CBD7DC-E431-3E4C-9C2A-6D1001A132D3}">
      <dgm:prSet/>
      <dgm:spPr/>
      <dgm:t>
        <a:bodyPr/>
        <a:lstStyle/>
        <a:p>
          <a:endParaRPr lang="en-GB"/>
        </a:p>
      </dgm:t>
    </dgm:pt>
    <dgm:pt modelId="{85484760-B9F8-064E-B9F6-29F92223A10C}">
      <dgm:prSet phldrT="[Text]"/>
      <dgm:spPr/>
      <dgm:t>
        <a:bodyPr/>
        <a:lstStyle/>
        <a:p>
          <a:r>
            <a:rPr lang="en-GB" dirty="0"/>
            <a:t>Participation</a:t>
          </a:r>
        </a:p>
      </dgm:t>
    </dgm:pt>
    <dgm:pt modelId="{40E41411-FAF0-EB4A-93F7-6EA3F77E5094}" type="parTrans" cxnId="{B97CE5CE-48C5-6A43-A6DF-A92173E8ACC1}">
      <dgm:prSet/>
      <dgm:spPr/>
      <dgm:t>
        <a:bodyPr/>
        <a:lstStyle/>
        <a:p>
          <a:endParaRPr lang="en-GB"/>
        </a:p>
      </dgm:t>
    </dgm:pt>
    <dgm:pt modelId="{7EB2CCA9-0BD9-0C4F-BEE1-AB45CC7599E1}" type="sibTrans" cxnId="{B97CE5CE-48C5-6A43-A6DF-A92173E8ACC1}">
      <dgm:prSet/>
      <dgm:spPr/>
      <dgm:t>
        <a:bodyPr/>
        <a:lstStyle/>
        <a:p>
          <a:endParaRPr lang="en-GB"/>
        </a:p>
      </dgm:t>
    </dgm:pt>
    <dgm:pt modelId="{F93AF765-2721-2847-9110-A9AF212B4F14}">
      <dgm:prSet phldrT="[Text]"/>
      <dgm:spPr/>
      <dgm:t>
        <a:bodyPr/>
        <a:lstStyle/>
        <a:p>
          <a:r>
            <a:rPr lang="en-GB" dirty="0"/>
            <a:t>Aggregation</a:t>
          </a:r>
        </a:p>
      </dgm:t>
    </dgm:pt>
    <dgm:pt modelId="{AF1CE6B5-0B46-DD43-8A7C-5EA736BED68D}" type="parTrans" cxnId="{6CD06527-CB2C-1A42-BDD1-9ED788FDC73A}">
      <dgm:prSet/>
      <dgm:spPr/>
      <dgm:t>
        <a:bodyPr/>
        <a:lstStyle/>
        <a:p>
          <a:endParaRPr lang="en-GB"/>
        </a:p>
      </dgm:t>
    </dgm:pt>
    <dgm:pt modelId="{5AB6EA06-1A57-564D-B185-F5D20C424D61}" type="sibTrans" cxnId="{6CD06527-CB2C-1A42-BDD1-9ED788FDC73A}">
      <dgm:prSet/>
      <dgm:spPr/>
      <dgm:t>
        <a:bodyPr/>
        <a:lstStyle/>
        <a:p>
          <a:endParaRPr lang="en-GB"/>
        </a:p>
      </dgm:t>
    </dgm:pt>
    <dgm:pt modelId="{22BFEADD-250E-D047-9A90-CBC3533FD1BD}">
      <dgm:prSet phldrT="[Text]"/>
      <dgm:spPr/>
      <dgm:t>
        <a:bodyPr/>
        <a:lstStyle/>
        <a:p>
          <a:r>
            <a:rPr lang="en-GB" dirty="0"/>
            <a:t>Insights</a:t>
          </a:r>
        </a:p>
      </dgm:t>
    </dgm:pt>
    <dgm:pt modelId="{CDE4B5AF-5D48-C245-8D63-817FF9C0C0E7}" type="parTrans" cxnId="{4785BC90-F50C-4A40-8E85-DAFC3EB9A354}">
      <dgm:prSet/>
      <dgm:spPr/>
      <dgm:t>
        <a:bodyPr/>
        <a:lstStyle/>
        <a:p>
          <a:endParaRPr lang="en-GB"/>
        </a:p>
      </dgm:t>
    </dgm:pt>
    <dgm:pt modelId="{88DE7B5B-DF5C-2F4B-B7E4-EBF25CE9954B}" type="sibTrans" cxnId="{4785BC90-F50C-4A40-8E85-DAFC3EB9A354}">
      <dgm:prSet/>
      <dgm:spPr/>
      <dgm:t>
        <a:bodyPr/>
        <a:lstStyle/>
        <a:p>
          <a:endParaRPr lang="en-GB"/>
        </a:p>
      </dgm:t>
    </dgm:pt>
    <dgm:pt modelId="{D457F221-61AD-4C4D-84AF-F7F8E4D1A464}" type="pres">
      <dgm:prSet presAssocID="{CEE24B9F-EC46-4E47-9999-2A3FCBB77107}" presName="Name0" presStyleCnt="0">
        <dgm:presLayoutVars>
          <dgm:dir/>
          <dgm:resizeHandles val="exact"/>
        </dgm:presLayoutVars>
      </dgm:prSet>
      <dgm:spPr/>
    </dgm:pt>
    <dgm:pt modelId="{4DD8E102-4921-194D-A4E2-6C56EEF3EF15}" type="pres">
      <dgm:prSet presAssocID="{CEE24B9F-EC46-4E47-9999-2A3FCBB77107}" presName="arrow" presStyleLbl="bgShp" presStyleIdx="0" presStyleCnt="1"/>
      <dgm:spPr/>
    </dgm:pt>
    <dgm:pt modelId="{C1F07401-E954-4B41-95E0-31CC551BD688}" type="pres">
      <dgm:prSet presAssocID="{CEE24B9F-EC46-4E47-9999-2A3FCBB77107}" presName="points" presStyleCnt="0"/>
      <dgm:spPr/>
    </dgm:pt>
    <dgm:pt modelId="{80410FB7-C0F6-A542-AE2F-00B14EC8803F}" type="pres">
      <dgm:prSet presAssocID="{DD0C7423-94DE-1240-B8F9-1972E927884C}" presName="compositeA" presStyleCnt="0"/>
      <dgm:spPr/>
    </dgm:pt>
    <dgm:pt modelId="{0CF8CA65-7467-8F42-A000-5200A4CAABB3}" type="pres">
      <dgm:prSet presAssocID="{DD0C7423-94DE-1240-B8F9-1972E927884C}" presName="textA" presStyleLbl="revTx" presStyleIdx="0" presStyleCnt="5">
        <dgm:presLayoutVars>
          <dgm:bulletEnabled val="1"/>
        </dgm:presLayoutVars>
      </dgm:prSet>
      <dgm:spPr/>
    </dgm:pt>
    <dgm:pt modelId="{513016AB-58EA-604A-831F-CDFA3A9EBE8E}" type="pres">
      <dgm:prSet presAssocID="{DD0C7423-94DE-1240-B8F9-1972E927884C}" presName="circleA" presStyleLbl="node1" presStyleIdx="0" presStyleCnt="5"/>
      <dgm:spPr/>
    </dgm:pt>
    <dgm:pt modelId="{125D4A08-9A02-2044-B800-4BF1705DACD9}" type="pres">
      <dgm:prSet presAssocID="{DD0C7423-94DE-1240-B8F9-1972E927884C}" presName="spaceA" presStyleCnt="0"/>
      <dgm:spPr/>
    </dgm:pt>
    <dgm:pt modelId="{7024580D-7A64-904A-933B-196817E8B842}" type="pres">
      <dgm:prSet presAssocID="{BC7A7C0E-8857-F647-A85B-27B0E36EA086}" presName="space" presStyleCnt="0"/>
      <dgm:spPr/>
    </dgm:pt>
    <dgm:pt modelId="{3E2C4720-B077-F444-8D36-0213D00B61CF}" type="pres">
      <dgm:prSet presAssocID="{08C9358E-BAE1-6947-B980-50770E0D6AA1}" presName="compositeB" presStyleCnt="0"/>
      <dgm:spPr/>
    </dgm:pt>
    <dgm:pt modelId="{A2DDF023-4DF9-AC49-B042-179DA9A90A85}" type="pres">
      <dgm:prSet presAssocID="{08C9358E-BAE1-6947-B980-50770E0D6AA1}" presName="textB" presStyleLbl="revTx" presStyleIdx="1" presStyleCnt="5">
        <dgm:presLayoutVars>
          <dgm:bulletEnabled val="1"/>
        </dgm:presLayoutVars>
      </dgm:prSet>
      <dgm:spPr/>
    </dgm:pt>
    <dgm:pt modelId="{F485341E-6AB1-9C4F-AC66-9D469CFA1AE5}" type="pres">
      <dgm:prSet presAssocID="{08C9358E-BAE1-6947-B980-50770E0D6AA1}" presName="circleB" presStyleLbl="node1" presStyleIdx="1" presStyleCnt="5"/>
      <dgm:spPr/>
    </dgm:pt>
    <dgm:pt modelId="{7AE03F92-AB32-ED45-810B-204EED8D5E43}" type="pres">
      <dgm:prSet presAssocID="{08C9358E-BAE1-6947-B980-50770E0D6AA1}" presName="spaceB" presStyleCnt="0"/>
      <dgm:spPr/>
    </dgm:pt>
    <dgm:pt modelId="{EEB7ACE7-1CA1-6144-8FA8-7495F9360EF7}" type="pres">
      <dgm:prSet presAssocID="{FEC3FCBA-68D8-4A4C-8656-B7B981A63BE0}" presName="space" presStyleCnt="0"/>
      <dgm:spPr/>
    </dgm:pt>
    <dgm:pt modelId="{DFDE90FA-E9F6-8942-9180-CC2A14F6C824}" type="pres">
      <dgm:prSet presAssocID="{85484760-B9F8-064E-B9F6-29F92223A10C}" presName="compositeA" presStyleCnt="0"/>
      <dgm:spPr/>
    </dgm:pt>
    <dgm:pt modelId="{70BC5284-FF23-464A-A827-51D942ECC431}" type="pres">
      <dgm:prSet presAssocID="{85484760-B9F8-064E-B9F6-29F92223A10C}" presName="textA" presStyleLbl="revTx" presStyleIdx="2" presStyleCnt="5">
        <dgm:presLayoutVars>
          <dgm:bulletEnabled val="1"/>
        </dgm:presLayoutVars>
      </dgm:prSet>
      <dgm:spPr/>
    </dgm:pt>
    <dgm:pt modelId="{B875FD18-F4B4-864B-8715-36C9C9327013}" type="pres">
      <dgm:prSet presAssocID="{85484760-B9F8-064E-B9F6-29F92223A10C}" presName="circleA" presStyleLbl="node1" presStyleIdx="2" presStyleCnt="5"/>
      <dgm:spPr/>
    </dgm:pt>
    <dgm:pt modelId="{242D27F9-751A-594D-AFCD-A9F94026E859}" type="pres">
      <dgm:prSet presAssocID="{85484760-B9F8-064E-B9F6-29F92223A10C}" presName="spaceA" presStyleCnt="0"/>
      <dgm:spPr/>
    </dgm:pt>
    <dgm:pt modelId="{64A1380F-534A-AA4C-B879-09D40DC1F83E}" type="pres">
      <dgm:prSet presAssocID="{7EB2CCA9-0BD9-0C4F-BEE1-AB45CC7599E1}" presName="space" presStyleCnt="0"/>
      <dgm:spPr/>
    </dgm:pt>
    <dgm:pt modelId="{A14E873C-5171-BA42-9775-297E9A40D533}" type="pres">
      <dgm:prSet presAssocID="{F93AF765-2721-2847-9110-A9AF212B4F14}" presName="compositeB" presStyleCnt="0"/>
      <dgm:spPr/>
    </dgm:pt>
    <dgm:pt modelId="{6D1C7935-0BE5-D049-91C2-F1C08EA1ECCE}" type="pres">
      <dgm:prSet presAssocID="{F93AF765-2721-2847-9110-A9AF212B4F14}" presName="textB" presStyleLbl="revTx" presStyleIdx="3" presStyleCnt="5">
        <dgm:presLayoutVars>
          <dgm:bulletEnabled val="1"/>
        </dgm:presLayoutVars>
      </dgm:prSet>
      <dgm:spPr/>
    </dgm:pt>
    <dgm:pt modelId="{0C101112-7406-0D48-8879-B4C2DEDBBDC5}" type="pres">
      <dgm:prSet presAssocID="{F93AF765-2721-2847-9110-A9AF212B4F14}" presName="circleB" presStyleLbl="node1" presStyleIdx="3" presStyleCnt="5"/>
      <dgm:spPr/>
    </dgm:pt>
    <dgm:pt modelId="{CEFCFC3D-E559-5A4B-A305-B379E8D045C2}" type="pres">
      <dgm:prSet presAssocID="{F93AF765-2721-2847-9110-A9AF212B4F14}" presName="spaceB" presStyleCnt="0"/>
      <dgm:spPr/>
    </dgm:pt>
    <dgm:pt modelId="{12385B79-BDA5-7E4C-A04B-C52251F1CF84}" type="pres">
      <dgm:prSet presAssocID="{5AB6EA06-1A57-564D-B185-F5D20C424D61}" presName="space" presStyleCnt="0"/>
      <dgm:spPr/>
    </dgm:pt>
    <dgm:pt modelId="{2C4BF58A-8DAB-AE45-915D-5846F66E9435}" type="pres">
      <dgm:prSet presAssocID="{22BFEADD-250E-D047-9A90-CBC3533FD1BD}" presName="compositeA" presStyleCnt="0"/>
      <dgm:spPr/>
    </dgm:pt>
    <dgm:pt modelId="{9669DFD5-C1FC-E249-AF9E-832673C3F962}" type="pres">
      <dgm:prSet presAssocID="{22BFEADD-250E-D047-9A90-CBC3533FD1BD}" presName="textA" presStyleLbl="revTx" presStyleIdx="4" presStyleCnt="5">
        <dgm:presLayoutVars>
          <dgm:bulletEnabled val="1"/>
        </dgm:presLayoutVars>
      </dgm:prSet>
      <dgm:spPr/>
    </dgm:pt>
    <dgm:pt modelId="{B2FA986B-E845-C148-B51D-554E84557B4A}" type="pres">
      <dgm:prSet presAssocID="{22BFEADD-250E-D047-9A90-CBC3533FD1BD}" presName="circleA" presStyleLbl="node1" presStyleIdx="4" presStyleCnt="5"/>
      <dgm:spPr/>
    </dgm:pt>
    <dgm:pt modelId="{B2E9AA54-7FFE-0641-AB44-0315C1026401}" type="pres">
      <dgm:prSet presAssocID="{22BFEADD-250E-D047-9A90-CBC3533FD1BD}" presName="spaceA" presStyleCnt="0"/>
      <dgm:spPr/>
    </dgm:pt>
  </dgm:ptLst>
  <dgm:cxnLst>
    <dgm:cxn modelId="{6CD06527-CB2C-1A42-BDD1-9ED788FDC73A}" srcId="{CEE24B9F-EC46-4E47-9999-2A3FCBB77107}" destId="{F93AF765-2721-2847-9110-A9AF212B4F14}" srcOrd="3" destOrd="0" parTransId="{AF1CE6B5-0B46-DD43-8A7C-5EA736BED68D}" sibTransId="{5AB6EA06-1A57-564D-B185-F5D20C424D61}"/>
    <dgm:cxn modelId="{8503B733-5A7E-D643-88A5-5197E138E8A3}" type="presOf" srcId="{85484760-B9F8-064E-B9F6-29F92223A10C}" destId="{70BC5284-FF23-464A-A827-51D942ECC431}" srcOrd="0" destOrd="0" presId="urn:microsoft.com/office/officeart/2005/8/layout/hProcess11"/>
    <dgm:cxn modelId="{AD287634-2A9D-D044-AB3F-8F1E0CEBED64}" type="presOf" srcId="{F93AF765-2721-2847-9110-A9AF212B4F14}" destId="{6D1C7935-0BE5-D049-91C2-F1C08EA1ECCE}" srcOrd="0" destOrd="0" presId="urn:microsoft.com/office/officeart/2005/8/layout/hProcess11"/>
    <dgm:cxn modelId="{B2EF0463-FD0B-DA47-9C66-F6C30BE8A20A}" type="presOf" srcId="{DD0C7423-94DE-1240-B8F9-1972E927884C}" destId="{0CF8CA65-7467-8F42-A000-5200A4CAABB3}" srcOrd="0" destOrd="0" presId="urn:microsoft.com/office/officeart/2005/8/layout/hProcess11"/>
    <dgm:cxn modelId="{19B63E84-DB57-F344-8961-29913FB23470}" type="presOf" srcId="{08C9358E-BAE1-6947-B980-50770E0D6AA1}" destId="{A2DDF023-4DF9-AC49-B042-179DA9A90A85}" srcOrd="0" destOrd="0" presId="urn:microsoft.com/office/officeart/2005/8/layout/hProcess11"/>
    <dgm:cxn modelId="{4785BC90-F50C-4A40-8E85-DAFC3EB9A354}" srcId="{CEE24B9F-EC46-4E47-9999-2A3FCBB77107}" destId="{22BFEADD-250E-D047-9A90-CBC3533FD1BD}" srcOrd="4" destOrd="0" parTransId="{CDE4B5AF-5D48-C245-8D63-817FF9C0C0E7}" sibTransId="{88DE7B5B-DF5C-2F4B-B7E4-EBF25CE9954B}"/>
    <dgm:cxn modelId="{D02EA1A6-1058-F549-9332-C2010A4140F4}" type="presOf" srcId="{22BFEADD-250E-D047-9A90-CBC3533FD1BD}" destId="{9669DFD5-C1FC-E249-AF9E-832673C3F962}" srcOrd="0" destOrd="0" presId="urn:microsoft.com/office/officeart/2005/8/layout/hProcess11"/>
    <dgm:cxn modelId="{B97CE5CE-48C5-6A43-A6DF-A92173E8ACC1}" srcId="{CEE24B9F-EC46-4E47-9999-2A3FCBB77107}" destId="{85484760-B9F8-064E-B9F6-29F92223A10C}" srcOrd="2" destOrd="0" parTransId="{40E41411-FAF0-EB4A-93F7-6EA3F77E5094}" sibTransId="{7EB2CCA9-0BD9-0C4F-BEE1-AB45CC7599E1}"/>
    <dgm:cxn modelId="{F3CBD7DC-E431-3E4C-9C2A-6D1001A132D3}" srcId="{CEE24B9F-EC46-4E47-9999-2A3FCBB77107}" destId="{08C9358E-BAE1-6947-B980-50770E0D6AA1}" srcOrd="1" destOrd="0" parTransId="{7A53D287-D23A-544C-85DC-3D441D1B749D}" sibTransId="{FEC3FCBA-68D8-4A4C-8656-B7B981A63BE0}"/>
    <dgm:cxn modelId="{D2F184E8-6168-CF47-A634-5B1A99D42C0F}" type="presOf" srcId="{CEE24B9F-EC46-4E47-9999-2A3FCBB77107}" destId="{D457F221-61AD-4C4D-84AF-F7F8E4D1A464}" srcOrd="0" destOrd="0" presId="urn:microsoft.com/office/officeart/2005/8/layout/hProcess11"/>
    <dgm:cxn modelId="{DEAB11FA-42F8-F342-8A6D-D876A6CDAF9F}" srcId="{CEE24B9F-EC46-4E47-9999-2A3FCBB77107}" destId="{DD0C7423-94DE-1240-B8F9-1972E927884C}" srcOrd="0" destOrd="0" parTransId="{2FC44637-2EC9-F444-8532-6A7F6010B14F}" sibTransId="{BC7A7C0E-8857-F647-A85B-27B0E36EA086}"/>
    <dgm:cxn modelId="{78F90BD1-F359-9C46-A397-9859E1FA6638}" type="presParOf" srcId="{D457F221-61AD-4C4D-84AF-F7F8E4D1A464}" destId="{4DD8E102-4921-194D-A4E2-6C56EEF3EF15}" srcOrd="0" destOrd="0" presId="urn:microsoft.com/office/officeart/2005/8/layout/hProcess11"/>
    <dgm:cxn modelId="{8545470A-953A-9244-869B-BEBCAD90CBFF}" type="presParOf" srcId="{D457F221-61AD-4C4D-84AF-F7F8E4D1A464}" destId="{C1F07401-E954-4B41-95E0-31CC551BD688}" srcOrd="1" destOrd="0" presId="urn:microsoft.com/office/officeart/2005/8/layout/hProcess11"/>
    <dgm:cxn modelId="{D997993F-EE00-8045-8F1C-E189C2241B34}" type="presParOf" srcId="{C1F07401-E954-4B41-95E0-31CC551BD688}" destId="{80410FB7-C0F6-A542-AE2F-00B14EC8803F}" srcOrd="0" destOrd="0" presId="urn:microsoft.com/office/officeart/2005/8/layout/hProcess11"/>
    <dgm:cxn modelId="{74EC2A71-240F-5D43-AD0B-1E065A73F2E6}" type="presParOf" srcId="{80410FB7-C0F6-A542-AE2F-00B14EC8803F}" destId="{0CF8CA65-7467-8F42-A000-5200A4CAABB3}" srcOrd="0" destOrd="0" presId="urn:microsoft.com/office/officeart/2005/8/layout/hProcess11"/>
    <dgm:cxn modelId="{C4536238-38A0-3748-83EE-A5DF5C460BBE}" type="presParOf" srcId="{80410FB7-C0F6-A542-AE2F-00B14EC8803F}" destId="{513016AB-58EA-604A-831F-CDFA3A9EBE8E}" srcOrd="1" destOrd="0" presId="urn:microsoft.com/office/officeart/2005/8/layout/hProcess11"/>
    <dgm:cxn modelId="{310D71F3-D3CD-3D4C-A817-893C0A73AAB8}" type="presParOf" srcId="{80410FB7-C0F6-A542-AE2F-00B14EC8803F}" destId="{125D4A08-9A02-2044-B800-4BF1705DACD9}" srcOrd="2" destOrd="0" presId="urn:microsoft.com/office/officeart/2005/8/layout/hProcess11"/>
    <dgm:cxn modelId="{E0C77155-EB30-7A40-8AE8-2C5D6CA2D01F}" type="presParOf" srcId="{C1F07401-E954-4B41-95E0-31CC551BD688}" destId="{7024580D-7A64-904A-933B-196817E8B842}" srcOrd="1" destOrd="0" presId="urn:microsoft.com/office/officeart/2005/8/layout/hProcess11"/>
    <dgm:cxn modelId="{D5BF243C-40A3-FB4C-9B44-7F0757F43C60}" type="presParOf" srcId="{C1F07401-E954-4B41-95E0-31CC551BD688}" destId="{3E2C4720-B077-F444-8D36-0213D00B61CF}" srcOrd="2" destOrd="0" presId="urn:microsoft.com/office/officeart/2005/8/layout/hProcess11"/>
    <dgm:cxn modelId="{BA5DB49D-ECB7-2E42-9441-434CFC80401C}" type="presParOf" srcId="{3E2C4720-B077-F444-8D36-0213D00B61CF}" destId="{A2DDF023-4DF9-AC49-B042-179DA9A90A85}" srcOrd="0" destOrd="0" presId="urn:microsoft.com/office/officeart/2005/8/layout/hProcess11"/>
    <dgm:cxn modelId="{B4DE07C5-A49F-5D46-9974-C0BCA8BA7BE6}" type="presParOf" srcId="{3E2C4720-B077-F444-8D36-0213D00B61CF}" destId="{F485341E-6AB1-9C4F-AC66-9D469CFA1AE5}" srcOrd="1" destOrd="0" presId="urn:microsoft.com/office/officeart/2005/8/layout/hProcess11"/>
    <dgm:cxn modelId="{41C802B2-F974-8047-8C25-C8B2FBFC91DA}" type="presParOf" srcId="{3E2C4720-B077-F444-8D36-0213D00B61CF}" destId="{7AE03F92-AB32-ED45-810B-204EED8D5E43}" srcOrd="2" destOrd="0" presId="urn:microsoft.com/office/officeart/2005/8/layout/hProcess11"/>
    <dgm:cxn modelId="{83DB2D1C-A39D-5F42-8C09-72DDD6291D79}" type="presParOf" srcId="{C1F07401-E954-4B41-95E0-31CC551BD688}" destId="{EEB7ACE7-1CA1-6144-8FA8-7495F9360EF7}" srcOrd="3" destOrd="0" presId="urn:microsoft.com/office/officeart/2005/8/layout/hProcess11"/>
    <dgm:cxn modelId="{FE78D4F2-CB09-654A-9735-41B32D3F45BE}" type="presParOf" srcId="{C1F07401-E954-4B41-95E0-31CC551BD688}" destId="{DFDE90FA-E9F6-8942-9180-CC2A14F6C824}" srcOrd="4" destOrd="0" presId="urn:microsoft.com/office/officeart/2005/8/layout/hProcess11"/>
    <dgm:cxn modelId="{293449FF-D73F-DC46-9BCD-7BEE04DCA6FB}" type="presParOf" srcId="{DFDE90FA-E9F6-8942-9180-CC2A14F6C824}" destId="{70BC5284-FF23-464A-A827-51D942ECC431}" srcOrd="0" destOrd="0" presId="urn:microsoft.com/office/officeart/2005/8/layout/hProcess11"/>
    <dgm:cxn modelId="{6E47BC3B-B757-A54D-AA65-6FD3284EBDD7}" type="presParOf" srcId="{DFDE90FA-E9F6-8942-9180-CC2A14F6C824}" destId="{B875FD18-F4B4-864B-8715-36C9C9327013}" srcOrd="1" destOrd="0" presId="urn:microsoft.com/office/officeart/2005/8/layout/hProcess11"/>
    <dgm:cxn modelId="{FE2BDEEC-6887-5F4A-8BD9-5CC716E39F15}" type="presParOf" srcId="{DFDE90FA-E9F6-8942-9180-CC2A14F6C824}" destId="{242D27F9-751A-594D-AFCD-A9F94026E859}" srcOrd="2" destOrd="0" presId="urn:microsoft.com/office/officeart/2005/8/layout/hProcess11"/>
    <dgm:cxn modelId="{6B17B7AE-D620-914D-A4D4-4AF402DB7B3C}" type="presParOf" srcId="{C1F07401-E954-4B41-95E0-31CC551BD688}" destId="{64A1380F-534A-AA4C-B879-09D40DC1F83E}" srcOrd="5" destOrd="0" presId="urn:microsoft.com/office/officeart/2005/8/layout/hProcess11"/>
    <dgm:cxn modelId="{218B8340-AFDA-CB4B-A27D-BC1F7482E46A}" type="presParOf" srcId="{C1F07401-E954-4B41-95E0-31CC551BD688}" destId="{A14E873C-5171-BA42-9775-297E9A40D533}" srcOrd="6" destOrd="0" presId="urn:microsoft.com/office/officeart/2005/8/layout/hProcess11"/>
    <dgm:cxn modelId="{49974319-75E7-6840-AA89-758D34E04FFE}" type="presParOf" srcId="{A14E873C-5171-BA42-9775-297E9A40D533}" destId="{6D1C7935-0BE5-D049-91C2-F1C08EA1ECCE}" srcOrd="0" destOrd="0" presId="urn:microsoft.com/office/officeart/2005/8/layout/hProcess11"/>
    <dgm:cxn modelId="{66ABDE02-14CD-EE48-B8F6-574CBED07E09}" type="presParOf" srcId="{A14E873C-5171-BA42-9775-297E9A40D533}" destId="{0C101112-7406-0D48-8879-B4C2DEDBBDC5}" srcOrd="1" destOrd="0" presId="urn:microsoft.com/office/officeart/2005/8/layout/hProcess11"/>
    <dgm:cxn modelId="{01F0A9BE-5D9B-754A-B922-3ECAF1960DA8}" type="presParOf" srcId="{A14E873C-5171-BA42-9775-297E9A40D533}" destId="{CEFCFC3D-E559-5A4B-A305-B379E8D045C2}" srcOrd="2" destOrd="0" presId="urn:microsoft.com/office/officeart/2005/8/layout/hProcess11"/>
    <dgm:cxn modelId="{A5C3C639-BE03-2E4E-8ECB-A2F4FE49438E}" type="presParOf" srcId="{C1F07401-E954-4B41-95E0-31CC551BD688}" destId="{12385B79-BDA5-7E4C-A04B-C52251F1CF84}" srcOrd="7" destOrd="0" presId="urn:microsoft.com/office/officeart/2005/8/layout/hProcess11"/>
    <dgm:cxn modelId="{ACFDD4AC-D5B9-D643-B3C2-2E410AE3A82C}" type="presParOf" srcId="{C1F07401-E954-4B41-95E0-31CC551BD688}" destId="{2C4BF58A-8DAB-AE45-915D-5846F66E9435}" srcOrd="8" destOrd="0" presId="urn:microsoft.com/office/officeart/2005/8/layout/hProcess11"/>
    <dgm:cxn modelId="{43CCAC3D-3532-7545-B543-2AF8056CE556}" type="presParOf" srcId="{2C4BF58A-8DAB-AE45-915D-5846F66E9435}" destId="{9669DFD5-C1FC-E249-AF9E-832673C3F962}" srcOrd="0" destOrd="0" presId="urn:microsoft.com/office/officeart/2005/8/layout/hProcess11"/>
    <dgm:cxn modelId="{C8E910B4-C755-AD4F-AC30-EF67FCA575FD}" type="presParOf" srcId="{2C4BF58A-8DAB-AE45-915D-5846F66E9435}" destId="{B2FA986B-E845-C148-B51D-554E84557B4A}" srcOrd="1" destOrd="0" presId="urn:microsoft.com/office/officeart/2005/8/layout/hProcess11"/>
    <dgm:cxn modelId="{0469B621-B794-9047-9BEF-E770CA595BB3}" type="presParOf" srcId="{2C4BF58A-8DAB-AE45-915D-5846F66E9435}" destId="{B2E9AA54-7FFE-0641-AB44-0315C102640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E24B9F-EC46-4E47-9999-2A3FCBB77107}" type="doc">
      <dgm:prSet loTypeId="urn:microsoft.com/office/officeart/2005/8/layout/hProcess11" loCatId="" qsTypeId="urn:microsoft.com/office/officeart/2005/8/quickstyle/simple1" qsCatId="simple" csTypeId="urn:microsoft.com/office/officeart/2005/8/colors/colorful3" csCatId="colorful" phldr="1"/>
      <dgm:spPr/>
    </dgm:pt>
    <dgm:pt modelId="{DD0C7423-94DE-1240-B8F9-1972E927884C}">
      <dgm:prSet phldrT="[Text]" custT="1"/>
      <dgm:spPr/>
      <dgm:t>
        <a:bodyPr/>
        <a:lstStyle/>
        <a:p>
          <a:r>
            <a:rPr lang="en-GB" sz="1600" b="1" dirty="0"/>
            <a:t>Design</a:t>
          </a:r>
          <a:br>
            <a:rPr lang="en-GB" sz="1600" dirty="0"/>
          </a:br>
          <a:r>
            <a:rPr lang="en-GB" sz="1600" dirty="0"/>
            <a:t>What are the Key Challenges we want to solve?</a:t>
          </a:r>
        </a:p>
        <a:p>
          <a:r>
            <a:rPr lang="en-GB" sz="1600" dirty="0"/>
            <a:t>Who will benefit from the forecasts?</a:t>
          </a:r>
        </a:p>
      </dgm:t>
    </dgm:pt>
    <dgm:pt modelId="{2FC44637-2EC9-F444-8532-6A7F6010B14F}" type="parTrans" cxnId="{DEAB11FA-42F8-F342-8A6D-D876A6CDAF9F}">
      <dgm:prSet/>
      <dgm:spPr/>
      <dgm:t>
        <a:bodyPr/>
        <a:lstStyle/>
        <a:p>
          <a:endParaRPr lang="en-GB" sz="1600"/>
        </a:p>
      </dgm:t>
    </dgm:pt>
    <dgm:pt modelId="{BC7A7C0E-8857-F647-A85B-27B0E36EA086}" type="sibTrans" cxnId="{DEAB11FA-42F8-F342-8A6D-D876A6CDAF9F}">
      <dgm:prSet/>
      <dgm:spPr/>
      <dgm:t>
        <a:bodyPr/>
        <a:lstStyle/>
        <a:p>
          <a:endParaRPr lang="en-GB" sz="1600"/>
        </a:p>
      </dgm:t>
    </dgm:pt>
    <dgm:pt modelId="{08C9358E-BAE1-6947-B980-50770E0D6AA1}">
      <dgm:prSet phldrT="[Text]" custT="1"/>
      <dgm:spPr/>
      <dgm:t>
        <a:bodyPr/>
        <a:lstStyle/>
        <a:p>
          <a:r>
            <a:rPr lang="en-GB" sz="1600" b="1" dirty="0"/>
            <a:t>Implementation</a:t>
          </a:r>
          <a:br>
            <a:rPr lang="en-GB" sz="1600" b="1" dirty="0"/>
          </a:br>
          <a:r>
            <a:rPr lang="en-GB" sz="1600" b="0" dirty="0"/>
            <a:t>What datasets can we use openly?</a:t>
          </a:r>
          <a:br>
            <a:rPr lang="en-GB" sz="1600" b="0" dirty="0"/>
          </a:br>
          <a:r>
            <a:rPr lang="en-GB" sz="1600" b="0" dirty="0"/>
            <a:t>Are there any specific strategies or tools that we want to see?</a:t>
          </a:r>
          <a:endParaRPr lang="en-GB" sz="1600" b="1" dirty="0"/>
        </a:p>
      </dgm:t>
    </dgm:pt>
    <dgm:pt modelId="{7A53D287-D23A-544C-85DC-3D441D1B749D}" type="parTrans" cxnId="{F3CBD7DC-E431-3E4C-9C2A-6D1001A132D3}">
      <dgm:prSet/>
      <dgm:spPr/>
      <dgm:t>
        <a:bodyPr/>
        <a:lstStyle/>
        <a:p>
          <a:endParaRPr lang="en-GB" sz="1600"/>
        </a:p>
      </dgm:t>
    </dgm:pt>
    <dgm:pt modelId="{FEC3FCBA-68D8-4A4C-8656-B7B981A63BE0}" type="sibTrans" cxnId="{F3CBD7DC-E431-3E4C-9C2A-6D1001A132D3}">
      <dgm:prSet/>
      <dgm:spPr/>
      <dgm:t>
        <a:bodyPr/>
        <a:lstStyle/>
        <a:p>
          <a:endParaRPr lang="en-GB" sz="1600"/>
        </a:p>
      </dgm:t>
    </dgm:pt>
    <dgm:pt modelId="{85484760-B9F8-064E-B9F6-29F92223A10C}">
      <dgm:prSet phldrT="[Text]" custT="1"/>
      <dgm:spPr/>
      <dgm:t>
        <a:bodyPr/>
        <a:lstStyle/>
        <a:p>
          <a:r>
            <a:rPr lang="en-GB" sz="1600" b="1" dirty="0"/>
            <a:t>Participation</a:t>
          </a:r>
          <a:br>
            <a:rPr lang="en-GB" sz="1600" b="1" dirty="0"/>
          </a:br>
          <a:r>
            <a:rPr lang="en-GB" sz="1600" b="0" dirty="0"/>
            <a:t>Can we engage with a diverse set of teams?</a:t>
          </a:r>
          <a:br>
            <a:rPr lang="en-GB" sz="1600" b="0" dirty="0"/>
          </a:br>
          <a:r>
            <a:rPr lang="en-GB" sz="1600" b="0" dirty="0"/>
            <a:t>Do they have enough time?</a:t>
          </a:r>
          <a:br>
            <a:rPr lang="en-GB" sz="1600" b="0" dirty="0"/>
          </a:br>
          <a:r>
            <a:rPr lang="en-GB" sz="1600" b="0" dirty="0"/>
            <a:t>How can we best support them?</a:t>
          </a:r>
          <a:endParaRPr lang="en-GB" sz="1600" b="1" dirty="0"/>
        </a:p>
      </dgm:t>
    </dgm:pt>
    <dgm:pt modelId="{40E41411-FAF0-EB4A-93F7-6EA3F77E5094}" type="parTrans" cxnId="{B97CE5CE-48C5-6A43-A6DF-A92173E8ACC1}">
      <dgm:prSet/>
      <dgm:spPr/>
      <dgm:t>
        <a:bodyPr/>
        <a:lstStyle/>
        <a:p>
          <a:endParaRPr lang="en-GB" sz="1600"/>
        </a:p>
      </dgm:t>
    </dgm:pt>
    <dgm:pt modelId="{7EB2CCA9-0BD9-0C4F-BEE1-AB45CC7599E1}" type="sibTrans" cxnId="{B97CE5CE-48C5-6A43-A6DF-A92173E8ACC1}">
      <dgm:prSet/>
      <dgm:spPr/>
      <dgm:t>
        <a:bodyPr/>
        <a:lstStyle/>
        <a:p>
          <a:endParaRPr lang="en-GB" sz="1600"/>
        </a:p>
      </dgm:t>
    </dgm:pt>
    <dgm:pt modelId="{F93AF765-2721-2847-9110-A9AF212B4F14}">
      <dgm:prSet phldrT="[Text]" custT="1"/>
      <dgm:spPr/>
      <dgm:t>
        <a:bodyPr/>
        <a:lstStyle/>
        <a:p>
          <a:r>
            <a:rPr lang="en-GB" sz="1600" b="1" dirty="0"/>
            <a:t>Aggregation</a:t>
          </a:r>
          <a:br>
            <a:rPr lang="en-GB" sz="1600" b="1" dirty="0"/>
          </a:br>
          <a:r>
            <a:rPr lang="en-GB" sz="1600" b="0" dirty="0"/>
            <a:t>How should we aggregate all the entries?</a:t>
          </a:r>
          <a:br>
            <a:rPr lang="en-GB" sz="1600" b="0" dirty="0"/>
          </a:br>
          <a:r>
            <a:rPr lang="en-GB" sz="1600" b="0" dirty="0"/>
            <a:t>Do we want to build a new model based on the findings of the contest?</a:t>
          </a:r>
          <a:br>
            <a:rPr lang="en-GB" sz="1600" b="0" dirty="0"/>
          </a:br>
          <a:endParaRPr lang="en-GB" sz="1600" b="1" dirty="0"/>
        </a:p>
      </dgm:t>
    </dgm:pt>
    <dgm:pt modelId="{AF1CE6B5-0B46-DD43-8A7C-5EA736BED68D}" type="parTrans" cxnId="{6CD06527-CB2C-1A42-BDD1-9ED788FDC73A}">
      <dgm:prSet/>
      <dgm:spPr/>
      <dgm:t>
        <a:bodyPr/>
        <a:lstStyle/>
        <a:p>
          <a:endParaRPr lang="en-GB" sz="1600"/>
        </a:p>
      </dgm:t>
    </dgm:pt>
    <dgm:pt modelId="{5AB6EA06-1A57-564D-B185-F5D20C424D61}" type="sibTrans" cxnId="{6CD06527-CB2C-1A42-BDD1-9ED788FDC73A}">
      <dgm:prSet/>
      <dgm:spPr/>
      <dgm:t>
        <a:bodyPr/>
        <a:lstStyle/>
        <a:p>
          <a:endParaRPr lang="en-GB" sz="1600"/>
        </a:p>
      </dgm:t>
    </dgm:pt>
    <dgm:pt modelId="{22BFEADD-250E-D047-9A90-CBC3533FD1BD}">
      <dgm:prSet phldrT="[Text]" custT="1"/>
      <dgm:spPr/>
      <dgm:t>
        <a:bodyPr/>
        <a:lstStyle/>
        <a:p>
          <a:r>
            <a:rPr lang="en-GB" sz="1600" b="1" dirty="0"/>
            <a:t>Insights</a:t>
          </a:r>
          <a:br>
            <a:rPr lang="en-GB" sz="1600" b="1" dirty="0"/>
          </a:br>
          <a:r>
            <a:rPr lang="en-GB" sz="1600" b="0" dirty="0"/>
            <a:t>What format would create the most impact?</a:t>
          </a:r>
          <a:br>
            <a:rPr lang="en-GB" sz="1600" b="0" dirty="0"/>
          </a:br>
          <a:r>
            <a:rPr lang="en-GB" sz="1600" b="0" dirty="0"/>
            <a:t>How can we disseminate the results and maximise usefulness?</a:t>
          </a:r>
          <a:endParaRPr lang="en-GB" sz="1600" b="1" dirty="0"/>
        </a:p>
      </dgm:t>
    </dgm:pt>
    <dgm:pt modelId="{CDE4B5AF-5D48-C245-8D63-817FF9C0C0E7}" type="parTrans" cxnId="{4785BC90-F50C-4A40-8E85-DAFC3EB9A354}">
      <dgm:prSet/>
      <dgm:spPr/>
      <dgm:t>
        <a:bodyPr/>
        <a:lstStyle/>
        <a:p>
          <a:endParaRPr lang="en-GB" sz="1600"/>
        </a:p>
      </dgm:t>
    </dgm:pt>
    <dgm:pt modelId="{88DE7B5B-DF5C-2F4B-B7E4-EBF25CE9954B}" type="sibTrans" cxnId="{4785BC90-F50C-4A40-8E85-DAFC3EB9A354}">
      <dgm:prSet/>
      <dgm:spPr/>
      <dgm:t>
        <a:bodyPr/>
        <a:lstStyle/>
        <a:p>
          <a:endParaRPr lang="en-GB" sz="1600"/>
        </a:p>
      </dgm:t>
    </dgm:pt>
    <dgm:pt modelId="{D457F221-61AD-4C4D-84AF-F7F8E4D1A464}" type="pres">
      <dgm:prSet presAssocID="{CEE24B9F-EC46-4E47-9999-2A3FCBB77107}" presName="Name0" presStyleCnt="0">
        <dgm:presLayoutVars>
          <dgm:dir/>
          <dgm:resizeHandles val="exact"/>
        </dgm:presLayoutVars>
      </dgm:prSet>
      <dgm:spPr/>
    </dgm:pt>
    <dgm:pt modelId="{4DD8E102-4921-194D-A4E2-6C56EEF3EF15}" type="pres">
      <dgm:prSet presAssocID="{CEE24B9F-EC46-4E47-9999-2A3FCBB77107}" presName="arrow" presStyleLbl="bgShp" presStyleIdx="0" presStyleCnt="1"/>
      <dgm:spPr/>
    </dgm:pt>
    <dgm:pt modelId="{C1F07401-E954-4B41-95E0-31CC551BD688}" type="pres">
      <dgm:prSet presAssocID="{CEE24B9F-EC46-4E47-9999-2A3FCBB77107}" presName="points" presStyleCnt="0"/>
      <dgm:spPr/>
    </dgm:pt>
    <dgm:pt modelId="{80410FB7-C0F6-A542-AE2F-00B14EC8803F}" type="pres">
      <dgm:prSet presAssocID="{DD0C7423-94DE-1240-B8F9-1972E927884C}" presName="compositeA" presStyleCnt="0"/>
      <dgm:spPr/>
    </dgm:pt>
    <dgm:pt modelId="{0CF8CA65-7467-8F42-A000-5200A4CAABB3}" type="pres">
      <dgm:prSet presAssocID="{DD0C7423-94DE-1240-B8F9-1972E927884C}" presName="textA" presStyleLbl="revTx" presStyleIdx="0" presStyleCnt="5" custScaleX="155341">
        <dgm:presLayoutVars>
          <dgm:bulletEnabled val="1"/>
        </dgm:presLayoutVars>
      </dgm:prSet>
      <dgm:spPr/>
    </dgm:pt>
    <dgm:pt modelId="{513016AB-58EA-604A-831F-CDFA3A9EBE8E}" type="pres">
      <dgm:prSet presAssocID="{DD0C7423-94DE-1240-B8F9-1972E927884C}" presName="circleA" presStyleLbl="node1" presStyleIdx="0" presStyleCnt="5"/>
      <dgm:spPr/>
    </dgm:pt>
    <dgm:pt modelId="{125D4A08-9A02-2044-B800-4BF1705DACD9}" type="pres">
      <dgm:prSet presAssocID="{DD0C7423-94DE-1240-B8F9-1972E927884C}" presName="spaceA" presStyleCnt="0"/>
      <dgm:spPr/>
    </dgm:pt>
    <dgm:pt modelId="{7024580D-7A64-904A-933B-196817E8B842}" type="pres">
      <dgm:prSet presAssocID="{BC7A7C0E-8857-F647-A85B-27B0E36EA086}" presName="space" presStyleCnt="0"/>
      <dgm:spPr/>
    </dgm:pt>
    <dgm:pt modelId="{3E2C4720-B077-F444-8D36-0213D00B61CF}" type="pres">
      <dgm:prSet presAssocID="{08C9358E-BAE1-6947-B980-50770E0D6AA1}" presName="compositeB" presStyleCnt="0"/>
      <dgm:spPr/>
    </dgm:pt>
    <dgm:pt modelId="{A2DDF023-4DF9-AC49-B042-179DA9A90A85}" type="pres">
      <dgm:prSet presAssocID="{08C9358E-BAE1-6947-B980-50770E0D6AA1}" presName="textB" presStyleLbl="revTx" presStyleIdx="1" presStyleCnt="5" custScaleX="159149">
        <dgm:presLayoutVars>
          <dgm:bulletEnabled val="1"/>
        </dgm:presLayoutVars>
      </dgm:prSet>
      <dgm:spPr/>
    </dgm:pt>
    <dgm:pt modelId="{F485341E-6AB1-9C4F-AC66-9D469CFA1AE5}" type="pres">
      <dgm:prSet presAssocID="{08C9358E-BAE1-6947-B980-50770E0D6AA1}" presName="circleB" presStyleLbl="node1" presStyleIdx="1" presStyleCnt="5"/>
      <dgm:spPr/>
    </dgm:pt>
    <dgm:pt modelId="{7AE03F92-AB32-ED45-810B-204EED8D5E43}" type="pres">
      <dgm:prSet presAssocID="{08C9358E-BAE1-6947-B980-50770E0D6AA1}" presName="spaceB" presStyleCnt="0"/>
      <dgm:spPr/>
    </dgm:pt>
    <dgm:pt modelId="{EEB7ACE7-1CA1-6144-8FA8-7495F9360EF7}" type="pres">
      <dgm:prSet presAssocID="{FEC3FCBA-68D8-4A4C-8656-B7B981A63BE0}" presName="space" presStyleCnt="0"/>
      <dgm:spPr/>
    </dgm:pt>
    <dgm:pt modelId="{DFDE90FA-E9F6-8942-9180-CC2A14F6C824}" type="pres">
      <dgm:prSet presAssocID="{85484760-B9F8-064E-B9F6-29F92223A10C}" presName="compositeA" presStyleCnt="0"/>
      <dgm:spPr/>
    </dgm:pt>
    <dgm:pt modelId="{70BC5284-FF23-464A-A827-51D942ECC431}" type="pres">
      <dgm:prSet presAssocID="{85484760-B9F8-064E-B9F6-29F92223A10C}" presName="textA" presStyleLbl="revTx" presStyleIdx="2" presStyleCnt="5" custScaleX="161124">
        <dgm:presLayoutVars>
          <dgm:bulletEnabled val="1"/>
        </dgm:presLayoutVars>
      </dgm:prSet>
      <dgm:spPr/>
    </dgm:pt>
    <dgm:pt modelId="{B875FD18-F4B4-864B-8715-36C9C9327013}" type="pres">
      <dgm:prSet presAssocID="{85484760-B9F8-064E-B9F6-29F92223A10C}" presName="circleA" presStyleLbl="node1" presStyleIdx="2" presStyleCnt="5"/>
      <dgm:spPr/>
    </dgm:pt>
    <dgm:pt modelId="{242D27F9-751A-594D-AFCD-A9F94026E859}" type="pres">
      <dgm:prSet presAssocID="{85484760-B9F8-064E-B9F6-29F92223A10C}" presName="spaceA" presStyleCnt="0"/>
      <dgm:spPr/>
    </dgm:pt>
    <dgm:pt modelId="{64A1380F-534A-AA4C-B879-09D40DC1F83E}" type="pres">
      <dgm:prSet presAssocID="{7EB2CCA9-0BD9-0C4F-BEE1-AB45CC7599E1}" presName="space" presStyleCnt="0"/>
      <dgm:spPr/>
    </dgm:pt>
    <dgm:pt modelId="{A14E873C-5171-BA42-9775-297E9A40D533}" type="pres">
      <dgm:prSet presAssocID="{F93AF765-2721-2847-9110-A9AF212B4F14}" presName="compositeB" presStyleCnt="0"/>
      <dgm:spPr/>
    </dgm:pt>
    <dgm:pt modelId="{6D1C7935-0BE5-D049-91C2-F1C08EA1ECCE}" type="pres">
      <dgm:prSet presAssocID="{F93AF765-2721-2847-9110-A9AF212B4F14}" presName="textB" presStyleLbl="revTx" presStyleIdx="3" presStyleCnt="5" custScaleX="159966">
        <dgm:presLayoutVars>
          <dgm:bulletEnabled val="1"/>
        </dgm:presLayoutVars>
      </dgm:prSet>
      <dgm:spPr/>
    </dgm:pt>
    <dgm:pt modelId="{0C101112-7406-0D48-8879-B4C2DEDBBDC5}" type="pres">
      <dgm:prSet presAssocID="{F93AF765-2721-2847-9110-A9AF212B4F14}" presName="circleB" presStyleLbl="node1" presStyleIdx="3" presStyleCnt="5"/>
      <dgm:spPr/>
    </dgm:pt>
    <dgm:pt modelId="{CEFCFC3D-E559-5A4B-A305-B379E8D045C2}" type="pres">
      <dgm:prSet presAssocID="{F93AF765-2721-2847-9110-A9AF212B4F14}" presName="spaceB" presStyleCnt="0"/>
      <dgm:spPr/>
    </dgm:pt>
    <dgm:pt modelId="{12385B79-BDA5-7E4C-A04B-C52251F1CF84}" type="pres">
      <dgm:prSet presAssocID="{5AB6EA06-1A57-564D-B185-F5D20C424D61}" presName="space" presStyleCnt="0"/>
      <dgm:spPr/>
    </dgm:pt>
    <dgm:pt modelId="{2C4BF58A-8DAB-AE45-915D-5846F66E9435}" type="pres">
      <dgm:prSet presAssocID="{22BFEADD-250E-D047-9A90-CBC3533FD1BD}" presName="compositeA" presStyleCnt="0"/>
      <dgm:spPr/>
    </dgm:pt>
    <dgm:pt modelId="{9669DFD5-C1FC-E249-AF9E-832673C3F962}" type="pres">
      <dgm:prSet presAssocID="{22BFEADD-250E-D047-9A90-CBC3533FD1BD}" presName="textA" presStyleLbl="revTx" presStyleIdx="4" presStyleCnt="5" custScaleX="154111">
        <dgm:presLayoutVars>
          <dgm:bulletEnabled val="1"/>
        </dgm:presLayoutVars>
      </dgm:prSet>
      <dgm:spPr/>
    </dgm:pt>
    <dgm:pt modelId="{B2FA986B-E845-C148-B51D-554E84557B4A}" type="pres">
      <dgm:prSet presAssocID="{22BFEADD-250E-D047-9A90-CBC3533FD1BD}" presName="circleA" presStyleLbl="node1" presStyleIdx="4" presStyleCnt="5"/>
      <dgm:spPr/>
    </dgm:pt>
    <dgm:pt modelId="{B2E9AA54-7FFE-0641-AB44-0315C1026401}" type="pres">
      <dgm:prSet presAssocID="{22BFEADD-250E-D047-9A90-CBC3533FD1BD}" presName="spaceA" presStyleCnt="0"/>
      <dgm:spPr/>
    </dgm:pt>
  </dgm:ptLst>
  <dgm:cxnLst>
    <dgm:cxn modelId="{6CD06527-CB2C-1A42-BDD1-9ED788FDC73A}" srcId="{CEE24B9F-EC46-4E47-9999-2A3FCBB77107}" destId="{F93AF765-2721-2847-9110-A9AF212B4F14}" srcOrd="3" destOrd="0" parTransId="{AF1CE6B5-0B46-DD43-8A7C-5EA736BED68D}" sibTransId="{5AB6EA06-1A57-564D-B185-F5D20C424D61}"/>
    <dgm:cxn modelId="{8503B733-5A7E-D643-88A5-5197E138E8A3}" type="presOf" srcId="{85484760-B9F8-064E-B9F6-29F92223A10C}" destId="{70BC5284-FF23-464A-A827-51D942ECC431}" srcOrd="0" destOrd="0" presId="urn:microsoft.com/office/officeart/2005/8/layout/hProcess11"/>
    <dgm:cxn modelId="{AD287634-2A9D-D044-AB3F-8F1E0CEBED64}" type="presOf" srcId="{F93AF765-2721-2847-9110-A9AF212B4F14}" destId="{6D1C7935-0BE5-D049-91C2-F1C08EA1ECCE}" srcOrd="0" destOrd="0" presId="urn:microsoft.com/office/officeart/2005/8/layout/hProcess11"/>
    <dgm:cxn modelId="{B2EF0463-FD0B-DA47-9C66-F6C30BE8A20A}" type="presOf" srcId="{DD0C7423-94DE-1240-B8F9-1972E927884C}" destId="{0CF8CA65-7467-8F42-A000-5200A4CAABB3}" srcOrd="0" destOrd="0" presId="urn:microsoft.com/office/officeart/2005/8/layout/hProcess11"/>
    <dgm:cxn modelId="{19B63E84-DB57-F344-8961-29913FB23470}" type="presOf" srcId="{08C9358E-BAE1-6947-B980-50770E0D6AA1}" destId="{A2DDF023-4DF9-AC49-B042-179DA9A90A85}" srcOrd="0" destOrd="0" presId="urn:microsoft.com/office/officeart/2005/8/layout/hProcess11"/>
    <dgm:cxn modelId="{4785BC90-F50C-4A40-8E85-DAFC3EB9A354}" srcId="{CEE24B9F-EC46-4E47-9999-2A3FCBB77107}" destId="{22BFEADD-250E-D047-9A90-CBC3533FD1BD}" srcOrd="4" destOrd="0" parTransId="{CDE4B5AF-5D48-C245-8D63-817FF9C0C0E7}" sibTransId="{88DE7B5B-DF5C-2F4B-B7E4-EBF25CE9954B}"/>
    <dgm:cxn modelId="{D02EA1A6-1058-F549-9332-C2010A4140F4}" type="presOf" srcId="{22BFEADD-250E-D047-9A90-CBC3533FD1BD}" destId="{9669DFD5-C1FC-E249-AF9E-832673C3F962}" srcOrd="0" destOrd="0" presId="urn:microsoft.com/office/officeart/2005/8/layout/hProcess11"/>
    <dgm:cxn modelId="{B97CE5CE-48C5-6A43-A6DF-A92173E8ACC1}" srcId="{CEE24B9F-EC46-4E47-9999-2A3FCBB77107}" destId="{85484760-B9F8-064E-B9F6-29F92223A10C}" srcOrd="2" destOrd="0" parTransId="{40E41411-FAF0-EB4A-93F7-6EA3F77E5094}" sibTransId="{7EB2CCA9-0BD9-0C4F-BEE1-AB45CC7599E1}"/>
    <dgm:cxn modelId="{F3CBD7DC-E431-3E4C-9C2A-6D1001A132D3}" srcId="{CEE24B9F-EC46-4E47-9999-2A3FCBB77107}" destId="{08C9358E-BAE1-6947-B980-50770E0D6AA1}" srcOrd="1" destOrd="0" parTransId="{7A53D287-D23A-544C-85DC-3D441D1B749D}" sibTransId="{FEC3FCBA-68D8-4A4C-8656-B7B981A63BE0}"/>
    <dgm:cxn modelId="{D2F184E8-6168-CF47-A634-5B1A99D42C0F}" type="presOf" srcId="{CEE24B9F-EC46-4E47-9999-2A3FCBB77107}" destId="{D457F221-61AD-4C4D-84AF-F7F8E4D1A464}" srcOrd="0" destOrd="0" presId="urn:microsoft.com/office/officeart/2005/8/layout/hProcess11"/>
    <dgm:cxn modelId="{DEAB11FA-42F8-F342-8A6D-D876A6CDAF9F}" srcId="{CEE24B9F-EC46-4E47-9999-2A3FCBB77107}" destId="{DD0C7423-94DE-1240-B8F9-1972E927884C}" srcOrd="0" destOrd="0" parTransId="{2FC44637-2EC9-F444-8532-6A7F6010B14F}" sibTransId="{BC7A7C0E-8857-F647-A85B-27B0E36EA086}"/>
    <dgm:cxn modelId="{78F90BD1-F359-9C46-A397-9859E1FA6638}" type="presParOf" srcId="{D457F221-61AD-4C4D-84AF-F7F8E4D1A464}" destId="{4DD8E102-4921-194D-A4E2-6C56EEF3EF15}" srcOrd="0" destOrd="0" presId="urn:microsoft.com/office/officeart/2005/8/layout/hProcess11"/>
    <dgm:cxn modelId="{8545470A-953A-9244-869B-BEBCAD90CBFF}" type="presParOf" srcId="{D457F221-61AD-4C4D-84AF-F7F8E4D1A464}" destId="{C1F07401-E954-4B41-95E0-31CC551BD688}" srcOrd="1" destOrd="0" presId="urn:microsoft.com/office/officeart/2005/8/layout/hProcess11"/>
    <dgm:cxn modelId="{D997993F-EE00-8045-8F1C-E189C2241B34}" type="presParOf" srcId="{C1F07401-E954-4B41-95E0-31CC551BD688}" destId="{80410FB7-C0F6-A542-AE2F-00B14EC8803F}" srcOrd="0" destOrd="0" presId="urn:microsoft.com/office/officeart/2005/8/layout/hProcess11"/>
    <dgm:cxn modelId="{74EC2A71-240F-5D43-AD0B-1E065A73F2E6}" type="presParOf" srcId="{80410FB7-C0F6-A542-AE2F-00B14EC8803F}" destId="{0CF8CA65-7467-8F42-A000-5200A4CAABB3}" srcOrd="0" destOrd="0" presId="urn:microsoft.com/office/officeart/2005/8/layout/hProcess11"/>
    <dgm:cxn modelId="{C4536238-38A0-3748-83EE-A5DF5C460BBE}" type="presParOf" srcId="{80410FB7-C0F6-A542-AE2F-00B14EC8803F}" destId="{513016AB-58EA-604A-831F-CDFA3A9EBE8E}" srcOrd="1" destOrd="0" presId="urn:microsoft.com/office/officeart/2005/8/layout/hProcess11"/>
    <dgm:cxn modelId="{310D71F3-D3CD-3D4C-A817-893C0A73AAB8}" type="presParOf" srcId="{80410FB7-C0F6-A542-AE2F-00B14EC8803F}" destId="{125D4A08-9A02-2044-B800-4BF1705DACD9}" srcOrd="2" destOrd="0" presId="urn:microsoft.com/office/officeart/2005/8/layout/hProcess11"/>
    <dgm:cxn modelId="{E0C77155-EB30-7A40-8AE8-2C5D6CA2D01F}" type="presParOf" srcId="{C1F07401-E954-4B41-95E0-31CC551BD688}" destId="{7024580D-7A64-904A-933B-196817E8B842}" srcOrd="1" destOrd="0" presId="urn:microsoft.com/office/officeart/2005/8/layout/hProcess11"/>
    <dgm:cxn modelId="{D5BF243C-40A3-FB4C-9B44-7F0757F43C60}" type="presParOf" srcId="{C1F07401-E954-4B41-95E0-31CC551BD688}" destId="{3E2C4720-B077-F444-8D36-0213D00B61CF}" srcOrd="2" destOrd="0" presId="urn:microsoft.com/office/officeart/2005/8/layout/hProcess11"/>
    <dgm:cxn modelId="{BA5DB49D-ECB7-2E42-9441-434CFC80401C}" type="presParOf" srcId="{3E2C4720-B077-F444-8D36-0213D00B61CF}" destId="{A2DDF023-4DF9-AC49-B042-179DA9A90A85}" srcOrd="0" destOrd="0" presId="urn:microsoft.com/office/officeart/2005/8/layout/hProcess11"/>
    <dgm:cxn modelId="{B4DE07C5-A49F-5D46-9974-C0BCA8BA7BE6}" type="presParOf" srcId="{3E2C4720-B077-F444-8D36-0213D00B61CF}" destId="{F485341E-6AB1-9C4F-AC66-9D469CFA1AE5}" srcOrd="1" destOrd="0" presId="urn:microsoft.com/office/officeart/2005/8/layout/hProcess11"/>
    <dgm:cxn modelId="{41C802B2-F974-8047-8C25-C8B2FBFC91DA}" type="presParOf" srcId="{3E2C4720-B077-F444-8D36-0213D00B61CF}" destId="{7AE03F92-AB32-ED45-810B-204EED8D5E43}" srcOrd="2" destOrd="0" presId="urn:microsoft.com/office/officeart/2005/8/layout/hProcess11"/>
    <dgm:cxn modelId="{83DB2D1C-A39D-5F42-8C09-72DDD6291D79}" type="presParOf" srcId="{C1F07401-E954-4B41-95E0-31CC551BD688}" destId="{EEB7ACE7-1CA1-6144-8FA8-7495F9360EF7}" srcOrd="3" destOrd="0" presId="urn:microsoft.com/office/officeart/2005/8/layout/hProcess11"/>
    <dgm:cxn modelId="{FE78D4F2-CB09-654A-9735-41B32D3F45BE}" type="presParOf" srcId="{C1F07401-E954-4B41-95E0-31CC551BD688}" destId="{DFDE90FA-E9F6-8942-9180-CC2A14F6C824}" srcOrd="4" destOrd="0" presId="urn:microsoft.com/office/officeart/2005/8/layout/hProcess11"/>
    <dgm:cxn modelId="{293449FF-D73F-DC46-9BCD-7BEE04DCA6FB}" type="presParOf" srcId="{DFDE90FA-E9F6-8942-9180-CC2A14F6C824}" destId="{70BC5284-FF23-464A-A827-51D942ECC431}" srcOrd="0" destOrd="0" presId="urn:microsoft.com/office/officeart/2005/8/layout/hProcess11"/>
    <dgm:cxn modelId="{6E47BC3B-B757-A54D-AA65-6FD3284EBDD7}" type="presParOf" srcId="{DFDE90FA-E9F6-8942-9180-CC2A14F6C824}" destId="{B875FD18-F4B4-864B-8715-36C9C9327013}" srcOrd="1" destOrd="0" presId="urn:microsoft.com/office/officeart/2005/8/layout/hProcess11"/>
    <dgm:cxn modelId="{FE2BDEEC-6887-5F4A-8BD9-5CC716E39F15}" type="presParOf" srcId="{DFDE90FA-E9F6-8942-9180-CC2A14F6C824}" destId="{242D27F9-751A-594D-AFCD-A9F94026E859}" srcOrd="2" destOrd="0" presId="urn:microsoft.com/office/officeart/2005/8/layout/hProcess11"/>
    <dgm:cxn modelId="{6B17B7AE-D620-914D-A4D4-4AF402DB7B3C}" type="presParOf" srcId="{C1F07401-E954-4B41-95E0-31CC551BD688}" destId="{64A1380F-534A-AA4C-B879-09D40DC1F83E}" srcOrd="5" destOrd="0" presId="urn:microsoft.com/office/officeart/2005/8/layout/hProcess11"/>
    <dgm:cxn modelId="{218B8340-AFDA-CB4B-A27D-BC1F7482E46A}" type="presParOf" srcId="{C1F07401-E954-4B41-95E0-31CC551BD688}" destId="{A14E873C-5171-BA42-9775-297E9A40D533}" srcOrd="6" destOrd="0" presId="urn:microsoft.com/office/officeart/2005/8/layout/hProcess11"/>
    <dgm:cxn modelId="{49974319-75E7-6840-AA89-758D34E04FFE}" type="presParOf" srcId="{A14E873C-5171-BA42-9775-297E9A40D533}" destId="{6D1C7935-0BE5-D049-91C2-F1C08EA1ECCE}" srcOrd="0" destOrd="0" presId="urn:microsoft.com/office/officeart/2005/8/layout/hProcess11"/>
    <dgm:cxn modelId="{66ABDE02-14CD-EE48-B8F6-574CBED07E09}" type="presParOf" srcId="{A14E873C-5171-BA42-9775-297E9A40D533}" destId="{0C101112-7406-0D48-8879-B4C2DEDBBDC5}" srcOrd="1" destOrd="0" presId="urn:microsoft.com/office/officeart/2005/8/layout/hProcess11"/>
    <dgm:cxn modelId="{01F0A9BE-5D9B-754A-B922-3ECAF1960DA8}" type="presParOf" srcId="{A14E873C-5171-BA42-9775-297E9A40D533}" destId="{CEFCFC3D-E559-5A4B-A305-B379E8D045C2}" srcOrd="2" destOrd="0" presId="urn:microsoft.com/office/officeart/2005/8/layout/hProcess11"/>
    <dgm:cxn modelId="{A5C3C639-BE03-2E4E-8ECB-A2F4FE49438E}" type="presParOf" srcId="{C1F07401-E954-4B41-95E0-31CC551BD688}" destId="{12385B79-BDA5-7E4C-A04B-C52251F1CF84}" srcOrd="7" destOrd="0" presId="urn:microsoft.com/office/officeart/2005/8/layout/hProcess11"/>
    <dgm:cxn modelId="{ACFDD4AC-D5B9-D643-B3C2-2E410AE3A82C}" type="presParOf" srcId="{C1F07401-E954-4B41-95E0-31CC551BD688}" destId="{2C4BF58A-8DAB-AE45-915D-5846F66E9435}" srcOrd="8" destOrd="0" presId="urn:microsoft.com/office/officeart/2005/8/layout/hProcess11"/>
    <dgm:cxn modelId="{43CCAC3D-3532-7545-B543-2AF8056CE556}" type="presParOf" srcId="{2C4BF58A-8DAB-AE45-915D-5846F66E9435}" destId="{9669DFD5-C1FC-E249-AF9E-832673C3F962}" srcOrd="0" destOrd="0" presId="urn:microsoft.com/office/officeart/2005/8/layout/hProcess11"/>
    <dgm:cxn modelId="{C8E910B4-C755-AD4F-AC30-EF67FCA575FD}" type="presParOf" srcId="{2C4BF58A-8DAB-AE45-915D-5846F66E9435}" destId="{B2FA986B-E845-C148-B51D-554E84557B4A}" srcOrd="1" destOrd="0" presId="urn:microsoft.com/office/officeart/2005/8/layout/hProcess11"/>
    <dgm:cxn modelId="{0469B621-B794-9047-9BEF-E770CA595BB3}" type="presParOf" srcId="{2C4BF58A-8DAB-AE45-915D-5846F66E9435}" destId="{B2E9AA54-7FFE-0641-AB44-0315C102640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8E102-4921-194D-A4E2-6C56EEF3EF15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CA65-7467-8F42-A000-5200A4CAABB3}">
      <dsp:nvSpPr>
        <dsp:cNvPr id="0" name=""/>
        <dsp:cNvSpPr/>
      </dsp:nvSpPr>
      <dsp:spPr>
        <a:xfrm>
          <a:off x="4159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Design</a:t>
          </a:r>
        </a:p>
      </dsp:txBody>
      <dsp:txXfrm>
        <a:off x="4159" y="0"/>
        <a:ext cx="1818408" cy="1740535"/>
      </dsp:txXfrm>
    </dsp:sp>
    <dsp:sp modelId="{513016AB-58EA-604A-831F-CDFA3A9EBE8E}">
      <dsp:nvSpPr>
        <dsp:cNvPr id="0" name=""/>
        <dsp:cNvSpPr/>
      </dsp:nvSpPr>
      <dsp:spPr>
        <a:xfrm>
          <a:off x="695796" y="1958102"/>
          <a:ext cx="435133" cy="4351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DF023-4DF9-AC49-B042-179DA9A90A85}">
      <dsp:nvSpPr>
        <dsp:cNvPr id="0" name=""/>
        <dsp:cNvSpPr/>
      </dsp:nvSpPr>
      <dsp:spPr>
        <a:xfrm>
          <a:off x="1913487" y="2610802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Implementation</a:t>
          </a:r>
        </a:p>
      </dsp:txBody>
      <dsp:txXfrm>
        <a:off x="1913487" y="2610802"/>
        <a:ext cx="1818408" cy="1740535"/>
      </dsp:txXfrm>
    </dsp:sp>
    <dsp:sp modelId="{F485341E-6AB1-9C4F-AC66-9D469CFA1AE5}">
      <dsp:nvSpPr>
        <dsp:cNvPr id="0" name=""/>
        <dsp:cNvSpPr/>
      </dsp:nvSpPr>
      <dsp:spPr>
        <a:xfrm>
          <a:off x="2605124" y="1958102"/>
          <a:ext cx="435133" cy="435133"/>
        </a:xfrm>
        <a:prstGeom prst="ellipse">
          <a:avLst/>
        </a:prstGeom>
        <a:solidFill>
          <a:schemeClr val="accent3">
            <a:hueOff val="880112"/>
            <a:satOff val="0"/>
            <a:lumOff val="-14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C5284-FF23-464A-A827-51D942ECC431}">
      <dsp:nvSpPr>
        <dsp:cNvPr id="0" name=""/>
        <dsp:cNvSpPr/>
      </dsp:nvSpPr>
      <dsp:spPr>
        <a:xfrm>
          <a:off x="3822815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Participation</a:t>
          </a:r>
        </a:p>
      </dsp:txBody>
      <dsp:txXfrm>
        <a:off x="3822815" y="0"/>
        <a:ext cx="1818408" cy="1740535"/>
      </dsp:txXfrm>
    </dsp:sp>
    <dsp:sp modelId="{B875FD18-F4B4-864B-8715-36C9C9327013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3">
            <a:hueOff val="1760224"/>
            <a:satOff val="0"/>
            <a:lumOff val="-2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C7935-0BE5-D049-91C2-F1C08EA1ECCE}">
      <dsp:nvSpPr>
        <dsp:cNvPr id="0" name=""/>
        <dsp:cNvSpPr/>
      </dsp:nvSpPr>
      <dsp:spPr>
        <a:xfrm>
          <a:off x="5732144" y="2610802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Aggregation</a:t>
          </a:r>
        </a:p>
      </dsp:txBody>
      <dsp:txXfrm>
        <a:off x="5732144" y="2610802"/>
        <a:ext cx="1818408" cy="1740535"/>
      </dsp:txXfrm>
    </dsp:sp>
    <dsp:sp modelId="{0C101112-7406-0D48-8879-B4C2DEDBBDC5}">
      <dsp:nvSpPr>
        <dsp:cNvPr id="0" name=""/>
        <dsp:cNvSpPr/>
      </dsp:nvSpPr>
      <dsp:spPr>
        <a:xfrm>
          <a:off x="6423781" y="1958102"/>
          <a:ext cx="435133" cy="435133"/>
        </a:xfrm>
        <a:prstGeom prst="ellipse">
          <a:avLst/>
        </a:prstGeom>
        <a:solidFill>
          <a:schemeClr val="accent3">
            <a:hueOff val="2640335"/>
            <a:satOff val="0"/>
            <a:lumOff val="-42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9DFD5-C1FC-E249-AF9E-832673C3F962}">
      <dsp:nvSpPr>
        <dsp:cNvPr id="0" name=""/>
        <dsp:cNvSpPr/>
      </dsp:nvSpPr>
      <dsp:spPr>
        <a:xfrm>
          <a:off x="7641472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Insights</a:t>
          </a:r>
        </a:p>
      </dsp:txBody>
      <dsp:txXfrm>
        <a:off x="7641472" y="0"/>
        <a:ext cx="1818408" cy="1740535"/>
      </dsp:txXfrm>
    </dsp:sp>
    <dsp:sp modelId="{B2FA986B-E845-C148-B51D-554E84557B4A}">
      <dsp:nvSpPr>
        <dsp:cNvPr id="0" name=""/>
        <dsp:cNvSpPr/>
      </dsp:nvSpPr>
      <dsp:spPr>
        <a:xfrm>
          <a:off x="8333110" y="1958102"/>
          <a:ext cx="435133" cy="435133"/>
        </a:xfrm>
        <a:prstGeom prst="ellipse">
          <a:avLst/>
        </a:prstGeom>
        <a:solidFill>
          <a:schemeClr val="accent3">
            <a:hueOff val="3520447"/>
            <a:satOff val="0"/>
            <a:lumOff val="-5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8E102-4921-194D-A4E2-6C56EEF3EF15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CA65-7467-8F42-A000-5200A4CAABB3}">
      <dsp:nvSpPr>
        <dsp:cNvPr id="0" name=""/>
        <dsp:cNvSpPr/>
      </dsp:nvSpPr>
      <dsp:spPr>
        <a:xfrm>
          <a:off x="3479" y="0"/>
          <a:ext cx="1814361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Design</a:t>
          </a:r>
          <a:br>
            <a:rPr lang="en-GB" sz="1600" kern="1200" dirty="0"/>
          </a:br>
          <a:r>
            <a:rPr lang="en-GB" sz="1600" kern="1200" dirty="0"/>
            <a:t>What are the Key Challenges we want to solve?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Who will benefit from the forecasts?</a:t>
          </a:r>
        </a:p>
      </dsp:txBody>
      <dsp:txXfrm>
        <a:off x="3479" y="0"/>
        <a:ext cx="1814361" cy="1740535"/>
      </dsp:txXfrm>
    </dsp:sp>
    <dsp:sp modelId="{513016AB-58EA-604A-831F-CDFA3A9EBE8E}">
      <dsp:nvSpPr>
        <dsp:cNvPr id="0" name=""/>
        <dsp:cNvSpPr/>
      </dsp:nvSpPr>
      <dsp:spPr>
        <a:xfrm>
          <a:off x="693093" y="1958102"/>
          <a:ext cx="435133" cy="4351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DF023-4DF9-AC49-B042-179DA9A90A85}">
      <dsp:nvSpPr>
        <dsp:cNvPr id="0" name=""/>
        <dsp:cNvSpPr/>
      </dsp:nvSpPr>
      <dsp:spPr>
        <a:xfrm>
          <a:off x="1876240" y="2610802"/>
          <a:ext cx="185883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Implementation</a:t>
          </a:r>
          <a:br>
            <a:rPr lang="en-GB" sz="1600" b="1" kern="1200" dirty="0"/>
          </a:br>
          <a:r>
            <a:rPr lang="en-GB" sz="1600" b="0" kern="1200" dirty="0"/>
            <a:t>What datasets can we use openly?</a:t>
          </a:r>
          <a:br>
            <a:rPr lang="en-GB" sz="1600" b="0" kern="1200" dirty="0"/>
          </a:br>
          <a:r>
            <a:rPr lang="en-GB" sz="1600" b="0" kern="1200" dirty="0"/>
            <a:t>Are there any specific strategies or tools that we want to see?</a:t>
          </a:r>
          <a:endParaRPr lang="en-GB" sz="1600" b="1" kern="1200" dirty="0"/>
        </a:p>
      </dsp:txBody>
      <dsp:txXfrm>
        <a:off x="1876240" y="2610802"/>
        <a:ext cx="1858838" cy="1740535"/>
      </dsp:txXfrm>
    </dsp:sp>
    <dsp:sp modelId="{F485341E-6AB1-9C4F-AC66-9D469CFA1AE5}">
      <dsp:nvSpPr>
        <dsp:cNvPr id="0" name=""/>
        <dsp:cNvSpPr/>
      </dsp:nvSpPr>
      <dsp:spPr>
        <a:xfrm>
          <a:off x="2588093" y="1958102"/>
          <a:ext cx="435133" cy="435133"/>
        </a:xfrm>
        <a:prstGeom prst="ellipse">
          <a:avLst/>
        </a:prstGeom>
        <a:solidFill>
          <a:schemeClr val="accent3">
            <a:hueOff val="880112"/>
            <a:satOff val="0"/>
            <a:lumOff val="-14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C5284-FF23-464A-A827-51D942ECC431}">
      <dsp:nvSpPr>
        <dsp:cNvPr id="0" name=""/>
        <dsp:cNvSpPr/>
      </dsp:nvSpPr>
      <dsp:spPr>
        <a:xfrm>
          <a:off x="3793478" y="0"/>
          <a:ext cx="1881906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Participation</a:t>
          </a:r>
          <a:br>
            <a:rPr lang="en-GB" sz="1600" b="1" kern="1200" dirty="0"/>
          </a:br>
          <a:r>
            <a:rPr lang="en-GB" sz="1600" b="0" kern="1200" dirty="0"/>
            <a:t>Can we engage with a diverse set of teams?</a:t>
          </a:r>
          <a:br>
            <a:rPr lang="en-GB" sz="1600" b="0" kern="1200" dirty="0"/>
          </a:br>
          <a:r>
            <a:rPr lang="en-GB" sz="1600" b="0" kern="1200" dirty="0"/>
            <a:t>Do they have enough time?</a:t>
          </a:r>
          <a:br>
            <a:rPr lang="en-GB" sz="1600" b="0" kern="1200" dirty="0"/>
          </a:br>
          <a:r>
            <a:rPr lang="en-GB" sz="1600" b="0" kern="1200" dirty="0"/>
            <a:t>How can we best support them?</a:t>
          </a:r>
          <a:endParaRPr lang="en-GB" sz="1600" b="1" kern="1200" dirty="0"/>
        </a:p>
      </dsp:txBody>
      <dsp:txXfrm>
        <a:off x="3793478" y="0"/>
        <a:ext cx="1881906" cy="1740535"/>
      </dsp:txXfrm>
    </dsp:sp>
    <dsp:sp modelId="{B875FD18-F4B4-864B-8715-36C9C9327013}">
      <dsp:nvSpPr>
        <dsp:cNvPr id="0" name=""/>
        <dsp:cNvSpPr/>
      </dsp:nvSpPr>
      <dsp:spPr>
        <a:xfrm>
          <a:off x="4516864" y="1958102"/>
          <a:ext cx="435133" cy="435133"/>
        </a:xfrm>
        <a:prstGeom prst="ellipse">
          <a:avLst/>
        </a:prstGeom>
        <a:solidFill>
          <a:schemeClr val="accent3">
            <a:hueOff val="1760224"/>
            <a:satOff val="0"/>
            <a:lumOff val="-2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C7935-0BE5-D049-91C2-F1C08EA1ECCE}">
      <dsp:nvSpPr>
        <dsp:cNvPr id="0" name=""/>
        <dsp:cNvSpPr/>
      </dsp:nvSpPr>
      <dsp:spPr>
        <a:xfrm>
          <a:off x="5733784" y="2610802"/>
          <a:ext cx="1868381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Aggregation</a:t>
          </a:r>
          <a:br>
            <a:rPr lang="en-GB" sz="1600" b="1" kern="1200" dirty="0"/>
          </a:br>
          <a:r>
            <a:rPr lang="en-GB" sz="1600" b="0" kern="1200" dirty="0"/>
            <a:t>How should we aggregate all the entries?</a:t>
          </a:r>
          <a:br>
            <a:rPr lang="en-GB" sz="1600" b="0" kern="1200" dirty="0"/>
          </a:br>
          <a:r>
            <a:rPr lang="en-GB" sz="1600" b="0" kern="1200" dirty="0"/>
            <a:t>Do we want to build a new model based on the findings of the contest?</a:t>
          </a:r>
          <a:br>
            <a:rPr lang="en-GB" sz="1600" b="0" kern="1200" dirty="0"/>
          </a:br>
          <a:endParaRPr lang="en-GB" sz="1600" b="1" kern="1200" dirty="0"/>
        </a:p>
      </dsp:txBody>
      <dsp:txXfrm>
        <a:off x="5733784" y="2610802"/>
        <a:ext cx="1868381" cy="1740535"/>
      </dsp:txXfrm>
    </dsp:sp>
    <dsp:sp modelId="{0C101112-7406-0D48-8879-B4C2DEDBBDC5}">
      <dsp:nvSpPr>
        <dsp:cNvPr id="0" name=""/>
        <dsp:cNvSpPr/>
      </dsp:nvSpPr>
      <dsp:spPr>
        <a:xfrm>
          <a:off x="6450408" y="1958102"/>
          <a:ext cx="435133" cy="435133"/>
        </a:xfrm>
        <a:prstGeom prst="ellipse">
          <a:avLst/>
        </a:prstGeom>
        <a:solidFill>
          <a:schemeClr val="accent3">
            <a:hueOff val="2640335"/>
            <a:satOff val="0"/>
            <a:lumOff val="-42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9DFD5-C1FC-E249-AF9E-832673C3F962}">
      <dsp:nvSpPr>
        <dsp:cNvPr id="0" name=""/>
        <dsp:cNvSpPr/>
      </dsp:nvSpPr>
      <dsp:spPr>
        <a:xfrm>
          <a:off x="7660564" y="0"/>
          <a:ext cx="179999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Insights</a:t>
          </a:r>
          <a:br>
            <a:rPr lang="en-GB" sz="1600" b="1" kern="1200" dirty="0"/>
          </a:br>
          <a:r>
            <a:rPr lang="en-GB" sz="1600" b="0" kern="1200" dirty="0"/>
            <a:t>What format would create the most impact?</a:t>
          </a:r>
          <a:br>
            <a:rPr lang="en-GB" sz="1600" b="0" kern="1200" dirty="0"/>
          </a:br>
          <a:r>
            <a:rPr lang="en-GB" sz="1600" b="0" kern="1200" dirty="0"/>
            <a:t>How can we disseminate the results and maximise usefulness?</a:t>
          </a:r>
          <a:endParaRPr lang="en-GB" sz="1600" b="1" kern="1200" dirty="0"/>
        </a:p>
      </dsp:txBody>
      <dsp:txXfrm>
        <a:off x="7660564" y="0"/>
        <a:ext cx="1799995" cy="1740535"/>
      </dsp:txXfrm>
    </dsp:sp>
    <dsp:sp modelId="{B2FA986B-E845-C148-B51D-554E84557B4A}">
      <dsp:nvSpPr>
        <dsp:cNvPr id="0" name=""/>
        <dsp:cNvSpPr/>
      </dsp:nvSpPr>
      <dsp:spPr>
        <a:xfrm>
          <a:off x="8342995" y="1958102"/>
          <a:ext cx="435133" cy="435133"/>
        </a:xfrm>
        <a:prstGeom prst="ellipse">
          <a:avLst/>
        </a:prstGeom>
        <a:solidFill>
          <a:schemeClr val="accent3">
            <a:hueOff val="3520447"/>
            <a:satOff val="0"/>
            <a:lumOff val="-5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A6BE2-F309-C145-93AC-13335DCF7E2A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2AABF-378F-1243-A442-BE6760A96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2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C27F-85D4-9EC1-010F-AA13EEEFA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93EED-9D5A-A81B-C22B-D16FF2547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94F9D7-67D4-ECB0-E2E4-162BAD9C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E878-A43D-DD47-B90D-8C10E2AB5A0F}" type="datetime1">
              <a:rPr lang="en-GB" smtClean="0"/>
              <a:t>13/01/2025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E9CE1-9297-EFBD-9949-40700F65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AAD60-9B55-7868-98CE-00EFCF05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EB35-9D7A-C683-B600-12F87041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5A339-898D-E715-2835-05602D600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3A1AA-F78D-95CB-3765-9CA97A84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1-ED4C-3447-B601-7E74B3C5BD79}" type="datetime1">
              <a:rPr lang="en-GB" smtClean="0"/>
              <a:t>13/01/2025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B7402-1601-90BD-15D0-C737A3CB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ED497-0991-F3AA-89B3-0A6F1EB7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5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8B1B8-74C0-8FFE-DA0B-C289B7835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36C5F-844E-ECF2-DC16-C842E28D3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AA70E-DFB4-9644-89CE-2BB2013A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4095-BE22-7247-B913-F934B361C0A6}" type="datetime1">
              <a:rPr lang="en-GB" smtClean="0"/>
              <a:t>13/01/2025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7160F-9164-289F-9BEA-C16A3323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A13F7-1F07-466D-59C0-1899B89B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22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73C7-7A33-DAB4-6CD0-DE29AC6B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7AF56-9B7B-8721-CD22-64F780D5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0636-3EE2-674F-A4D3-0BAC6EBA81F4}" type="datetime1">
              <a:rPr lang="en-GB" smtClean="0"/>
              <a:t>13/01/2025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C2B54-82CB-FE67-E48E-ABDBFF22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7DEE0-2BFA-3D94-7EA2-12A478E1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60F1DF8-F17B-3139-E284-5A68CE9B61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="0">
                <a:solidFill>
                  <a:srgbClr val="004D9E"/>
                </a:solidFill>
              </a:defRPr>
            </a:lvl1pPr>
          </a:lstStyle>
          <a:p>
            <a:pPr lvl="0"/>
            <a:r>
              <a:rPr lang="en-US" b="1" dirty="0"/>
              <a:t>Master Bold</a:t>
            </a:r>
          </a:p>
        </p:txBody>
      </p:sp>
    </p:spTree>
    <p:extLst>
      <p:ext uri="{BB962C8B-B14F-4D97-AF65-F5344CB8AC3E}">
        <p14:creationId xmlns:p14="http://schemas.microsoft.com/office/powerpoint/2010/main" val="223786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3A86-2F77-550D-5B45-17877193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0C736-B6A4-CDED-062C-BA043AE7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6CFB-8076-FF4C-901A-2D349C2F3CE8}" type="datetime1">
              <a:rPr lang="en-GB" smtClean="0"/>
              <a:t>13/01/2025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B766B-8AAF-F6EC-C5BD-EF1B677D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8A851-FC0E-41B5-C9E0-EB086DC1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AEB60E3-5D81-74D2-3157-46C04455AC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i="1">
                <a:solidFill>
                  <a:srgbClr val="00BB64"/>
                </a:solidFill>
              </a:defRPr>
            </a:lvl1pPr>
          </a:lstStyle>
          <a:p>
            <a:pPr lvl="0"/>
            <a:r>
              <a:rPr lang="en-US" i="1" dirty="0"/>
              <a:t>Master Italics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1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0E06E-80A4-BD21-1D3C-1A13B7C3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1B99C-F6F4-53EE-9B9F-FB8389E0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275F1-39BA-2B4D-5978-59BE7597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F4EA-D634-624D-B6F4-F469819D4D97}" type="datetime1">
              <a:rPr lang="en-GB" smtClean="0"/>
              <a:t>13/01/2025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D3D77-C3BA-8002-516C-D413D983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6F8D4-BECB-F41F-72B3-A86F0551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2932-30A9-A88D-F4AB-5CB021CF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D19B4-5F38-2BAD-805A-2749A6603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D740F-6AE5-9976-45E8-B44EBAF6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266D-035E-9246-9488-656C43B991F3}" type="datetime1">
              <a:rPr lang="en-GB" smtClean="0"/>
              <a:t>13/01/2025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B5006-8C6A-2AA0-4DD3-3A46773B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F0C73-97B7-ED50-43F7-547CEEF5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6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F668-65D7-2916-69ED-6C4719BB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E247-AD66-FF1E-E04F-1E0995923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D95E4-D495-B5EC-61F0-AD1EA4122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C0F80-04E3-D6E9-5C4D-6C740BCB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0B4D-C3E7-C64B-ACB3-A5A270B6F24D}" type="datetime1">
              <a:rPr lang="en-GB" smtClean="0"/>
              <a:t>13/01/2025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426CC-93E0-3369-63DC-7A594C03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66AE6-7859-B038-88AC-491309AE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0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1677-63E9-E9D2-CB95-57D2E1EF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604E6-0003-DE8E-E7EC-37B3673F9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137F9-7DEB-64C5-780E-C6FF3EB52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0588A-F6A5-D16E-BCA9-FE3440C41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C71E0-ACA4-EACB-8219-1E0E9195C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8F793-7661-0143-1B3E-FBF40C5B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9D7B-1A39-1C41-8628-1E5F8A62C2E4}" type="datetime1">
              <a:rPr lang="en-GB" smtClean="0"/>
              <a:t>13/01/2025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EC207-8397-AF21-D2C2-94378E2E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5D14D-E816-088C-C318-3CE01FC4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3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CA49-9933-7613-C03F-FF46C2996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3E63E-6874-269D-C643-056F597A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32D7-E3DF-4C4A-B20C-0C58814F08AB}" type="datetime1">
              <a:rPr lang="en-GB" smtClean="0"/>
              <a:t>13/01/2025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80658-B5D7-52DA-B445-78D3240D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238FC-4E79-A727-F296-92059925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5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7EFE1-336F-091F-649E-BFE493A6D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504E-BA97-F546-8DF8-B07BB1857424}" type="datetime1">
              <a:rPr lang="en-GB" smtClean="0"/>
              <a:t>13/01/2025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64A70E-8BCF-C2F6-3B3D-A3A8EE07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488BA-21B6-2631-538E-FD6912EB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7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8B7C-4139-3D70-83BA-B69AFC5D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A5459-954D-D270-C1AD-EB62C173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B687E-3AF1-121F-B73A-96951E0B6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4D49F-0749-32A5-A733-E69C592A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632E-FAB4-B143-A22A-60CCE47B0D6C}" type="datetime1">
              <a:rPr lang="en-GB" smtClean="0"/>
              <a:t>13/01/2025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0F830-97C9-4509-FFCA-00DBA90D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084CA-23BA-F285-64ED-88D8D5FD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4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FDCE-6171-E326-ADCA-BB26238D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9CCFE7-9710-1ACD-A829-D6BAE092C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17925-1C2B-3EC4-B2C5-C5EE15FCF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5575B-C514-38A0-C7E6-413C2D9D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9D7B-00FC-FE44-9E4E-9C5D6F13486F}" type="datetime1">
              <a:rPr lang="en-GB" smtClean="0"/>
              <a:t>13/01/2025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3CF6E-AA90-0457-D371-10A0C1B0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30494-C3A9-03CF-4C02-3DC50412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9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EE363F27-78CF-01F8-44CE-98395DA5CBB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5E156-FC20-CA06-D4D0-204C6999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92C61-72B2-CB4A-E274-D1B96C03C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D412B-42F7-4F41-5A38-4945C9449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81E878-A43D-DD47-B90D-8C10E2AB5A0F}" type="datetime1">
              <a:rPr lang="en-GB" smtClean="0"/>
              <a:t>13/01/2025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BC27B-70DD-91EB-E694-FFC135A38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blue circle with yellow and green stripes&#10;&#10;Description automatically generated">
            <a:extLst>
              <a:ext uri="{FF2B5EF4-FFF2-40B4-BE49-F238E27FC236}">
                <a16:creationId xmlns:a16="http://schemas.microsoft.com/office/drawing/2014/main" id="{555B15D1-94CB-97B6-D1E9-ACD57FA090E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449939" y="6075553"/>
            <a:ext cx="645922" cy="64592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D03669-CE05-6810-A250-88D63FD8F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Spatial, Health &amp; Environmental Research using Probabilistic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88522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8AA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4D9E"/>
        </a:buClr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B64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CAF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tyler13.github.io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HERE-PPL/Forecast-AggregatoR" TargetMode="External"/><Relationship Id="rId2" Type="http://schemas.openxmlformats.org/officeDocument/2006/relationships/hyperlink" Target="https://github.com/SPHERE-PPL/forecasting-contest-templat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forms.office.com/pages/responsepage.aspx?id=p_SVQ1XklU-Knx-672OE-URujk9e7W5DjFX3xGxXVMVUMUNYWUFPVTk1RjY1REtDTkZTVjRDSUQyTi4u&amp;route=shorturl" TargetMode="Externa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sphere-ppl.org" TargetMode="External"/><Relationship Id="rId2" Type="http://schemas.openxmlformats.org/officeDocument/2006/relationships/hyperlink" Target="http://www.sphere-ppl.org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earselab.com/" TargetMode="External"/><Relationship Id="rId2" Type="http://schemas.openxmlformats.org/officeDocument/2006/relationships/hyperlink" Target="https://www.thecatorla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richard-wood-aa647188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tyler13.github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201C-A408-3643-11D0-11117A5FB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b="1" dirty="0">
                <a:latin typeface="Arial" panose="020B0604020202020204" pitchFamily="34" charset="0"/>
                <a:cs typeface="Arial" panose="020B0604020202020204" pitchFamily="34" charset="0"/>
              </a:rPr>
              <a:t>SPHERE-PPL Annual Meeting &amp;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05D6-6871-656A-F4B2-BBAF42D6F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Health Modelling &amp; Forecasting</a:t>
            </a:r>
          </a:p>
          <a:p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SPHERE-PPL Team</a:t>
            </a:r>
          </a:p>
          <a:p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Thursday 23</a:t>
            </a:r>
            <a:r>
              <a:rPr lang="en-GB" sz="1800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January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132F4-5F4D-8AD8-D07D-E110BC9A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35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89B9-5992-C387-45D7-6D5F788C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Keynotes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C22C1-BAEB-926F-AC72-8072D9D8AA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7A6F0-D5AE-4C88-0F60-F3A03E75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20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8272-CF99-FBBC-2585-85922DF7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Keynotes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279A2DD-7694-2089-CA1B-B8AEF78042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996110"/>
              </p:ext>
            </p:extLst>
          </p:nvPr>
        </p:nvGraphicFramePr>
        <p:xfrm>
          <a:off x="838200" y="1825624"/>
          <a:ext cx="10515600" cy="4266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629">
                  <a:extLst>
                    <a:ext uri="{9D8B030D-6E8A-4147-A177-3AD203B41FA5}">
                      <a16:colId xmlns:a16="http://schemas.microsoft.com/office/drawing/2014/main" val="2334691454"/>
                    </a:ext>
                  </a:extLst>
                </a:gridCol>
                <a:gridCol w="8479971">
                  <a:extLst>
                    <a:ext uri="{9D8B030D-6E8A-4147-A177-3AD203B41FA5}">
                      <a16:colId xmlns:a16="http://schemas.microsoft.com/office/drawing/2014/main" val="3347920920"/>
                    </a:ext>
                  </a:extLst>
                </a:gridCol>
              </a:tblGrid>
              <a:tr h="1422139">
                <a:tc>
                  <a:txBody>
                    <a:bodyPr/>
                    <a:lstStyle/>
                    <a:p>
                      <a:pPr algn="l"/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solidFill>
                            <a:srgbClr val="004D9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 </a:t>
                      </a:r>
                      <a:r>
                        <a:rPr lang="en-GB" sz="1800" b="1" i="0" kern="1200" dirty="0">
                          <a:solidFill>
                            <a:srgbClr val="004D9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Hannah Rose </a:t>
                      </a:r>
                      <a:r>
                        <a:rPr lang="en-GB" sz="1800" b="1" i="0" kern="1200" dirty="0" err="1">
                          <a:solidFill>
                            <a:srgbClr val="004D9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Vineer</a:t>
                      </a:r>
                      <a:r>
                        <a:rPr lang="en-GB" sz="1800" b="1" i="0" kern="1200" dirty="0">
                          <a:solidFill>
                            <a:srgbClr val="004D9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GB" sz="1800" b="0" i="1" kern="1200" dirty="0">
                          <a:solidFill>
                            <a:srgbClr val="00BB6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University of Liverpool &amp; VBD Hub</a:t>
                      </a:r>
                      <a:endParaRPr lang="en-GB" b="1" i="1" dirty="0">
                        <a:solidFill>
                          <a:srgbClr val="00BB6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132032"/>
                  </a:ext>
                </a:extLst>
              </a:tr>
              <a:tr h="1422139">
                <a:tc>
                  <a:txBody>
                    <a:bodyPr/>
                    <a:lstStyle/>
                    <a:p>
                      <a:pPr algn="l"/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solidFill>
                            <a:srgbClr val="004D9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 Will Pearse 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</a:t>
                      </a:r>
                      <a:r>
                        <a:rPr lang="en-GB" i="1" dirty="0">
                          <a:solidFill>
                            <a:srgbClr val="00BB6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Alan Turing Institute &amp; Imperial College London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053139"/>
                  </a:ext>
                </a:extLst>
              </a:tr>
              <a:tr h="1422139">
                <a:tc>
                  <a:txBody>
                    <a:bodyPr/>
                    <a:lstStyle/>
                    <a:p>
                      <a:pPr algn="l"/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solidFill>
                            <a:srgbClr val="004D9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 Richard Wood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en-GB" i="1" dirty="0">
                          <a:solidFill>
                            <a:srgbClr val="00BB6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BNSSG ICB &amp; University of Bath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19983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E60E9-1816-2E93-E99D-BBFB0D42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2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AF29-1F8F-7CAE-8293-520E9B23D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Coffee Break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05319-34EC-A193-6554-B282897497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Refreshments are around the corner in the kitchen areas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D5390-E768-BC9B-3F48-8C0FE3B2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00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E5C5-25AF-D20F-B530-BF9F9C69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solidFill>
                  <a:srgbClr val="008AA5"/>
                </a:solidFill>
                <a:effectLst/>
              </a:rPr>
              <a:t>Activity 1 - Identifying Key Challenges in Health Policy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AACB3-AE7E-3C4E-88D2-59455D048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4E8ED-8A0D-C24B-C640-C0F51EC88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90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B4CC-F587-0059-B04E-CFC9ED80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its going to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85E7C-817D-C3BC-E826-243A35DCA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b="1" dirty="0">
                <a:solidFill>
                  <a:srgbClr val="004D9E"/>
                </a:solidFill>
              </a:rPr>
              <a:t>Stage 1 - Break-out Discussions (45 minutes)</a:t>
            </a:r>
          </a:p>
          <a:p>
            <a:pPr lvl="1"/>
            <a:r>
              <a:rPr lang="en-GB" dirty="0"/>
              <a:t>Split into teams of 8</a:t>
            </a:r>
          </a:p>
          <a:p>
            <a:pPr lvl="1"/>
            <a:r>
              <a:rPr lang="en-GB" dirty="0"/>
              <a:t>Each team takes pens and A3 sheet</a:t>
            </a:r>
          </a:p>
          <a:p>
            <a:pPr lvl="1"/>
            <a:r>
              <a:rPr lang="en-GB" dirty="0"/>
              <a:t>45 minutes to talk about key challenges in Health Policy that relate to modelling &amp; forecasting</a:t>
            </a:r>
          </a:p>
          <a:p>
            <a:pPr lvl="1"/>
            <a:r>
              <a:rPr lang="en-GB" dirty="0"/>
              <a:t>Don't worry about finding solutions, we will do that in this afternoon's session</a:t>
            </a:r>
          </a:p>
          <a:p>
            <a:endParaRPr lang="en-GB" sz="2400" dirty="0"/>
          </a:p>
          <a:p>
            <a:r>
              <a:rPr lang="en-GB" sz="2400" b="1" dirty="0">
                <a:solidFill>
                  <a:srgbClr val="004D9E"/>
                </a:solidFill>
              </a:rPr>
              <a:t>Stage 2 - Group Feedback &amp; Contest Priorities Vote (45 minutes)</a:t>
            </a:r>
          </a:p>
          <a:p>
            <a:pPr lvl="1"/>
            <a:r>
              <a:rPr lang="en-GB" dirty="0"/>
              <a:t>Each team will have 2 minutes to present what they think is the biggest challenge they discussed</a:t>
            </a:r>
          </a:p>
          <a:p>
            <a:pPr lvl="1"/>
            <a:r>
              <a:rPr lang="en-GB" dirty="0"/>
              <a:t>These will form the basis of our forecast contest discussions later!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51C42-C465-AFF6-4588-774A7557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06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1A4D5-6933-F299-978F-BEF81194C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1A28-D42E-E6B6-32EB-1C7D496C8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solidFill>
                  <a:srgbClr val="008AA5"/>
                </a:solidFill>
                <a:effectLst/>
              </a:rPr>
              <a:t>Activity 1 – Group Feedback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73280-5336-3293-8FDD-536CEF5437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309EF-8F3D-A121-2095-E496E6DD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48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8EA20-1A39-BDD2-8815-0DBE9C9C3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B10E-7DDA-E1E7-C8FC-40212D25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solidFill>
                  <a:srgbClr val="008AA5"/>
                </a:solidFill>
                <a:effectLst/>
              </a:rPr>
              <a:t>Lunch Break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DF2BD-DB85-6502-4397-9D545AD161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Refreshments and food are around the corner in the kitchen areas!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1C017-46BB-A0F2-9149-F52AAB558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95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A0C4A-012A-9A5D-41E0-FF204A8AB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C23E-D232-99B4-35C0-0DD5CC75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Welcome Back!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2A012DB-594D-EF25-0929-08B68BB7EE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0892" y="1690688"/>
          <a:ext cx="9790216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457">
                  <a:extLst>
                    <a:ext uri="{9D8B030D-6E8A-4147-A177-3AD203B41FA5}">
                      <a16:colId xmlns:a16="http://schemas.microsoft.com/office/drawing/2014/main" val="3346084920"/>
                    </a:ext>
                  </a:extLst>
                </a:gridCol>
                <a:gridCol w="3228053">
                  <a:extLst>
                    <a:ext uri="{9D8B030D-6E8A-4147-A177-3AD203B41FA5}">
                      <a16:colId xmlns:a16="http://schemas.microsoft.com/office/drawing/2014/main" val="2325865302"/>
                    </a:ext>
                  </a:extLst>
                </a:gridCol>
                <a:gridCol w="5208706">
                  <a:extLst>
                    <a:ext uri="{9D8B030D-6E8A-4147-A177-3AD203B41FA5}">
                      <a16:colId xmlns:a16="http://schemas.microsoft.com/office/drawing/2014/main" val="3533379028"/>
                    </a:ext>
                  </a:extLst>
                </a:gridCol>
              </a:tblGrid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</a:rPr>
                        <a:t>Timings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</a:rPr>
                        <a:t>Activity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632868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13:30-14:15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Groups design forecasting contests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581915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14:15-15:00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 feedback and discussion of contest priorities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501210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15:00-15:30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Coffee 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799144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15:30-15:40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Presentation -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 Josh Tyler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can SPHERE-PPL do for you?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101515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15:40-16:00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Discussion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Brainstorming requests for workshops, training and 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294931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16:00-16:30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Creating a community priority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457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16:30-17:00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Wrap-Up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870793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5E233-FEBC-6711-FD1A-54F4E1F1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07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5F952-B93C-C694-58B8-516807E80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55347-4D43-41B3-516B-D8AEC42A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solidFill>
                  <a:srgbClr val="008AA5"/>
                </a:solidFill>
                <a:effectLst/>
              </a:rPr>
              <a:t>Activity </a:t>
            </a:r>
            <a:r>
              <a:rPr lang="en-GB" dirty="0"/>
              <a:t>2</a:t>
            </a:r>
            <a:r>
              <a:rPr lang="en-GB" i="0" dirty="0">
                <a:solidFill>
                  <a:srgbClr val="008AA5"/>
                </a:solidFill>
                <a:effectLst/>
              </a:rPr>
              <a:t> – Designing a Forecasting Contest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BF525-4830-8AF9-D4AB-A9582E3ADA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38840-4624-A12A-FD29-9D9C372B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49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40804-BB16-DB03-A5E3-1A26AAC53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AB55-5BD3-9393-7DA7-61BE428A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its going to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FE94A-7DA7-25EC-DD0A-21AE07298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800" b="1" dirty="0">
                <a:solidFill>
                  <a:srgbClr val="004D9E"/>
                </a:solidFill>
              </a:rPr>
              <a:t>Stage 1 – Building a Forecasting Contest (10 minutes)</a:t>
            </a:r>
          </a:p>
          <a:p>
            <a:pPr lvl="1"/>
            <a:r>
              <a:rPr lang="en-GB" sz="1800" dirty="0"/>
              <a:t>Quick presentation from the SPHERE-PPL team on how the forecasting contests are going to work mechanically and what makes a good contest</a:t>
            </a:r>
          </a:p>
          <a:p>
            <a:pPr marL="457200" lvl="1" indent="0">
              <a:buNone/>
            </a:pPr>
            <a:endParaRPr lang="en-GB" sz="1800" b="1" dirty="0">
              <a:solidFill>
                <a:srgbClr val="004D9E"/>
              </a:solidFill>
            </a:endParaRPr>
          </a:p>
          <a:p>
            <a:r>
              <a:rPr lang="en-GB" sz="1800" b="1" dirty="0">
                <a:solidFill>
                  <a:srgbClr val="004D9E"/>
                </a:solidFill>
              </a:rPr>
              <a:t>Stage 2 – Break-Out Discussions (40 minutes)</a:t>
            </a:r>
          </a:p>
          <a:p>
            <a:pPr lvl="1"/>
            <a:r>
              <a:rPr lang="en-GB" sz="1800" dirty="0"/>
              <a:t>Split into teams of 8</a:t>
            </a:r>
          </a:p>
          <a:p>
            <a:pPr lvl="1"/>
            <a:r>
              <a:rPr lang="en-GB" sz="1800" dirty="0"/>
              <a:t>Each team takes pens and A3 sheet</a:t>
            </a:r>
          </a:p>
          <a:p>
            <a:pPr lvl="1"/>
            <a:r>
              <a:rPr lang="en-GB" sz="1800" dirty="0"/>
              <a:t>Using a challenge area from the next slide and start designing a forecasting contest</a:t>
            </a:r>
          </a:p>
          <a:p>
            <a:pPr marL="457200" lvl="1" indent="0">
              <a:buNone/>
            </a:pPr>
            <a:endParaRPr lang="en-GB" sz="1400" dirty="0"/>
          </a:p>
          <a:p>
            <a:r>
              <a:rPr lang="en-GB" sz="1800" b="1" dirty="0">
                <a:solidFill>
                  <a:srgbClr val="004D9E"/>
                </a:solidFill>
              </a:rPr>
              <a:t>Stage 3 - Group Feedback (40 minutes)</a:t>
            </a:r>
          </a:p>
          <a:p>
            <a:pPr lvl="1"/>
            <a:r>
              <a:rPr lang="en-GB" sz="1800" dirty="0"/>
              <a:t>Each team will give an overview of their proposed contest</a:t>
            </a:r>
          </a:p>
          <a:p>
            <a:pPr lvl="1"/>
            <a:r>
              <a:rPr lang="en-GB" sz="1800" dirty="0"/>
              <a:t>Indicative vote on what would provide greatest impact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5724A-6FBA-B885-AF9B-B20D6088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2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149E-C150-A650-FA00-2A562ECA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Welcome!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1B38E-1B70-7E5F-F6D2-27D28C260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1B529-CA9D-C69F-A09E-885D18AB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005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E6CB-F52A-5FE1-96D7-23A83518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Forecasting Contest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FFAAC-48DD-7420-50E3-998D74C2D3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From Questions to Insights</a:t>
            </a:r>
          </a:p>
          <a:p>
            <a:r>
              <a:rPr lang="en-GB" dirty="0"/>
              <a:t>Dr Josh Tyler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F2890-E8CE-F3F4-185D-2E714D14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15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81D48-6F03-A6C7-EEE7-68686DA6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Forecasting Contest?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DB9FE-985B-2805-2CC8-233390EF4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200" dirty="0"/>
              <a:t>Grand Vision</a:t>
            </a:r>
          </a:p>
          <a:p>
            <a:pPr lvl="1"/>
            <a:r>
              <a:rPr lang="en-GB" sz="2200" dirty="0"/>
              <a:t>An open-source and globally-accessible competition to find innovative and accurate ways of predicting something.</a:t>
            </a:r>
          </a:p>
          <a:p>
            <a:pPr lvl="1"/>
            <a:r>
              <a:rPr lang="en-GB" sz="2200" dirty="0"/>
              <a:t>A conduit for connecting stakeholders with analytical capability.</a:t>
            </a:r>
          </a:p>
          <a:p>
            <a:pPr lvl="1"/>
            <a:endParaRPr lang="en-GB" sz="2200" dirty="0"/>
          </a:p>
          <a:p>
            <a:r>
              <a:rPr lang="en-GB" sz="2200" dirty="0"/>
              <a:t>Simple Terms</a:t>
            </a:r>
          </a:p>
          <a:p>
            <a:pPr lvl="1"/>
            <a:r>
              <a:rPr lang="en-GB" sz="2200" dirty="0"/>
              <a:t>A </a:t>
            </a:r>
            <a:r>
              <a:rPr lang="en-GB" sz="2200" dirty="0">
                <a:hlinkClick r:id="rId2"/>
              </a:rPr>
              <a:t>Github Repo</a:t>
            </a:r>
            <a:r>
              <a:rPr lang="en-GB" sz="2200" dirty="0"/>
              <a:t>, that can be cloned, edited and then collated by contest organisers, using our </a:t>
            </a:r>
            <a:r>
              <a:rPr lang="en-GB" sz="2200" dirty="0">
                <a:hlinkClick r:id="rId3"/>
              </a:rPr>
              <a:t>Forecasting AggregatoR App (FARA)</a:t>
            </a:r>
            <a:r>
              <a:rPr lang="en-GB" sz="2200" dirty="0"/>
              <a:t>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A68BB-B4E7-982D-7A45-D56BF651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986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8F33-7E28-E9A2-FA90-5CCD63C1E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Journey of a Contest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846230B-21FF-A728-8A4B-6FB02F397C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961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14E20-B034-BA94-8847-684AE0DE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98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9AEDC-1967-95FE-9254-A8C813003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10DA-792D-2F94-3AD8-C0DA29FA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Considerations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C31BB82-3EC1-4584-D244-6E680A9B5A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3866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9761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D01F-D416-9B9E-E902-9AC0AB4A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Maximising Value to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6450-485A-AAC0-65F6-98CE022F06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BA9CD-E61F-7689-622D-54A1FC9DBE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F7272-CA9A-B833-23ED-6817BE0A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52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942C-32E7-B37A-D5D5-FE3BE1C9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74A85-F9B6-4668-33D6-F95096CE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DDF662-362E-F254-F544-19AD0D3AE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348015"/>
              </p:ext>
            </p:extLst>
          </p:nvPr>
        </p:nvGraphicFramePr>
        <p:xfrm>
          <a:off x="838200" y="1636091"/>
          <a:ext cx="10439400" cy="33537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9107">
                  <a:extLst>
                    <a:ext uri="{9D8B030D-6E8A-4147-A177-3AD203B41FA5}">
                      <a16:colId xmlns:a16="http://schemas.microsoft.com/office/drawing/2014/main" val="2095981149"/>
                    </a:ext>
                  </a:extLst>
                </a:gridCol>
                <a:gridCol w="7490293">
                  <a:extLst>
                    <a:ext uri="{9D8B030D-6E8A-4147-A177-3AD203B41FA5}">
                      <a16:colId xmlns:a16="http://schemas.microsoft.com/office/drawing/2014/main" val="3870827945"/>
                    </a:ext>
                  </a:extLst>
                </a:gridCol>
              </a:tblGrid>
              <a:tr h="670749">
                <a:tc>
                  <a:txBody>
                    <a:bodyPr/>
                    <a:lstStyle/>
                    <a:p>
                      <a:pPr algn="ctr"/>
                      <a:r>
                        <a:rPr lang="en-GB" sz="2000" kern="100" dirty="0">
                          <a:effectLst/>
                        </a:rPr>
                        <a:t>Key Challenge</a:t>
                      </a:r>
                      <a:endParaRPr lang="en-GB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 anchor="ctr"/>
                </a:tc>
                <a:extLst>
                  <a:ext uri="{0D108BD9-81ED-4DB2-BD59-A6C34878D82A}">
                    <a16:rowId xmlns:a16="http://schemas.microsoft.com/office/drawing/2014/main" val="3538822886"/>
                  </a:ext>
                </a:extLst>
              </a:tr>
              <a:tr h="670749">
                <a:tc>
                  <a:txBody>
                    <a:bodyPr/>
                    <a:lstStyle/>
                    <a:p>
                      <a:pPr algn="ctr"/>
                      <a:r>
                        <a:rPr lang="en-GB" sz="2000" kern="100" dirty="0">
                          <a:effectLst/>
                        </a:rPr>
                        <a:t>Exam Question</a:t>
                      </a:r>
                      <a:endParaRPr lang="en-GB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 anchor="ctr"/>
                </a:tc>
                <a:extLst>
                  <a:ext uri="{0D108BD9-81ED-4DB2-BD59-A6C34878D82A}">
                    <a16:rowId xmlns:a16="http://schemas.microsoft.com/office/drawing/2014/main" val="803328228"/>
                  </a:ext>
                </a:extLst>
              </a:tr>
              <a:tr h="670749">
                <a:tc>
                  <a:txBody>
                    <a:bodyPr/>
                    <a:lstStyle/>
                    <a:p>
                      <a:pPr algn="ctr"/>
                      <a:r>
                        <a:rPr lang="en-GB" sz="2000" kern="100" dirty="0">
                          <a:effectLst/>
                        </a:rPr>
                        <a:t>Usable Data</a:t>
                      </a:r>
                      <a:endParaRPr lang="en-GB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 anchor="ctr"/>
                </a:tc>
                <a:extLst>
                  <a:ext uri="{0D108BD9-81ED-4DB2-BD59-A6C34878D82A}">
                    <a16:rowId xmlns:a16="http://schemas.microsoft.com/office/drawing/2014/main" val="151121533"/>
                  </a:ext>
                </a:extLst>
              </a:tr>
              <a:tr h="670749">
                <a:tc>
                  <a:txBody>
                    <a:bodyPr/>
                    <a:lstStyle/>
                    <a:p>
                      <a:pPr algn="ctr"/>
                      <a:r>
                        <a:rPr lang="en-GB" sz="2000" kern="100" dirty="0">
                          <a:effectLst/>
                        </a:rPr>
                        <a:t>Output Format</a:t>
                      </a:r>
                      <a:endParaRPr lang="en-GB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 anchor="ctr"/>
                </a:tc>
                <a:extLst>
                  <a:ext uri="{0D108BD9-81ED-4DB2-BD59-A6C34878D82A}">
                    <a16:rowId xmlns:a16="http://schemas.microsoft.com/office/drawing/2014/main" val="2005488218"/>
                  </a:ext>
                </a:extLst>
              </a:tr>
              <a:tr h="670749">
                <a:tc>
                  <a:txBody>
                    <a:bodyPr/>
                    <a:lstStyle/>
                    <a:p>
                      <a:pPr algn="ctr"/>
                      <a:r>
                        <a:rPr lang="en-GB" sz="2000" kern="100" dirty="0">
                          <a:effectLst/>
                        </a:rPr>
                        <a:t>Other Information</a:t>
                      </a:r>
                      <a:endParaRPr lang="en-GB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 anchor="ctr"/>
                </a:tc>
                <a:extLst>
                  <a:ext uri="{0D108BD9-81ED-4DB2-BD59-A6C34878D82A}">
                    <a16:rowId xmlns:a16="http://schemas.microsoft.com/office/drawing/2014/main" val="3485862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172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DA244-6EA1-FB07-5B82-CFCB1B74D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418E-7B52-E03C-A65E-D371BA0C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its going to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B6045-E610-FF59-4833-7053BA950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800" b="1" dirty="0">
                <a:solidFill>
                  <a:srgbClr val="004D9E"/>
                </a:solidFill>
              </a:rPr>
              <a:t>Stage 1 – Building a Forecasting Contest (10 minutes)</a:t>
            </a:r>
          </a:p>
          <a:p>
            <a:pPr lvl="1"/>
            <a:r>
              <a:rPr lang="en-GB" sz="1800" dirty="0"/>
              <a:t>Quick presentation from the SPHERE-PPL team on how the forecasting contests are going to work mechanically and what makes a good contest</a:t>
            </a:r>
          </a:p>
          <a:p>
            <a:pPr marL="457200" lvl="1" indent="0">
              <a:buNone/>
            </a:pPr>
            <a:endParaRPr lang="en-GB" sz="1800" b="1" dirty="0">
              <a:solidFill>
                <a:srgbClr val="004D9E"/>
              </a:solidFill>
            </a:endParaRPr>
          </a:p>
          <a:p>
            <a:r>
              <a:rPr lang="en-GB" sz="1800" b="1" dirty="0">
                <a:solidFill>
                  <a:srgbClr val="004D9E"/>
                </a:solidFill>
              </a:rPr>
              <a:t>Stage 2 – Break-Out Discussions (40 minutes)</a:t>
            </a:r>
          </a:p>
          <a:p>
            <a:pPr lvl="1"/>
            <a:r>
              <a:rPr lang="en-GB" sz="1800" dirty="0"/>
              <a:t>Split into teams of 8</a:t>
            </a:r>
          </a:p>
          <a:p>
            <a:pPr lvl="1"/>
            <a:r>
              <a:rPr lang="en-GB" sz="1800" dirty="0"/>
              <a:t>Each team takes pens and A3 sheet</a:t>
            </a:r>
          </a:p>
          <a:p>
            <a:pPr lvl="1"/>
            <a:r>
              <a:rPr lang="en-GB" sz="1800" dirty="0"/>
              <a:t>Using a challenge area from the next slide and start designing a forecasting contest</a:t>
            </a:r>
          </a:p>
          <a:p>
            <a:pPr marL="457200" lvl="1" indent="0">
              <a:buNone/>
            </a:pPr>
            <a:endParaRPr lang="en-GB" sz="1400" dirty="0"/>
          </a:p>
          <a:p>
            <a:r>
              <a:rPr lang="en-GB" sz="1800" b="1" dirty="0">
                <a:solidFill>
                  <a:srgbClr val="004D9E"/>
                </a:solidFill>
              </a:rPr>
              <a:t>Stage 3 - Group Feedback (40 minutes)</a:t>
            </a:r>
          </a:p>
          <a:p>
            <a:pPr lvl="1"/>
            <a:r>
              <a:rPr lang="en-GB" sz="1800" dirty="0"/>
              <a:t>Each team will give an overview of their proposed contest</a:t>
            </a:r>
          </a:p>
          <a:p>
            <a:pPr lvl="1"/>
            <a:r>
              <a:rPr lang="en-GB" sz="1800" dirty="0"/>
              <a:t>Indicative vote on what would provide greatest impact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7F526-0067-AA7A-CED8-B108E5DB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62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76AA-090B-68D8-5112-C3FD2ADD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Challenges in Health &amp;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A24C-AF8A-9E94-A7C0-AB61A16A9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4749F-B48A-71B4-9DD1-545FEAD9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8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41C75-D0CE-ADFB-3817-7FE68B117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5F7C-AE99-C606-0174-1D95AB0D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solidFill>
                  <a:srgbClr val="008AA5"/>
                </a:solidFill>
                <a:effectLst/>
              </a:rPr>
              <a:t>Activity 2 – Group Feedback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8699A-E7CE-1EB3-0063-F6F4E6F3B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A4473-25F4-2C01-0DEE-5C0A1758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95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B9BDE-7F4C-8B8A-51CF-DA09541CE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D83F-563D-0C77-ABF2-26FF8892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Coffee Break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68E3E-67FB-283F-BB5E-6CB629006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Refreshments are around the corner in the kitchen areas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6941E-516D-E3F6-B0B0-2960077D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7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4DB6-456A-40E3-36CE-1BF83129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Facilities &amp; Accessibility</a:t>
            </a:r>
          </a:p>
        </p:txBody>
      </p:sp>
      <p:pic>
        <p:nvPicPr>
          <p:cNvPr id="6" name="Content Placeholder 5" descr="A diagram of a building&#10;&#10;Description automatically generated">
            <a:extLst>
              <a:ext uri="{FF2B5EF4-FFF2-40B4-BE49-F238E27FC236}">
                <a16:creationId xmlns:a16="http://schemas.microsoft.com/office/drawing/2014/main" id="{2524D784-88AC-F6CD-37D5-F7055D02D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6571" y="1825625"/>
            <a:ext cx="6518858" cy="4351338"/>
          </a:xfr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F0CCF-ACA8-FAEB-24F6-FBC1090D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Spatial, Health &amp; Environmental Research using Probabilistic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840305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FC4E-80D6-10EC-7ED6-02922373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3 – Building a Community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6F084-7527-CD4C-AB4E-DAFF23620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79B8E-E64D-404C-C43A-897B932F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26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24802-7500-58CB-09E7-68839B042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B86D-9A0B-5EE6-77B7-78644B09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its going to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D4F2-2AAD-86E7-D034-7699762B2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800" b="1" dirty="0">
                <a:solidFill>
                  <a:srgbClr val="004D9E"/>
                </a:solidFill>
              </a:rPr>
              <a:t>Stage 1 – What can SPHERE-PPL do for you? (10 minutes)</a:t>
            </a:r>
          </a:p>
          <a:p>
            <a:pPr lvl="1"/>
            <a:r>
              <a:rPr lang="en-GB" sz="1800" dirty="0"/>
              <a:t>Quick presentation from the SPHERE-PPL team on what the future holds</a:t>
            </a:r>
          </a:p>
          <a:p>
            <a:pPr marL="457200" lvl="1" indent="0">
              <a:buNone/>
            </a:pPr>
            <a:endParaRPr lang="en-GB" sz="1800" b="1" dirty="0">
              <a:solidFill>
                <a:srgbClr val="004D9E"/>
              </a:solidFill>
            </a:endParaRPr>
          </a:p>
          <a:p>
            <a:r>
              <a:rPr lang="en-GB" sz="1800" b="1" dirty="0">
                <a:solidFill>
                  <a:srgbClr val="004D9E"/>
                </a:solidFill>
              </a:rPr>
              <a:t>Stage 2 – Brainstorming requests for workshops, training and support (20 minutes)</a:t>
            </a:r>
          </a:p>
          <a:p>
            <a:pPr lvl="1"/>
            <a:r>
              <a:rPr lang="en-GB" sz="1800" dirty="0"/>
              <a:t>Split into groups and make a list of different ideas that would help you make progress in your area</a:t>
            </a:r>
          </a:p>
          <a:p>
            <a:pPr lvl="1"/>
            <a:r>
              <a:rPr lang="en-GB" sz="1800" dirty="0"/>
              <a:t>Include as many details as possible!</a:t>
            </a:r>
          </a:p>
          <a:p>
            <a:pPr marL="457200" lvl="1" indent="0">
              <a:buNone/>
            </a:pPr>
            <a:endParaRPr lang="en-GB" sz="1400" dirty="0"/>
          </a:p>
          <a:p>
            <a:r>
              <a:rPr lang="en-GB" sz="1800" b="1" dirty="0">
                <a:solidFill>
                  <a:srgbClr val="004D9E"/>
                </a:solidFill>
              </a:rPr>
              <a:t>Stage 3 – Creating a community priority list (30 minutes)</a:t>
            </a:r>
          </a:p>
          <a:p>
            <a:pPr lvl="1"/>
            <a:r>
              <a:rPr lang="en-GB" sz="1800" dirty="0"/>
              <a:t>Each team will give an overview of their requests</a:t>
            </a:r>
          </a:p>
          <a:p>
            <a:pPr lvl="1"/>
            <a:r>
              <a:rPr lang="en-GB" sz="1800" dirty="0"/>
              <a:t>Discussion around how the SPHERE-PPL community can best facilitate and maximise value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F7854-F462-CC29-FB10-FD1E3854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9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3A35-9047-BDFA-34AA-42B09E60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SPHERE-PPL do for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F156E-6F12-46B3-AF59-3C18F5907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400" dirty="0"/>
              <a:t>The network’s primary goal is to connect data-scientists, researchers and policy-makers, to enable high-quality modelling and data-driven decision-making.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The SPHERE-PPL project has funding to facilitate workshops, training and targeted support on both fundamental modelling &amp; probabilistic programming, alongside events and sessions like today, working directly with stakeholders.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8E466-D4AC-B486-E00F-C39BB9CE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10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DE20-C22E-C563-40EE-8E8FCDB8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we’ve done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29B5-E912-FB71-301F-47B11443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179F2-4C54-EA71-CE4C-E753B5C8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41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2ECC-353E-D743-9F4F-C432E96A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Wrap-Up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97A8057-9C35-9752-5EB9-A05EE26F1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We’ve reached the end of the day!</a:t>
            </a:r>
          </a:p>
          <a:p>
            <a:r>
              <a:rPr lang="en-US" dirty="0"/>
              <a:t>Please complete the </a:t>
            </a:r>
            <a:r>
              <a:rPr lang="en-US" dirty="0">
                <a:hlinkClick r:id="rId2"/>
              </a:rPr>
              <a:t>Feedback Survey</a:t>
            </a:r>
            <a:r>
              <a:rPr lang="en-US" dirty="0"/>
              <a:t>!</a:t>
            </a:r>
          </a:p>
        </p:txBody>
      </p:sp>
      <p:pic>
        <p:nvPicPr>
          <p:cNvPr id="6" name="Content Placeholder 5" descr="A qr code on a blue background&#10;&#10;Description automatically generated">
            <a:extLst>
              <a:ext uri="{FF2B5EF4-FFF2-40B4-BE49-F238E27FC236}">
                <a16:creationId xmlns:a16="http://schemas.microsoft.com/office/drawing/2014/main" id="{7B9A53BE-E9D0-7341-16EC-46DDA3544B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331" y="1825625"/>
            <a:ext cx="4351338" cy="4351338"/>
          </a:xfr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B2346-2108-7068-AF8F-F2DEC092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Spatial, Health &amp; Environmental Research using Probabilistic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304653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041B-E85F-59B3-6DEC-18EB62136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Thank-You!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E0836-FE70-7C51-B8B1-55757F061D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For more information, please visit </a:t>
            </a:r>
            <a:r>
              <a:rPr lang="en-GB" dirty="0">
                <a:hlinkClick r:id="rId2"/>
              </a:rPr>
              <a:t>www.sphere-ppl.org</a:t>
            </a:r>
            <a:r>
              <a:rPr lang="en-GB" dirty="0"/>
              <a:t> or email the team at </a:t>
            </a:r>
            <a:r>
              <a:rPr lang="en-GB" b="0" i="0" u="sng" dirty="0">
                <a:effectLst/>
                <a:latin typeface="Source Sans Pro" panose="020B0503030403020204" pitchFamily="34" charset="0"/>
                <a:hlinkClick r:id="rId3"/>
              </a:rPr>
              <a:t>info@sphere-ppl.org</a:t>
            </a:r>
            <a:r>
              <a:rPr lang="en-GB" b="0" i="0" dirty="0">
                <a:effectLst/>
                <a:latin typeface="Source Sans Pro" panose="020B0503030403020204" pitchFamily="34" charset="0"/>
              </a:rPr>
              <a:t>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F12D6-1B6A-72FC-44EB-E4AADCB0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6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283E-3B3A-B0F5-464E-4F4B5F07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AE368-9303-4470-F8B7-10DD9472E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4D9E"/>
                </a:solidFill>
              </a:rPr>
              <a:t>Respectful Communication</a:t>
            </a:r>
            <a:r>
              <a:rPr lang="en-GB" sz="2000" dirty="0"/>
              <a:t>: Communicate with others in a professional and considerate manner. Be mindful of diverse perspectives and experiences. Avoid interrupting others and listen actively.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4D9E"/>
                </a:solidFill>
              </a:rPr>
              <a:t>Inclusive Language</a:t>
            </a:r>
            <a:r>
              <a:rPr lang="en-GB" sz="2000" dirty="0"/>
              <a:t>: Use inclusive language that avoids any discriminatory or offensive remarks. Be mindful of gender, race, ethnicity, religion, sexual orientation, and other personal attributes.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4D9E"/>
                </a:solidFill>
              </a:rPr>
              <a:t>Active Participation</a:t>
            </a:r>
            <a:r>
              <a:rPr lang="en-GB" sz="2000" dirty="0"/>
              <a:t>: Engage actively in discussions and activities. Share your insights and perspectives while being mindful of others' contributions.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4D9E"/>
                </a:solidFill>
              </a:rPr>
              <a:t>Professional Conduct</a:t>
            </a:r>
            <a:r>
              <a:rPr lang="en-GB" sz="2000" dirty="0"/>
              <a:t>: Maintain a professional demeanour throughout the workshop, including during breaks and social events.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4D9E"/>
                </a:solidFill>
              </a:rPr>
              <a:t>Mobile Devices</a:t>
            </a:r>
            <a:r>
              <a:rPr lang="en-GB" sz="2000" dirty="0"/>
              <a:t>: Minimize distractions by silencing mobile phones or using them only during breaks, unless they are essential for workshop activities.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0A95A-0574-385A-4C6D-6B7E13CC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60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5F781-CFC8-BCFC-FE02-4F17ABDD6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E2C25-351B-C775-962E-5CE45180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8C7200D-D148-81B0-01A1-029F6971A6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369457"/>
              </p:ext>
            </p:extLst>
          </p:nvPr>
        </p:nvGraphicFramePr>
        <p:xfrm>
          <a:off x="1200892" y="1690688"/>
          <a:ext cx="9790216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457">
                  <a:extLst>
                    <a:ext uri="{9D8B030D-6E8A-4147-A177-3AD203B41FA5}">
                      <a16:colId xmlns:a16="http://schemas.microsoft.com/office/drawing/2014/main" val="3346084920"/>
                    </a:ext>
                  </a:extLst>
                </a:gridCol>
                <a:gridCol w="3228053">
                  <a:extLst>
                    <a:ext uri="{9D8B030D-6E8A-4147-A177-3AD203B41FA5}">
                      <a16:colId xmlns:a16="http://schemas.microsoft.com/office/drawing/2014/main" val="2325865302"/>
                    </a:ext>
                  </a:extLst>
                </a:gridCol>
                <a:gridCol w="5208706">
                  <a:extLst>
                    <a:ext uri="{9D8B030D-6E8A-4147-A177-3AD203B41FA5}">
                      <a16:colId xmlns:a16="http://schemas.microsoft.com/office/drawing/2014/main" val="3533379028"/>
                    </a:ext>
                  </a:extLst>
                </a:gridCol>
              </a:tblGrid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</a:rPr>
                        <a:t>Timings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</a:rPr>
                        <a:t>Activity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632868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8:30-9:00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Arrivals &amp; Registration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262276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9:00-9:05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Welcome &amp; Housekeeping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542369"/>
                  </a:ext>
                </a:extLst>
              </a:tr>
              <a:tr h="423238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9:05-9:15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Introduction from the SPHERE-PPL 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Meet the team and an introduction to the vision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572400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9:15-9:40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Keynote 1 -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 Lauren Cator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tbc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225665"/>
                  </a:ext>
                </a:extLst>
              </a:tr>
              <a:tr h="423238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9:40-10:05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Keynote 2 -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 Will Pearse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How forecasting and probabilistic programming can improve health outcomes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1989527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10:05-10:30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Keynote 3 -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 Richard Wood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Insights from Modelling &amp; Analytics within the NHS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89101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10:30-11:00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Coffee 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03047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11:00-12:00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Break-Out Discussion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Identifying key challenges in health policy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015828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12:00-12:30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Break-Out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2-minute presentations on challenges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885647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12:30-13:30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Lunch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76607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70F0F-E9F3-8C5B-C583-9DD2A771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6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46C3-3078-D780-A789-9F9E46B4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1F7D3C6-A723-E4D6-6D97-2A0F9738F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973977"/>
              </p:ext>
            </p:extLst>
          </p:nvPr>
        </p:nvGraphicFramePr>
        <p:xfrm>
          <a:off x="1200892" y="1690688"/>
          <a:ext cx="9790216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457">
                  <a:extLst>
                    <a:ext uri="{9D8B030D-6E8A-4147-A177-3AD203B41FA5}">
                      <a16:colId xmlns:a16="http://schemas.microsoft.com/office/drawing/2014/main" val="3346084920"/>
                    </a:ext>
                  </a:extLst>
                </a:gridCol>
                <a:gridCol w="3228053">
                  <a:extLst>
                    <a:ext uri="{9D8B030D-6E8A-4147-A177-3AD203B41FA5}">
                      <a16:colId xmlns:a16="http://schemas.microsoft.com/office/drawing/2014/main" val="2325865302"/>
                    </a:ext>
                  </a:extLst>
                </a:gridCol>
                <a:gridCol w="5208706">
                  <a:extLst>
                    <a:ext uri="{9D8B030D-6E8A-4147-A177-3AD203B41FA5}">
                      <a16:colId xmlns:a16="http://schemas.microsoft.com/office/drawing/2014/main" val="3533379028"/>
                    </a:ext>
                  </a:extLst>
                </a:gridCol>
              </a:tblGrid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</a:rPr>
                        <a:t>Timings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</a:rPr>
                        <a:t>Activity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632868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13:30-14:15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Groups design forecasting contests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581915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14:15-15:00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 feedback and discussion of contest priorities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501210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15:00-15:30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Coffee 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799144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15:30-15:40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Presentation -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 Josh Tyler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can SPHERE-PPL do for you?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101515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15:40-16:00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Discussion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Brainstorming requests for workshops, training and 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294931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16:00-16:30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Creating a community priority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457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16:30-17:00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Wrap-Up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870793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B7CBD-20AD-5314-96E5-4CE41757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89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ECE0-EAF4-B7D6-3696-6DDAC0F1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from the SPHERE-PPL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213E2-61B6-99E3-74CE-C384492EB2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EFD7C-668D-19ED-148C-62EB506E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01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EF1F-6B60-3AD9-1DBC-6FFA7490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What is SPHERE-PPL?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1241-582B-26EE-3AA6-23E584A40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solidFill>
                  <a:srgbClr val="FCAF00"/>
                </a:solidFill>
              </a:rPr>
              <a:t>SPatial</a:t>
            </a:r>
            <a:r>
              <a:rPr lang="en-GB" dirty="0">
                <a:solidFill>
                  <a:srgbClr val="FCAF00"/>
                </a:solidFill>
              </a:rPr>
              <a:t>, Health and Environmental Research using Probabilistic Programming Languages</a:t>
            </a:r>
          </a:p>
        </p:txBody>
      </p:sp>
      <p:pic>
        <p:nvPicPr>
          <p:cNvPr id="6" name="Picture 5" descr="A diagram of a diagram of the uk probabilistic programming community&#10;&#10;Description automatically generated">
            <a:extLst>
              <a:ext uri="{FF2B5EF4-FFF2-40B4-BE49-F238E27FC236}">
                <a16:creationId xmlns:a16="http://schemas.microsoft.com/office/drawing/2014/main" id="{6EDEF028-139C-B38C-E332-7C77436D7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652" y="1825625"/>
            <a:ext cx="4930695" cy="4351338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2374F-6974-9757-D328-EBA473C2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Spatial, Health &amp; Environmental Research using Probabilistic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29767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206E-5B76-5949-6C4A-1A228504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Outcomes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BCCC9-9D50-FB43-0B29-D4843E46F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9B2E-8623-AE30-32C8-1A64DC3E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4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PHERE-PPL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008AA5"/>
      </a:accent1>
      <a:accent2>
        <a:srgbClr val="FCAF00"/>
      </a:accent2>
      <a:accent3>
        <a:srgbClr val="00BB64"/>
      </a:accent3>
      <a:accent4>
        <a:srgbClr val="004D9E"/>
      </a:accent4>
      <a:accent5>
        <a:srgbClr val="A02B93"/>
      </a:accent5>
      <a:accent6>
        <a:srgbClr val="4EA72E"/>
      </a:accent6>
      <a:hlink>
        <a:srgbClr val="98FB98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PHERE-PPL" id="{AAB37EA4-B664-F347-BAA2-86D573F93CFA}" vid="{CB04F62D-C94C-DF44-BD37-874C9E9A23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1550</Words>
  <Application>Microsoft Macintosh PowerPoint</Application>
  <PresentationFormat>Widescreen</PresentationFormat>
  <Paragraphs>227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Aptos</vt:lpstr>
      <vt:lpstr>Arial</vt:lpstr>
      <vt:lpstr>Courier New</vt:lpstr>
      <vt:lpstr>Source Sans Pro</vt:lpstr>
      <vt:lpstr>Wingdings</vt:lpstr>
      <vt:lpstr>Office Theme</vt:lpstr>
      <vt:lpstr>SPHERE-PPL Annual Meeting &amp; Workshop</vt:lpstr>
      <vt:lpstr>Welcome!</vt:lpstr>
      <vt:lpstr>Facilities &amp; Accessibility</vt:lpstr>
      <vt:lpstr>Code of Conduct</vt:lpstr>
      <vt:lpstr>Agenda</vt:lpstr>
      <vt:lpstr>Agenda</vt:lpstr>
      <vt:lpstr>Introduction from the SPHERE-PPL Team</vt:lpstr>
      <vt:lpstr>What is SPHERE-PPL?</vt:lpstr>
      <vt:lpstr>Outcomes of the Day</vt:lpstr>
      <vt:lpstr>Keynotes</vt:lpstr>
      <vt:lpstr>Keynotes</vt:lpstr>
      <vt:lpstr>Coffee Break</vt:lpstr>
      <vt:lpstr>Activity 1 - Identifying Key Challenges in Health Policy</vt:lpstr>
      <vt:lpstr>How its going to work!</vt:lpstr>
      <vt:lpstr>Activity 1 – Group Feedback</vt:lpstr>
      <vt:lpstr>Lunch Break</vt:lpstr>
      <vt:lpstr>Welcome Back!</vt:lpstr>
      <vt:lpstr>Activity 2 – Designing a Forecasting Contest</vt:lpstr>
      <vt:lpstr>How its going to work!</vt:lpstr>
      <vt:lpstr>Building a Forecasting Contest</vt:lpstr>
      <vt:lpstr>What is a Forecasting Contest?</vt:lpstr>
      <vt:lpstr>Journey of a Contest</vt:lpstr>
      <vt:lpstr>Considerations</vt:lpstr>
      <vt:lpstr>Maximising Value to Stakeholders</vt:lpstr>
      <vt:lpstr>Example</vt:lpstr>
      <vt:lpstr>How its going to work!</vt:lpstr>
      <vt:lpstr>Key Challenges in Health &amp; Policy</vt:lpstr>
      <vt:lpstr>Activity 2 – Group Feedback</vt:lpstr>
      <vt:lpstr>Coffee Break</vt:lpstr>
      <vt:lpstr>Activity 3 – Building a Community</vt:lpstr>
      <vt:lpstr>How its going to work!</vt:lpstr>
      <vt:lpstr>What can SPHERE-PPL do for you?</vt:lpstr>
      <vt:lpstr>What we’ve done so far</vt:lpstr>
      <vt:lpstr>Wrap-Up</vt:lpstr>
      <vt:lpstr>Thank-You!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Tyler</dc:creator>
  <cp:lastModifiedBy>Josh Tyler</cp:lastModifiedBy>
  <cp:revision>9</cp:revision>
  <dcterms:created xsi:type="dcterms:W3CDTF">2025-01-07T08:59:03Z</dcterms:created>
  <dcterms:modified xsi:type="dcterms:W3CDTF">2025-01-13T18:01:56Z</dcterms:modified>
</cp:coreProperties>
</file>