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F00"/>
    <a:srgbClr val="008AA5"/>
    <a:srgbClr val="004D9E"/>
    <a:srgbClr val="00BB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5"/>
    <p:restoredTop sz="94720"/>
  </p:normalViewPr>
  <p:slideViewPr>
    <p:cSldViewPr snapToGrid="0">
      <p:cViewPr varScale="1">
        <p:scale>
          <a:sx n="211" d="100"/>
          <a:sy n="211" d="100"/>
        </p:scale>
        <p:origin x="1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5B316E-AC7D-254D-A4B8-3E00219151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2D3F7D2-B551-B243-B917-E5565FB18649}">
      <dgm:prSet/>
      <dgm:spPr/>
      <dgm:t>
        <a:bodyPr/>
        <a:lstStyle/>
        <a:p>
          <a:r>
            <a:rPr lang="en-GB" dirty="0"/>
            <a:t>Design</a:t>
          </a:r>
        </a:p>
      </dgm:t>
    </dgm:pt>
    <dgm:pt modelId="{2F08AB2B-9285-4047-AAD4-3E5DC3BB02EF}" type="parTrans" cxnId="{1C3DC456-7D1D-0842-A42F-9B2EE663A1BC}">
      <dgm:prSet/>
      <dgm:spPr/>
      <dgm:t>
        <a:bodyPr/>
        <a:lstStyle/>
        <a:p>
          <a:endParaRPr lang="en-GB"/>
        </a:p>
      </dgm:t>
    </dgm:pt>
    <dgm:pt modelId="{1B42BAE2-6BD1-8141-8752-4DBE66678104}" type="sibTrans" cxnId="{1C3DC456-7D1D-0842-A42F-9B2EE663A1BC}">
      <dgm:prSet/>
      <dgm:spPr/>
      <dgm:t>
        <a:bodyPr/>
        <a:lstStyle/>
        <a:p>
          <a:endParaRPr lang="en-GB"/>
        </a:p>
      </dgm:t>
    </dgm:pt>
    <dgm:pt modelId="{6D361709-FD46-AE40-A635-762CD4F1D906}">
      <dgm:prSet/>
      <dgm:spPr/>
      <dgm:t>
        <a:bodyPr/>
        <a:lstStyle/>
        <a:p>
          <a:r>
            <a:rPr lang="en-GB" dirty="0"/>
            <a:t>Implementation</a:t>
          </a:r>
        </a:p>
      </dgm:t>
    </dgm:pt>
    <dgm:pt modelId="{349F0DE7-2A0A-0049-B289-037FD17F95CC}" type="parTrans" cxnId="{8A34F49B-663B-684C-87E9-1D3340B9B076}">
      <dgm:prSet/>
      <dgm:spPr/>
      <dgm:t>
        <a:bodyPr/>
        <a:lstStyle/>
        <a:p>
          <a:endParaRPr lang="en-GB"/>
        </a:p>
      </dgm:t>
    </dgm:pt>
    <dgm:pt modelId="{515DEAEF-48E6-C646-904A-623DD3C74EE0}" type="sibTrans" cxnId="{8A34F49B-663B-684C-87E9-1D3340B9B076}">
      <dgm:prSet/>
      <dgm:spPr/>
      <dgm:t>
        <a:bodyPr/>
        <a:lstStyle/>
        <a:p>
          <a:endParaRPr lang="en-GB"/>
        </a:p>
      </dgm:t>
    </dgm:pt>
    <dgm:pt modelId="{AB13A110-EEFA-2C45-8C23-95AAC4A1D590}">
      <dgm:prSet/>
      <dgm:spPr/>
      <dgm:t>
        <a:bodyPr/>
        <a:lstStyle/>
        <a:p>
          <a:r>
            <a:rPr lang="en-GB" dirty="0"/>
            <a:t>Participation</a:t>
          </a:r>
        </a:p>
      </dgm:t>
    </dgm:pt>
    <dgm:pt modelId="{D2357AEC-3466-9E4E-AECD-3D4195EA1AFA}" type="parTrans" cxnId="{8C411DDE-D78A-0645-872C-642A9C2A0C3F}">
      <dgm:prSet/>
      <dgm:spPr/>
      <dgm:t>
        <a:bodyPr/>
        <a:lstStyle/>
        <a:p>
          <a:endParaRPr lang="en-GB"/>
        </a:p>
      </dgm:t>
    </dgm:pt>
    <dgm:pt modelId="{F891C22D-B335-1D4A-934C-E3AABE100A38}" type="sibTrans" cxnId="{8C411DDE-D78A-0645-872C-642A9C2A0C3F}">
      <dgm:prSet/>
      <dgm:spPr/>
      <dgm:t>
        <a:bodyPr/>
        <a:lstStyle/>
        <a:p>
          <a:endParaRPr lang="en-GB"/>
        </a:p>
      </dgm:t>
    </dgm:pt>
    <dgm:pt modelId="{03674526-1750-324F-BFEE-B334A9D87604}">
      <dgm:prSet/>
      <dgm:spPr/>
      <dgm:t>
        <a:bodyPr/>
        <a:lstStyle/>
        <a:p>
          <a:r>
            <a:rPr lang="en-GB" dirty="0"/>
            <a:t>Aggregation</a:t>
          </a:r>
        </a:p>
      </dgm:t>
    </dgm:pt>
    <dgm:pt modelId="{6B6FCFDF-EF7A-7948-A4DA-1F228F6DC4B2}" type="parTrans" cxnId="{BEAAED27-1E65-D548-9D3B-E1F08971C9BA}">
      <dgm:prSet/>
      <dgm:spPr/>
      <dgm:t>
        <a:bodyPr/>
        <a:lstStyle/>
        <a:p>
          <a:endParaRPr lang="en-GB"/>
        </a:p>
      </dgm:t>
    </dgm:pt>
    <dgm:pt modelId="{2A9436B9-F647-6642-9D2B-E191A2A0EBDE}" type="sibTrans" cxnId="{BEAAED27-1E65-D548-9D3B-E1F08971C9BA}">
      <dgm:prSet/>
      <dgm:spPr/>
      <dgm:t>
        <a:bodyPr/>
        <a:lstStyle/>
        <a:p>
          <a:endParaRPr lang="en-GB"/>
        </a:p>
      </dgm:t>
    </dgm:pt>
    <dgm:pt modelId="{0003E03F-6A64-CD4E-BE35-F75A2072821C}">
      <dgm:prSet/>
      <dgm:spPr>
        <a:solidFill>
          <a:schemeClr val="bg1"/>
        </a:solidFill>
      </dgm:spPr>
      <dgm:t>
        <a:bodyPr/>
        <a:lstStyle/>
        <a:p>
          <a:r>
            <a:rPr lang="en-GB" dirty="0"/>
            <a:t>Insights</a:t>
          </a:r>
        </a:p>
      </dgm:t>
    </dgm:pt>
    <dgm:pt modelId="{D4FC65D5-7253-F14E-B4BE-9DFFBC433AE4}" type="parTrans" cxnId="{07F6255B-8E79-CF43-A64F-424F5DB47640}">
      <dgm:prSet/>
      <dgm:spPr/>
      <dgm:t>
        <a:bodyPr/>
        <a:lstStyle/>
        <a:p>
          <a:endParaRPr lang="en-GB"/>
        </a:p>
      </dgm:t>
    </dgm:pt>
    <dgm:pt modelId="{82900398-0A0A-0A46-A5F9-F88128256D90}" type="sibTrans" cxnId="{07F6255B-8E79-CF43-A64F-424F5DB47640}">
      <dgm:prSet/>
      <dgm:spPr/>
      <dgm:t>
        <a:bodyPr/>
        <a:lstStyle/>
        <a:p>
          <a:endParaRPr lang="en-GB"/>
        </a:p>
      </dgm:t>
    </dgm:pt>
    <dgm:pt modelId="{FCBA831F-3E64-4C41-ABF0-A686DD63AB09}" type="pres">
      <dgm:prSet presAssocID="{A65B316E-AC7D-254D-A4B8-3E00219151E2}" presName="Name0" presStyleCnt="0">
        <dgm:presLayoutVars>
          <dgm:dir/>
          <dgm:resizeHandles val="exact"/>
        </dgm:presLayoutVars>
      </dgm:prSet>
      <dgm:spPr/>
    </dgm:pt>
    <dgm:pt modelId="{82AFC070-FEDD-C04B-9603-6EA689CD7041}" type="pres">
      <dgm:prSet presAssocID="{A65B316E-AC7D-254D-A4B8-3E00219151E2}" presName="arrow" presStyleLbl="bgShp" presStyleIdx="0" presStyleCnt="1"/>
      <dgm:spPr>
        <a:solidFill>
          <a:srgbClr val="00BB64"/>
        </a:solidFill>
      </dgm:spPr>
    </dgm:pt>
    <dgm:pt modelId="{E2D0A17E-F46C-6746-A685-9A52CE7FEA89}" type="pres">
      <dgm:prSet presAssocID="{A65B316E-AC7D-254D-A4B8-3E00219151E2}" presName="points" presStyleCnt="0"/>
      <dgm:spPr/>
    </dgm:pt>
    <dgm:pt modelId="{75AA484A-A8A7-354F-A42E-D6FF0B72AB65}" type="pres">
      <dgm:prSet presAssocID="{42D3F7D2-B551-B243-B917-E5565FB18649}" presName="compositeA" presStyleCnt="0"/>
      <dgm:spPr/>
    </dgm:pt>
    <dgm:pt modelId="{4130E9F4-2A9F-5B44-96E8-D666252DEFAC}" type="pres">
      <dgm:prSet presAssocID="{42D3F7D2-B551-B243-B917-E5565FB18649}" presName="textA" presStyleLbl="revTx" presStyleIdx="0" presStyleCnt="5">
        <dgm:presLayoutVars>
          <dgm:bulletEnabled val="1"/>
        </dgm:presLayoutVars>
      </dgm:prSet>
      <dgm:spPr/>
    </dgm:pt>
    <dgm:pt modelId="{853521C6-9022-124F-AB2E-EB7163263CAD}" type="pres">
      <dgm:prSet presAssocID="{42D3F7D2-B551-B243-B917-E5565FB18649}" presName="circleA" presStyleLbl="node1" presStyleIdx="0" presStyleCnt="5"/>
      <dgm:spPr/>
    </dgm:pt>
    <dgm:pt modelId="{A2577352-2FA3-1F40-9E61-385DAF47E0D8}" type="pres">
      <dgm:prSet presAssocID="{42D3F7D2-B551-B243-B917-E5565FB18649}" presName="spaceA" presStyleCnt="0"/>
      <dgm:spPr/>
    </dgm:pt>
    <dgm:pt modelId="{7D18BD1E-A8C0-1941-BFD9-E27CA453932B}" type="pres">
      <dgm:prSet presAssocID="{1B42BAE2-6BD1-8141-8752-4DBE66678104}" presName="space" presStyleCnt="0"/>
      <dgm:spPr/>
    </dgm:pt>
    <dgm:pt modelId="{D9EB736F-9DA2-6B4B-9D81-AA7A82C12F66}" type="pres">
      <dgm:prSet presAssocID="{6D361709-FD46-AE40-A635-762CD4F1D906}" presName="compositeB" presStyleCnt="0"/>
      <dgm:spPr/>
    </dgm:pt>
    <dgm:pt modelId="{8387DBBF-808B-0644-9BFA-0AEB782A57A8}" type="pres">
      <dgm:prSet presAssocID="{6D361709-FD46-AE40-A635-762CD4F1D906}" presName="textB" presStyleLbl="revTx" presStyleIdx="1" presStyleCnt="5">
        <dgm:presLayoutVars>
          <dgm:bulletEnabled val="1"/>
        </dgm:presLayoutVars>
      </dgm:prSet>
      <dgm:spPr/>
    </dgm:pt>
    <dgm:pt modelId="{DA126252-0EA5-CC4A-A2C2-01A3CE5FF01C}" type="pres">
      <dgm:prSet presAssocID="{6D361709-FD46-AE40-A635-762CD4F1D906}" presName="circleB" presStyleLbl="node1" presStyleIdx="1" presStyleCnt="5"/>
      <dgm:spPr/>
    </dgm:pt>
    <dgm:pt modelId="{57ECB686-E0E1-1246-9A1D-9B3B2C949D65}" type="pres">
      <dgm:prSet presAssocID="{6D361709-FD46-AE40-A635-762CD4F1D906}" presName="spaceB" presStyleCnt="0"/>
      <dgm:spPr/>
    </dgm:pt>
    <dgm:pt modelId="{F920737E-3FE3-9346-ABB6-01F187A41FEC}" type="pres">
      <dgm:prSet presAssocID="{515DEAEF-48E6-C646-904A-623DD3C74EE0}" presName="space" presStyleCnt="0"/>
      <dgm:spPr/>
    </dgm:pt>
    <dgm:pt modelId="{973A921F-03F1-CC4F-983A-0F19D5630854}" type="pres">
      <dgm:prSet presAssocID="{AB13A110-EEFA-2C45-8C23-95AAC4A1D590}" presName="compositeA" presStyleCnt="0"/>
      <dgm:spPr/>
    </dgm:pt>
    <dgm:pt modelId="{44F54499-FB45-5641-8CAD-96BA460C38F6}" type="pres">
      <dgm:prSet presAssocID="{AB13A110-EEFA-2C45-8C23-95AAC4A1D590}" presName="textA" presStyleLbl="revTx" presStyleIdx="2" presStyleCnt="5">
        <dgm:presLayoutVars>
          <dgm:bulletEnabled val="1"/>
        </dgm:presLayoutVars>
      </dgm:prSet>
      <dgm:spPr/>
    </dgm:pt>
    <dgm:pt modelId="{C7013B28-67F5-7B45-B726-6DA6A5D83107}" type="pres">
      <dgm:prSet presAssocID="{AB13A110-EEFA-2C45-8C23-95AAC4A1D590}" presName="circleA" presStyleLbl="node1" presStyleIdx="2" presStyleCnt="5"/>
      <dgm:spPr/>
    </dgm:pt>
    <dgm:pt modelId="{A624C1B2-3EDA-374C-B6F7-848CCA0CDF15}" type="pres">
      <dgm:prSet presAssocID="{AB13A110-EEFA-2C45-8C23-95AAC4A1D590}" presName="spaceA" presStyleCnt="0"/>
      <dgm:spPr/>
    </dgm:pt>
    <dgm:pt modelId="{5B729854-258C-B04F-8678-6D3D50902E63}" type="pres">
      <dgm:prSet presAssocID="{F891C22D-B335-1D4A-934C-E3AABE100A38}" presName="space" presStyleCnt="0"/>
      <dgm:spPr/>
    </dgm:pt>
    <dgm:pt modelId="{A158869B-86F5-E04F-BAC0-731748C8BC28}" type="pres">
      <dgm:prSet presAssocID="{03674526-1750-324F-BFEE-B334A9D87604}" presName="compositeB" presStyleCnt="0"/>
      <dgm:spPr/>
    </dgm:pt>
    <dgm:pt modelId="{8B4E4C94-0000-B347-97E8-1BB1C0034B6C}" type="pres">
      <dgm:prSet presAssocID="{03674526-1750-324F-BFEE-B334A9D87604}" presName="textB" presStyleLbl="revTx" presStyleIdx="3" presStyleCnt="5">
        <dgm:presLayoutVars>
          <dgm:bulletEnabled val="1"/>
        </dgm:presLayoutVars>
      </dgm:prSet>
      <dgm:spPr/>
    </dgm:pt>
    <dgm:pt modelId="{9F04172B-0C0D-B347-8E5D-1F6C0B8A21C0}" type="pres">
      <dgm:prSet presAssocID="{03674526-1750-324F-BFEE-B334A9D87604}" presName="circleB" presStyleLbl="node1" presStyleIdx="3" presStyleCnt="5"/>
      <dgm:spPr/>
    </dgm:pt>
    <dgm:pt modelId="{66E72B27-4255-5C4C-B471-7ECFBC4A294A}" type="pres">
      <dgm:prSet presAssocID="{03674526-1750-324F-BFEE-B334A9D87604}" presName="spaceB" presStyleCnt="0"/>
      <dgm:spPr/>
    </dgm:pt>
    <dgm:pt modelId="{980FBE5E-4B0E-314C-9B43-2106746E430C}" type="pres">
      <dgm:prSet presAssocID="{2A9436B9-F647-6642-9D2B-E191A2A0EBDE}" presName="space" presStyleCnt="0"/>
      <dgm:spPr/>
    </dgm:pt>
    <dgm:pt modelId="{91B5C95A-2116-4C4C-9DAA-002C7C8DA99F}" type="pres">
      <dgm:prSet presAssocID="{0003E03F-6A64-CD4E-BE35-F75A2072821C}" presName="compositeA" presStyleCnt="0"/>
      <dgm:spPr/>
    </dgm:pt>
    <dgm:pt modelId="{FB6388B6-9204-284A-BC52-C330B1E98586}" type="pres">
      <dgm:prSet presAssocID="{0003E03F-6A64-CD4E-BE35-F75A2072821C}" presName="textA" presStyleLbl="revTx" presStyleIdx="4" presStyleCnt="5">
        <dgm:presLayoutVars>
          <dgm:bulletEnabled val="1"/>
        </dgm:presLayoutVars>
      </dgm:prSet>
      <dgm:spPr/>
    </dgm:pt>
    <dgm:pt modelId="{6839B019-0B65-5A4D-909B-1FFCACFC560A}" type="pres">
      <dgm:prSet presAssocID="{0003E03F-6A64-CD4E-BE35-F75A2072821C}" presName="circleA" presStyleLbl="node1" presStyleIdx="4" presStyleCnt="5"/>
      <dgm:spPr/>
    </dgm:pt>
    <dgm:pt modelId="{F2810D24-42B3-AC45-A911-219B1C12C19A}" type="pres">
      <dgm:prSet presAssocID="{0003E03F-6A64-CD4E-BE35-F75A2072821C}" presName="spaceA" presStyleCnt="0"/>
      <dgm:spPr/>
    </dgm:pt>
  </dgm:ptLst>
  <dgm:cxnLst>
    <dgm:cxn modelId="{BEAAED27-1E65-D548-9D3B-E1F08971C9BA}" srcId="{A65B316E-AC7D-254D-A4B8-3E00219151E2}" destId="{03674526-1750-324F-BFEE-B334A9D87604}" srcOrd="3" destOrd="0" parTransId="{6B6FCFDF-EF7A-7948-A4DA-1F228F6DC4B2}" sibTransId="{2A9436B9-F647-6642-9D2B-E191A2A0EBDE}"/>
    <dgm:cxn modelId="{FE2E122D-AC81-8941-B29B-DAC7360D2852}" type="presOf" srcId="{A65B316E-AC7D-254D-A4B8-3E00219151E2}" destId="{FCBA831F-3E64-4C41-ABF0-A686DD63AB09}" srcOrd="0" destOrd="0" presId="urn:microsoft.com/office/officeart/2005/8/layout/hProcess11"/>
    <dgm:cxn modelId="{9C8E492E-A7F9-A843-BCB5-3FB956912322}" type="presOf" srcId="{0003E03F-6A64-CD4E-BE35-F75A2072821C}" destId="{FB6388B6-9204-284A-BC52-C330B1E98586}" srcOrd="0" destOrd="0" presId="urn:microsoft.com/office/officeart/2005/8/layout/hProcess11"/>
    <dgm:cxn modelId="{C5DE503D-9169-6C47-B239-11B17F2925F6}" type="presOf" srcId="{6D361709-FD46-AE40-A635-762CD4F1D906}" destId="{8387DBBF-808B-0644-9BFA-0AEB782A57A8}" srcOrd="0" destOrd="0" presId="urn:microsoft.com/office/officeart/2005/8/layout/hProcess11"/>
    <dgm:cxn modelId="{1C3DC456-7D1D-0842-A42F-9B2EE663A1BC}" srcId="{A65B316E-AC7D-254D-A4B8-3E00219151E2}" destId="{42D3F7D2-B551-B243-B917-E5565FB18649}" srcOrd="0" destOrd="0" parTransId="{2F08AB2B-9285-4047-AAD4-3E5DC3BB02EF}" sibTransId="{1B42BAE2-6BD1-8141-8752-4DBE66678104}"/>
    <dgm:cxn modelId="{07F6255B-8E79-CF43-A64F-424F5DB47640}" srcId="{A65B316E-AC7D-254D-A4B8-3E00219151E2}" destId="{0003E03F-6A64-CD4E-BE35-F75A2072821C}" srcOrd="4" destOrd="0" parTransId="{D4FC65D5-7253-F14E-B4BE-9DFFBC433AE4}" sibTransId="{82900398-0A0A-0A46-A5F9-F88128256D90}"/>
    <dgm:cxn modelId="{8A34F49B-663B-684C-87E9-1D3340B9B076}" srcId="{A65B316E-AC7D-254D-A4B8-3E00219151E2}" destId="{6D361709-FD46-AE40-A635-762CD4F1D906}" srcOrd="1" destOrd="0" parTransId="{349F0DE7-2A0A-0049-B289-037FD17F95CC}" sibTransId="{515DEAEF-48E6-C646-904A-623DD3C74EE0}"/>
    <dgm:cxn modelId="{1D6C249C-85D4-E14C-ABFB-F6D203656108}" type="presOf" srcId="{03674526-1750-324F-BFEE-B334A9D87604}" destId="{8B4E4C94-0000-B347-97E8-1BB1C0034B6C}" srcOrd="0" destOrd="0" presId="urn:microsoft.com/office/officeart/2005/8/layout/hProcess11"/>
    <dgm:cxn modelId="{92C261AF-3339-5448-AF85-3D475741CA50}" type="presOf" srcId="{42D3F7D2-B551-B243-B917-E5565FB18649}" destId="{4130E9F4-2A9F-5B44-96E8-D666252DEFAC}" srcOrd="0" destOrd="0" presId="urn:microsoft.com/office/officeart/2005/8/layout/hProcess11"/>
    <dgm:cxn modelId="{C42E22B8-FB83-524D-9938-CA748B6D4777}" type="presOf" srcId="{AB13A110-EEFA-2C45-8C23-95AAC4A1D590}" destId="{44F54499-FB45-5641-8CAD-96BA460C38F6}" srcOrd="0" destOrd="0" presId="urn:microsoft.com/office/officeart/2005/8/layout/hProcess11"/>
    <dgm:cxn modelId="{8C411DDE-D78A-0645-872C-642A9C2A0C3F}" srcId="{A65B316E-AC7D-254D-A4B8-3E00219151E2}" destId="{AB13A110-EEFA-2C45-8C23-95AAC4A1D590}" srcOrd="2" destOrd="0" parTransId="{D2357AEC-3466-9E4E-AECD-3D4195EA1AFA}" sibTransId="{F891C22D-B335-1D4A-934C-E3AABE100A38}"/>
    <dgm:cxn modelId="{B1B74FAB-31E1-864B-9CDB-D6093ABC0054}" type="presParOf" srcId="{FCBA831F-3E64-4C41-ABF0-A686DD63AB09}" destId="{82AFC070-FEDD-C04B-9603-6EA689CD7041}" srcOrd="0" destOrd="0" presId="urn:microsoft.com/office/officeart/2005/8/layout/hProcess11"/>
    <dgm:cxn modelId="{AD7F3BA6-A824-C345-AFFB-CDB6B4433A30}" type="presParOf" srcId="{FCBA831F-3E64-4C41-ABF0-A686DD63AB09}" destId="{E2D0A17E-F46C-6746-A685-9A52CE7FEA89}" srcOrd="1" destOrd="0" presId="urn:microsoft.com/office/officeart/2005/8/layout/hProcess11"/>
    <dgm:cxn modelId="{43CDF864-A5AA-6F48-B335-EFD1611EDF4F}" type="presParOf" srcId="{E2D0A17E-F46C-6746-A685-9A52CE7FEA89}" destId="{75AA484A-A8A7-354F-A42E-D6FF0B72AB65}" srcOrd="0" destOrd="0" presId="urn:microsoft.com/office/officeart/2005/8/layout/hProcess11"/>
    <dgm:cxn modelId="{61A47B8D-B424-FD4F-8BAE-767AC3E1126A}" type="presParOf" srcId="{75AA484A-A8A7-354F-A42E-D6FF0B72AB65}" destId="{4130E9F4-2A9F-5B44-96E8-D666252DEFAC}" srcOrd="0" destOrd="0" presId="urn:microsoft.com/office/officeart/2005/8/layout/hProcess11"/>
    <dgm:cxn modelId="{B25D5862-01E9-B64E-BFDC-43CA0F00C5B6}" type="presParOf" srcId="{75AA484A-A8A7-354F-A42E-D6FF0B72AB65}" destId="{853521C6-9022-124F-AB2E-EB7163263CAD}" srcOrd="1" destOrd="0" presId="urn:microsoft.com/office/officeart/2005/8/layout/hProcess11"/>
    <dgm:cxn modelId="{6CFE2A45-C252-E441-8396-B2A6083E880D}" type="presParOf" srcId="{75AA484A-A8A7-354F-A42E-D6FF0B72AB65}" destId="{A2577352-2FA3-1F40-9E61-385DAF47E0D8}" srcOrd="2" destOrd="0" presId="urn:microsoft.com/office/officeart/2005/8/layout/hProcess11"/>
    <dgm:cxn modelId="{4C7697BD-A43A-874F-A49E-FA8EA176CB4F}" type="presParOf" srcId="{E2D0A17E-F46C-6746-A685-9A52CE7FEA89}" destId="{7D18BD1E-A8C0-1941-BFD9-E27CA453932B}" srcOrd="1" destOrd="0" presId="urn:microsoft.com/office/officeart/2005/8/layout/hProcess11"/>
    <dgm:cxn modelId="{AC40A687-66AF-9840-8B79-E85EE86E82E4}" type="presParOf" srcId="{E2D0A17E-F46C-6746-A685-9A52CE7FEA89}" destId="{D9EB736F-9DA2-6B4B-9D81-AA7A82C12F66}" srcOrd="2" destOrd="0" presId="urn:microsoft.com/office/officeart/2005/8/layout/hProcess11"/>
    <dgm:cxn modelId="{BDD1C0E4-398F-3E46-A2ED-83178E688699}" type="presParOf" srcId="{D9EB736F-9DA2-6B4B-9D81-AA7A82C12F66}" destId="{8387DBBF-808B-0644-9BFA-0AEB782A57A8}" srcOrd="0" destOrd="0" presId="urn:microsoft.com/office/officeart/2005/8/layout/hProcess11"/>
    <dgm:cxn modelId="{FEF2C0F6-F14B-BE48-9157-F4A2B66E1955}" type="presParOf" srcId="{D9EB736F-9DA2-6B4B-9D81-AA7A82C12F66}" destId="{DA126252-0EA5-CC4A-A2C2-01A3CE5FF01C}" srcOrd="1" destOrd="0" presId="urn:microsoft.com/office/officeart/2005/8/layout/hProcess11"/>
    <dgm:cxn modelId="{0C57F6CC-3448-3C40-9938-D4AA51621B76}" type="presParOf" srcId="{D9EB736F-9DA2-6B4B-9D81-AA7A82C12F66}" destId="{57ECB686-E0E1-1246-9A1D-9B3B2C949D65}" srcOrd="2" destOrd="0" presId="urn:microsoft.com/office/officeart/2005/8/layout/hProcess11"/>
    <dgm:cxn modelId="{4F6FAB1D-590A-A747-8C71-10D9B7E5295A}" type="presParOf" srcId="{E2D0A17E-F46C-6746-A685-9A52CE7FEA89}" destId="{F920737E-3FE3-9346-ABB6-01F187A41FEC}" srcOrd="3" destOrd="0" presId="urn:microsoft.com/office/officeart/2005/8/layout/hProcess11"/>
    <dgm:cxn modelId="{D76E49CB-C1D0-3948-93C0-28ACB45F420D}" type="presParOf" srcId="{E2D0A17E-F46C-6746-A685-9A52CE7FEA89}" destId="{973A921F-03F1-CC4F-983A-0F19D5630854}" srcOrd="4" destOrd="0" presId="urn:microsoft.com/office/officeart/2005/8/layout/hProcess11"/>
    <dgm:cxn modelId="{C66D2B8B-6EA8-D44C-B423-EAF4117F80EF}" type="presParOf" srcId="{973A921F-03F1-CC4F-983A-0F19D5630854}" destId="{44F54499-FB45-5641-8CAD-96BA460C38F6}" srcOrd="0" destOrd="0" presId="urn:microsoft.com/office/officeart/2005/8/layout/hProcess11"/>
    <dgm:cxn modelId="{786388AC-EE65-D84B-9C33-3AC03728E888}" type="presParOf" srcId="{973A921F-03F1-CC4F-983A-0F19D5630854}" destId="{C7013B28-67F5-7B45-B726-6DA6A5D83107}" srcOrd="1" destOrd="0" presId="urn:microsoft.com/office/officeart/2005/8/layout/hProcess11"/>
    <dgm:cxn modelId="{631E1D47-4402-F54A-B1C9-108757109699}" type="presParOf" srcId="{973A921F-03F1-CC4F-983A-0F19D5630854}" destId="{A624C1B2-3EDA-374C-B6F7-848CCA0CDF15}" srcOrd="2" destOrd="0" presId="urn:microsoft.com/office/officeart/2005/8/layout/hProcess11"/>
    <dgm:cxn modelId="{C62BFE43-B383-FA48-BB27-2269C05F5715}" type="presParOf" srcId="{E2D0A17E-F46C-6746-A685-9A52CE7FEA89}" destId="{5B729854-258C-B04F-8678-6D3D50902E63}" srcOrd="5" destOrd="0" presId="urn:microsoft.com/office/officeart/2005/8/layout/hProcess11"/>
    <dgm:cxn modelId="{12C4CC30-A246-7B45-B1D1-8389EC7BF579}" type="presParOf" srcId="{E2D0A17E-F46C-6746-A685-9A52CE7FEA89}" destId="{A158869B-86F5-E04F-BAC0-731748C8BC28}" srcOrd="6" destOrd="0" presId="urn:microsoft.com/office/officeart/2005/8/layout/hProcess11"/>
    <dgm:cxn modelId="{4C6FE29C-E552-CA45-9DDD-86FFA5D1A388}" type="presParOf" srcId="{A158869B-86F5-E04F-BAC0-731748C8BC28}" destId="{8B4E4C94-0000-B347-97E8-1BB1C0034B6C}" srcOrd="0" destOrd="0" presId="urn:microsoft.com/office/officeart/2005/8/layout/hProcess11"/>
    <dgm:cxn modelId="{E6A1EB57-805C-0344-B5E6-E9EE403CD259}" type="presParOf" srcId="{A158869B-86F5-E04F-BAC0-731748C8BC28}" destId="{9F04172B-0C0D-B347-8E5D-1F6C0B8A21C0}" srcOrd="1" destOrd="0" presId="urn:microsoft.com/office/officeart/2005/8/layout/hProcess11"/>
    <dgm:cxn modelId="{CBEFF754-C37F-CE42-9741-1C307F1B00A5}" type="presParOf" srcId="{A158869B-86F5-E04F-BAC0-731748C8BC28}" destId="{66E72B27-4255-5C4C-B471-7ECFBC4A294A}" srcOrd="2" destOrd="0" presId="urn:microsoft.com/office/officeart/2005/8/layout/hProcess11"/>
    <dgm:cxn modelId="{5BBB5E42-B640-4E44-84ED-B7B7D5F3E1F8}" type="presParOf" srcId="{E2D0A17E-F46C-6746-A685-9A52CE7FEA89}" destId="{980FBE5E-4B0E-314C-9B43-2106746E430C}" srcOrd="7" destOrd="0" presId="urn:microsoft.com/office/officeart/2005/8/layout/hProcess11"/>
    <dgm:cxn modelId="{FD79C576-79B9-9B4E-AAF1-8BA837488C92}" type="presParOf" srcId="{E2D0A17E-F46C-6746-A685-9A52CE7FEA89}" destId="{91B5C95A-2116-4C4C-9DAA-002C7C8DA99F}" srcOrd="8" destOrd="0" presId="urn:microsoft.com/office/officeart/2005/8/layout/hProcess11"/>
    <dgm:cxn modelId="{E1F1D1F9-CED1-5048-8FEB-1A366A588240}" type="presParOf" srcId="{91B5C95A-2116-4C4C-9DAA-002C7C8DA99F}" destId="{FB6388B6-9204-284A-BC52-C330B1E98586}" srcOrd="0" destOrd="0" presId="urn:microsoft.com/office/officeart/2005/8/layout/hProcess11"/>
    <dgm:cxn modelId="{16189E9F-63B1-B846-9FD7-F46AA42F5291}" type="presParOf" srcId="{91B5C95A-2116-4C4C-9DAA-002C7C8DA99F}" destId="{6839B019-0B65-5A4D-909B-1FFCACFC560A}" srcOrd="1" destOrd="0" presId="urn:microsoft.com/office/officeart/2005/8/layout/hProcess11"/>
    <dgm:cxn modelId="{37129464-D9B3-6B4A-8DD8-17E58D95688E}" type="presParOf" srcId="{91B5C95A-2116-4C4C-9DAA-002C7C8DA99F}" destId="{F2810D24-42B3-AC45-A911-219B1C12C19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B316E-AC7D-254D-A4B8-3E00219151E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42D3F7D2-B551-B243-B917-E5565FB18649}">
      <dgm:prSet/>
      <dgm:spPr/>
      <dgm:t>
        <a:bodyPr/>
        <a:lstStyle/>
        <a:p>
          <a:r>
            <a:rPr lang="en-GB" dirty="0"/>
            <a:t>Design</a:t>
          </a:r>
        </a:p>
      </dgm:t>
    </dgm:pt>
    <dgm:pt modelId="{2F08AB2B-9285-4047-AAD4-3E5DC3BB02EF}" type="parTrans" cxnId="{1C3DC456-7D1D-0842-A42F-9B2EE663A1BC}">
      <dgm:prSet/>
      <dgm:spPr/>
      <dgm:t>
        <a:bodyPr/>
        <a:lstStyle/>
        <a:p>
          <a:endParaRPr lang="en-GB"/>
        </a:p>
      </dgm:t>
    </dgm:pt>
    <dgm:pt modelId="{1B42BAE2-6BD1-8141-8752-4DBE66678104}" type="sibTrans" cxnId="{1C3DC456-7D1D-0842-A42F-9B2EE663A1BC}">
      <dgm:prSet/>
      <dgm:spPr/>
      <dgm:t>
        <a:bodyPr/>
        <a:lstStyle/>
        <a:p>
          <a:endParaRPr lang="en-GB"/>
        </a:p>
      </dgm:t>
    </dgm:pt>
    <dgm:pt modelId="{6D361709-FD46-AE40-A635-762CD4F1D906}">
      <dgm:prSet/>
      <dgm:spPr/>
      <dgm:t>
        <a:bodyPr/>
        <a:lstStyle/>
        <a:p>
          <a:r>
            <a:rPr lang="en-GB" dirty="0"/>
            <a:t>Implementation</a:t>
          </a:r>
        </a:p>
      </dgm:t>
    </dgm:pt>
    <dgm:pt modelId="{349F0DE7-2A0A-0049-B289-037FD17F95CC}" type="parTrans" cxnId="{8A34F49B-663B-684C-87E9-1D3340B9B076}">
      <dgm:prSet/>
      <dgm:spPr/>
      <dgm:t>
        <a:bodyPr/>
        <a:lstStyle/>
        <a:p>
          <a:endParaRPr lang="en-GB"/>
        </a:p>
      </dgm:t>
    </dgm:pt>
    <dgm:pt modelId="{515DEAEF-48E6-C646-904A-623DD3C74EE0}" type="sibTrans" cxnId="{8A34F49B-663B-684C-87E9-1D3340B9B076}">
      <dgm:prSet/>
      <dgm:spPr/>
      <dgm:t>
        <a:bodyPr/>
        <a:lstStyle/>
        <a:p>
          <a:endParaRPr lang="en-GB"/>
        </a:p>
      </dgm:t>
    </dgm:pt>
    <dgm:pt modelId="{AB13A110-EEFA-2C45-8C23-95AAC4A1D590}">
      <dgm:prSet/>
      <dgm:spPr/>
      <dgm:t>
        <a:bodyPr/>
        <a:lstStyle/>
        <a:p>
          <a:r>
            <a:rPr lang="en-GB" dirty="0"/>
            <a:t>Participation</a:t>
          </a:r>
        </a:p>
      </dgm:t>
    </dgm:pt>
    <dgm:pt modelId="{D2357AEC-3466-9E4E-AECD-3D4195EA1AFA}" type="parTrans" cxnId="{8C411DDE-D78A-0645-872C-642A9C2A0C3F}">
      <dgm:prSet/>
      <dgm:spPr/>
      <dgm:t>
        <a:bodyPr/>
        <a:lstStyle/>
        <a:p>
          <a:endParaRPr lang="en-GB"/>
        </a:p>
      </dgm:t>
    </dgm:pt>
    <dgm:pt modelId="{F891C22D-B335-1D4A-934C-E3AABE100A38}" type="sibTrans" cxnId="{8C411DDE-D78A-0645-872C-642A9C2A0C3F}">
      <dgm:prSet/>
      <dgm:spPr/>
      <dgm:t>
        <a:bodyPr/>
        <a:lstStyle/>
        <a:p>
          <a:endParaRPr lang="en-GB"/>
        </a:p>
      </dgm:t>
    </dgm:pt>
    <dgm:pt modelId="{03674526-1750-324F-BFEE-B334A9D87604}">
      <dgm:prSet/>
      <dgm:spPr/>
      <dgm:t>
        <a:bodyPr/>
        <a:lstStyle/>
        <a:p>
          <a:r>
            <a:rPr lang="en-GB" dirty="0"/>
            <a:t>Aggregation</a:t>
          </a:r>
        </a:p>
      </dgm:t>
    </dgm:pt>
    <dgm:pt modelId="{6B6FCFDF-EF7A-7948-A4DA-1F228F6DC4B2}" type="parTrans" cxnId="{BEAAED27-1E65-D548-9D3B-E1F08971C9BA}">
      <dgm:prSet/>
      <dgm:spPr/>
      <dgm:t>
        <a:bodyPr/>
        <a:lstStyle/>
        <a:p>
          <a:endParaRPr lang="en-GB"/>
        </a:p>
      </dgm:t>
    </dgm:pt>
    <dgm:pt modelId="{2A9436B9-F647-6642-9D2B-E191A2A0EBDE}" type="sibTrans" cxnId="{BEAAED27-1E65-D548-9D3B-E1F08971C9BA}">
      <dgm:prSet/>
      <dgm:spPr/>
      <dgm:t>
        <a:bodyPr/>
        <a:lstStyle/>
        <a:p>
          <a:endParaRPr lang="en-GB"/>
        </a:p>
      </dgm:t>
    </dgm:pt>
    <dgm:pt modelId="{0003E03F-6A64-CD4E-BE35-F75A2072821C}">
      <dgm:prSet/>
      <dgm:spPr>
        <a:solidFill>
          <a:schemeClr val="bg1"/>
        </a:solidFill>
      </dgm:spPr>
      <dgm:t>
        <a:bodyPr/>
        <a:lstStyle/>
        <a:p>
          <a:r>
            <a:rPr lang="en-GB" dirty="0"/>
            <a:t>Insights</a:t>
          </a:r>
        </a:p>
      </dgm:t>
    </dgm:pt>
    <dgm:pt modelId="{D4FC65D5-7253-F14E-B4BE-9DFFBC433AE4}" type="parTrans" cxnId="{07F6255B-8E79-CF43-A64F-424F5DB47640}">
      <dgm:prSet/>
      <dgm:spPr/>
      <dgm:t>
        <a:bodyPr/>
        <a:lstStyle/>
        <a:p>
          <a:endParaRPr lang="en-GB"/>
        </a:p>
      </dgm:t>
    </dgm:pt>
    <dgm:pt modelId="{82900398-0A0A-0A46-A5F9-F88128256D90}" type="sibTrans" cxnId="{07F6255B-8E79-CF43-A64F-424F5DB47640}">
      <dgm:prSet/>
      <dgm:spPr/>
      <dgm:t>
        <a:bodyPr/>
        <a:lstStyle/>
        <a:p>
          <a:endParaRPr lang="en-GB"/>
        </a:p>
      </dgm:t>
    </dgm:pt>
    <dgm:pt modelId="{9FF56AF6-A6F2-8541-AE09-82915990404D}">
      <dgm:prSet/>
      <dgm:spPr/>
      <dgm:t>
        <a:bodyPr/>
        <a:lstStyle/>
        <a:p>
          <a:r>
            <a:rPr lang="en-GB" dirty="0"/>
            <a:t>What are the Key Challenges we want to solve?</a:t>
          </a:r>
        </a:p>
      </dgm:t>
    </dgm:pt>
    <dgm:pt modelId="{4EF02A6B-4594-9F47-9E35-D8CE86651E70}" type="parTrans" cxnId="{3C7C1F90-4E08-CB44-89FE-B5ACEFAAF9D0}">
      <dgm:prSet/>
      <dgm:spPr/>
      <dgm:t>
        <a:bodyPr/>
        <a:lstStyle/>
        <a:p>
          <a:endParaRPr lang="en-GB"/>
        </a:p>
      </dgm:t>
    </dgm:pt>
    <dgm:pt modelId="{AF660799-D79A-2145-A3F0-042945769886}" type="sibTrans" cxnId="{3C7C1F90-4E08-CB44-89FE-B5ACEFAAF9D0}">
      <dgm:prSet/>
      <dgm:spPr/>
      <dgm:t>
        <a:bodyPr/>
        <a:lstStyle/>
        <a:p>
          <a:endParaRPr lang="en-GB"/>
        </a:p>
      </dgm:t>
    </dgm:pt>
    <dgm:pt modelId="{0D2ED469-B2B4-F644-9DA5-C768D8D474BB}">
      <dgm:prSet/>
      <dgm:spPr/>
      <dgm:t>
        <a:bodyPr/>
        <a:lstStyle/>
        <a:p>
          <a:r>
            <a:rPr lang="en-GB" dirty="0"/>
            <a:t>Who will benefit from the forecasts?</a:t>
          </a:r>
        </a:p>
      </dgm:t>
    </dgm:pt>
    <dgm:pt modelId="{570C8669-0472-D347-8BC0-6B5E818E8F81}" type="parTrans" cxnId="{86C815CB-C3D2-9F4D-A2B8-D46878D23080}">
      <dgm:prSet/>
      <dgm:spPr/>
      <dgm:t>
        <a:bodyPr/>
        <a:lstStyle/>
        <a:p>
          <a:endParaRPr lang="en-GB"/>
        </a:p>
      </dgm:t>
    </dgm:pt>
    <dgm:pt modelId="{5F374813-0E43-CA4B-A45C-F17B09679CAE}" type="sibTrans" cxnId="{86C815CB-C3D2-9F4D-A2B8-D46878D23080}">
      <dgm:prSet/>
      <dgm:spPr/>
      <dgm:t>
        <a:bodyPr/>
        <a:lstStyle/>
        <a:p>
          <a:endParaRPr lang="en-GB"/>
        </a:p>
      </dgm:t>
    </dgm:pt>
    <dgm:pt modelId="{DC794911-8984-F647-A696-2E13D3A676AE}">
      <dgm:prSet/>
      <dgm:spPr/>
      <dgm:t>
        <a:bodyPr/>
        <a:lstStyle/>
        <a:p>
          <a:r>
            <a:rPr lang="en-GB" dirty="0"/>
            <a:t>What datasets should we provide? </a:t>
          </a:r>
        </a:p>
      </dgm:t>
    </dgm:pt>
    <dgm:pt modelId="{62A4E5D7-54CE-7F4E-B389-97F6FB3329F6}" type="parTrans" cxnId="{DED4BA81-DF5A-514B-9229-085914BB632B}">
      <dgm:prSet/>
      <dgm:spPr/>
      <dgm:t>
        <a:bodyPr/>
        <a:lstStyle/>
        <a:p>
          <a:endParaRPr lang="en-GB"/>
        </a:p>
      </dgm:t>
    </dgm:pt>
    <dgm:pt modelId="{522EFCB0-83B0-6840-A2EC-DC2B6612B15E}" type="sibTrans" cxnId="{DED4BA81-DF5A-514B-9229-085914BB632B}">
      <dgm:prSet/>
      <dgm:spPr/>
      <dgm:t>
        <a:bodyPr/>
        <a:lstStyle/>
        <a:p>
          <a:endParaRPr lang="en-GB"/>
        </a:p>
      </dgm:t>
    </dgm:pt>
    <dgm:pt modelId="{C8203453-5A49-4E4F-8032-80A19B4A3BA6}">
      <dgm:prSet/>
      <dgm:spPr/>
      <dgm:t>
        <a:bodyPr/>
        <a:lstStyle/>
        <a:p>
          <a:r>
            <a:rPr lang="en-GB" dirty="0"/>
            <a:t>Are there any specific strategies/tools we want to see?</a:t>
          </a:r>
        </a:p>
      </dgm:t>
    </dgm:pt>
    <dgm:pt modelId="{B3741807-F59D-A449-A3B3-F61019152298}" type="parTrans" cxnId="{5C82B7E4-EFE6-7544-9F91-0972374E8D8F}">
      <dgm:prSet/>
      <dgm:spPr/>
      <dgm:t>
        <a:bodyPr/>
        <a:lstStyle/>
        <a:p>
          <a:endParaRPr lang="en-GB"/>
        </a:p>
      </dgm:t>
    </dgm:pt>
    <dgm:pt modelId="{75C5DD3B-2413-1343-9E2B-6FF858E34C20}" type="sibTrans" cxnId="{5C82B7E4-EFE6-7544-9F91-0972374E8D8F}">
      <dgm:prSet/>
      <dgm:spPr/>
      <dgm:t>
        <a:bodyPr/>
        <a:lstStyle/>
        <a:p>
          <a:endParaRPr lang="en-GB"/>
        </a:p>
      </dgm:t>
    </dgm:pt>
    <dgm:pt modelId="{4E4799BE-D071-D34A-BFC4-8A84DEFBF973}">
      <dgm:prSet/>
      <dgm:spPr/>
      <dgm:t>
        <a:bodyPr/>
        <a:lstStyle/>
        <a:p>
          <a:r>
            <a:rPr lang="en-GB" dirty="0"/>
            <a:t>Do we have a diverse set of teams taking part?</a:t>
          </a:r>
        </a:p>
      </dgm:t>
    </dgm:pt>
    <dgm:pt modelId="{F8AE7F18-A676-4742-8D45-AC1AAEC8E01A}" type="parTrans" cxnId="{D2B43F05-668C-D740-B381-378187F3556A}">
      <dgm:prSet/>
      <dgm:spPr/>
      <dgm:t>
        <a:bodyPr/>
        <a:lstStyle/>
        <a:p>
          <a:endParaRPr lang="en-GB"/>
        </a:p>
      </dgm:t>
    </dgm:pt>
    <dgm:pt modelId="{A5F39310-DD75-1648-9BD6-3E61A8475318}" type="sibTrans" cxnId="{D2B43F05-668C-D740-B381-378187F3556A}">
      <dgm:prSet/>
      <dgm:spPr/>
      <dgm:t>
        <a:bodyPr/>
        <a:lstStyle/>
        <a:p>
          <a:endParaRPr lang="en-GB"/>
        </a:p>
      </dgm:t>
    </dgm:pt>
    <dgm:pt modelId="{76274944-F3AC-424B-AFAA-6CBC1DAD53DF}">
      <dgm:prSet/>
      <dgm:spPr/>
      <dgm:t>
        <a:bodyPr/>
        <a:lstStyle/>
        <a:p>
          <a:r>
            <a:rPr lang="en-GB" dirty="0"/>
            <a:t>Do they have enough time?</a:t>
          </a:r>
        </a:p>
      </dgm:t>
    </dgm:pt>
    <dgm:pt modelId="{C0ACD75D-3F02-F442-90A1-E232743204C1}" type="parTrans" cxnId="{846CCDEA-1962-ED4A-94CB-309B115C3E54}">
      <dgm:prSet/>
      <dgm:spPr/>
      <dgm:t>
        <a:bodyPr/>
        <a:lstStyle/>
        <a:p>
          <a:endParaRPr lang="en-GB"/>
        </a:p>
      </dgm:t>
    </dgm:pt>
    <dgm:pt modelId="{4E7430DE-D57A-DA40-8D6E-AAFCD25B4B01}" type="sibTrans" cxnId="{846CCDEA-1962-ED4A-94CB-309B115C3E54}">
      <dgm:prSet/>
      <dgm:spPr/>
      <dgm:t>
        <a:bodyPr/>
        <a:lstStyle/>
        <a:p>
          <a:endParaRPr lang="en-GB"/>
        </a:p>
      </dgm:t>
    </dgm:pt>
    <dgm:pt modelId="{5924ED1D-5C75-7C4B-A97F-598385D50F69}">
      <dgm:prSet/>
      <dgm:spPr/>
      <dgm:t>
        <a:bodyPr/>
        <a:lstStyle/>
        <a:p>
          <a:r>
            <a:rPr lang="en-GB" dirty="0"/>
            <a:t>How should we aggregate all the entries?</a:t>
          </a:r>
        </a:p>
      </dgm:t>
    </dgm:pt>
    <dgm:pt modelId="{1FBEBC64-BBC9-114B-9996-6E15F1F081F2}" type="parTrans" cxnId="{AEB0C34C-C31E-E043-8099-823BCA483828}">
      <dgm:prSet/>
      <dgm:spPr/>
      <dgm:t>
        <a:bodyPr/>
        <a:lstStyle/>
        <a:p>
          <a:endParaRPr lang="en-GB"/>
        </a:p>
      </dgm:t>
    </dgm:pt>
    <dgm:pt modelId="{81120724-FBC8-3D44-96BE-BBBB27CA438B}" type="sibTrans" cxnId="{AEB0C34C-C31E-E043-8099-823BCA483828}">
      <dgm:prSet/>
      <dgm:spPr/>
      <dgm:t>
        <a:bodyPr/>
        <a:lstStyle/>
        <a:p>
          <a:endParaRPr lang="en-GB"/>
        </a:p>
      </dgm:t>
    </dgm:pt>
    <dgm:pt modelId="{0291A99E-2DF1-0E44-AB61-89A68EF220A0}">
      <dgm:prSet/>
      <dgm:spPr/>
      <dgm:t>
        <a:bodyPr/>
        <a:lstStyle/>
        <a:p>
          <a:r>
            <a:rPr lang="en-GB" dirty="0"/>
            <a:t>Should different methods be given different weights?</a:t>
          </a:r>
        </a:p>
      </dgm:t>
    </dgm:pt>
    <dgm:pt modelId="{669BD71F-6AAA-D94C-BB81-F9967D1753D2}" type="parTrans" cxnId="{59E864FC-44CB-A141-9C5C-F0F5FA9A1523}">
      <dgm:prSet/>
      <dgm:spPr/>
      <dgm:t>
        <a:bodyPr/>
        <a:lstStyle/>
        <a:p>
          <a:endParaRPr lang="en-GB"/>
        </a:p>
      </dgm:t>
    </dgm:pt>
    <dgm:pt modelId="{211D43C8-48C9-B84F-8BB4-2529DBFC2188}" type="sibTrans" cxnId="{59E864FC-44CB-A141-9C5C-F0F5FA9A1523}">
      <dgm:prSet/>
      <dgm:spPr/>
      <dgm:t>
        <a:bodyPr/>
        <a:lstStyle/>
        <a:p>
          <a:endParaRPr lang="en-GB"/>
        </a:p>
      </dgm:t>
    </dgm:pt>
    <dgm:pt modelId="{9A0F268D-F161-CA43-B311-C9C22309E58B}">
      <dgm:prSet/>
      <dgm:spPr>
        <a:solidFill>
          <a:schemeClr val="bg1"/>
        </a:solidFill>
      </dgm:spPr>
      <dgm:t>
        <a:bodyPr/>
        <a:lstStyle/>
        <a:p>
          <a:r>
            <a:rPr lang="en-GB" dirty="0"/>
            <a:t>What format would create the most impact?</a:t>
          </a:r>
        </a:p>
      </dgm:t>
    </dgm:pt>
    <dgm:pt modelId="{3BFD36E4-DB38-3141-BAA9-6E42F86E2C90}" type="parTrans" cxnId="{8FAFCBC2-FB4F-F241-B9E8-73F6D4670123}">
      <dgm:prSet/>
      <dgm:spPr/>
      <dgm:t>
        <a:bodyPr/>
        <a:lstStyle/>
        <a:p>
          <a:endParaRPr lang="en-GB"/>
        </a:p>
      </dgm:t>
    </dgm:pt>
    <dgm:pt modelId="{1A23D0EF-E4CD-4E4D-87A2-B364DA83CB8B}" type="sibTrans" cxnId="{8FAFCBC2-FB4F-F241-B9E8-73F6D4670123}">
      <dgm:prSet/>
      <dgm:spPr/>
      <dgm:t>
        <a:bodyPr/>
        <a:lstStyle/>
        <a:p>
          <a:endParaRPr lang="en-GB"/>
        </a:p>
      </dgm:t>
    </dgm:pt>
    <dgm:pt modelId="{F3538FD9-6B27-CB46-9D76-1B739F398B54}">
      <dgm:prSet/>
      <dgm:spPr>
        <a:solidFill>
          <a:schemeClr val="bg1"/>
        </a:solidFill>
      </dgm:spPr>
      <dgm:t>
        <a:bodyPr/>
        <a:lstStyle/>
        <a:p>
          <a:endParaRPr lang="en-GB" dirty="0"/>
        </a:p>
      </dgm:t>
    </dgm:pt>
    <dgm:pt modelId="{3D50E741-B602-2441-8D2B-3D9268CDA5CC}" type="parTrans" cxnId="{C3EDF81A-5875-1A43-B1E5-A5CD3E507F83}">
      <dgm:prSet/>
      <dgm:spPr/>
      <dgm:t>
        <a:bodyPr/>
        <a:lstStyle/>
        <a:p>
          <a:endParaRPr lang="en-GB"/>
        </a:p>
      </dgm:t>
    </dgm:pt>
    <dgm:pt modelId="{9BF931AF-DE95-8A4D-ADEE-036634D9C262}" type="sibTrans" cxnId="{C3EDF81A-5875-1A43-B1E5-A5CD3E507F83}">
      <dgm:prSet/>
      <dgm:spPr/>
      <dgm:t>
        <a:bodyPr/>
        <a:lstStyle/>
        <a:p>
          <a:endParaRPr lang="en-GB"/>
        </a:p>
      </dgm:t>
    </dgm:pt>
    <dgm:pt modelId="{1468F904-8B96-464F-8415-48512533D818}">
      <dgm:prSet/>
      <dgm:spPr>
        <a:solidFill>
          <a:schemeClr val="bg1"/>
        </a:solidFill>
      </dgm:spPr>
      <dgm:t>
        <a:bodyPr/>
        <a:lstStyle/>
        <a:p>
          <a:r>
            <a:rPr lang="en-GB" dirty="0"/>
            <a:t>How can we disseminate the results and maximise impact?</a:t>
          </a:r>
        </a:p>
      </dgm:t>
    </dgm:pt>
    <dgm:pt modelId="{FAD16563-5384-7A4F-BFC6-8D5E4C4F8157}" type="parTrans" cxnId="{18EE1E01-96B7-114A-AADF-013D54F345ED}">
      <dgm:prSet/>
      <dgm:spPr/>
      <dgm:t>
        <a:bodyPr/>
        <a:lstStyle/>
        <a:p>
          <a:endParaRPr lang="en-GB"/>
        </a:p>
      </dgm:t>
    </dgm:pt>
    <dgm:pt modelId="{9DB9FEEB-D6C3-7440-804D-692A707057F9}" type="sibTrans" cxnId="{18EE1E01-96B7-114A-AADF-013D54F345ED}">
      <dgm:prSet/>
      <dgm:spPr/>
      <dgm:t>
        <a:bodyPr/>
        <a:lstStyle/>
        <a:p>
          <a:endParaRPr lang="en-GB"/>
        </a:p>
      </dgm:t>
    </dgm:pt>
    <dgm:pt modelId="{E6AAA6F2-3EC9-DC4F-8BE2-BADD6765F063}">
      <dgm:prSet/>
      <dgm:spPr/>
      <dgm:t>
        <a:bodyPr/>
        <a:lstStyle/>
        <a:p>
          <a:r>
            <a:rPr lang="en-GB" dirty="0"/>
            <a:t>How can we best support the teams?</a:t>
          </a:r>
        </a:p>
      </dgm:t>
    </dgm:pt>
    <dgm:pt modelId="{F5AF33D5-63B6-674B-90D5-BA7E39D548D6}" type="parTrans" cxnId="{2E8000E4-395C-204E-AD12-335949BF2567}">
      <dgm:prSet/>
      <dgm:spPr/>
      <dgm:t>
        <a:bodyPr/>
        <a:lstStyle/>
        <a:p>
          <a:endParaRPr lang="en-GB"/>
        </a:p>
      </dgm:t>
    </dgm:pt>
    <dgm:pt modelId="{2333E82C-6195-CC4E-9C08-3C74E2AB387A}" type="sibTrans" cxnId="{2E8000E4-395C-204E-AD12-335949BF2567}">
      <dgm:prSet/>
      <dgm:spPr/>
      <dgm:t>
        <a:bodyPr/>
        <a:lstStyle/>
        <a:p>
          <a:endParaRPr lang="en-GB"/>
        </a:p>
      </dgm:t>
    </dgm:pt>
    <dgm:pt modelId="{FCBA831F-3E64-4C41-ABF0-A686DD63AB09}" type="pres">
      <dgm:prSet presAssocID="{A65B316E-AC7D-254D-A4B8-3E00219151E2}" presName="Name0" presStyleCnt="0">
        <dgm:presLayoutVars>
          <dgm:dir/>
          <dgm:resizeHandles val="exact"/>
        </dgm:presLayoutVars>
      </dgm:prSet>
      <dgm:spPr/>
    </dgm:pt>
    <dgm:pt modelId="{82AFC070-FEDD-C04B-9603-6EA689CD7041}" type="pres">
      <dgm:prSet presAssocID="{A65B316E-AC7D-254D-A4B8-3E00219151E2}" presName="arrow" presStyleLbl="bgShp" presStyleIdx="0" presStyleCnt="1"/>
      <dgm:spPr>
        <a:solidFill>
          <a:srgbClr val="00BB64"/>
        </a:solidFill>
      </dgm:spPr>
    </dgm:pt>
    <dgm:pt modelId="{E2D0A17E-F46C-6746-A685-9A52CE7FEA89}" type="pres">
      <dgm:prSet presAssocID="{A65B316E-AC7D-254D-A4B8-3E00219151E2}" presName="points" presStyleCnt="0"/>
      <dgm:spPr/>
    </dgm:pt>
    <dgm:pt modelId="{75AA484A-A8A7-354F-A42E-D6FF0B72AB65}" type="pres">
      <dgm:prSet presAssocID="{42D3F7D2-B551-B243-B917-E5565FB18649}" presName="compositeA" presStyleCnt="0"/>
      <dgm:spPr/>
    </dgm:pt>
    <dgm:pt modelId="{4130E9F4-2A9F-5B44-96E8-D666252DEFAC}" type="pres">
      <dgm:prSet presAssocID="{42D3F7D2-B551-B243-B917-E5565FB18649}" presName="textA" presStyleLbl="revTx" presStyleIdx="0" presStyleCnt="5">
        <dgm:presLayoutVars>
          <dgm:bulletEnabled val="1"/>
        </dgm:presLayoutVars>
      </dgm:prSet>
      <dgm:spPr/>
    </dgm:pt>
    <dgm:pt modelId="{853521C6-9022-124F-AB2E-EB7163263CAD}" type="pres">
      <dgm:prSet presAssocID="{42D3F7D2-B551-B243-B917-E5565FB18649}" presName="circleA" presStyleLbl="node1" presStyleIdx="0" presStyleCnt="5"/>
      <dgm:spPr/>
    </dgm:pt>
    <dgm:pt modelId="{A2577352-2FA3-1F40-9E61-385DAF47E0D8}" type="pres">
      <dgm:prSet presAssocID="{42D3F7D2-B551-B243-B917-E5565FB18649}" presName="spaceA" presStyleCnt="0"/>
      <dgm:spPr/>
    </dgm:pt>
    <dgm:pt modelId="{7D18BD1E-A8C0-1941-BFD9-E27CA453932B}" type="pres">
      <dgm:prSet presAssocID="{1B42BAE2-6BD1-8141-8752-4DBE66678104}" presName="space" presStyleCnt="0"/>
      <dgm:spPr/>
    </dgm:pt>
    <dgm:pt modelId="{79D54B65-BF30-8047-B6F3-0029B80B6124}" type="pres">
      <dgm:prSet presAssocID="{6D361709-FD46-AE40-A635-762CD4F1D906}" presName="compositeB" presStyleCnt="0"/>
      <dgm:spPr/>
    </dgm:pt>
    <dgm:pt modelId="{CD89C3A8-58C3-5E45-9F73-D49BF786B492}" type="pres">
      <dgm:prSet presAssocID="{6D361709-FD46-AE40-A635-762CD4F1D906}" presName="textB" presStyleLbl="revTx" presStyleIdx="1" presStyleCnt="5">
        <dgm:presLayoutVars>
          <dgm:bulletEnabled val="1"/>
        </dgm:presLayoutVars>
      </dgm:prSet>
      <dgm:spPr/>
    </dgm:pt>
    <dgm:pt modelId="{E803AB1B-386C-3948-AEDA-D022DC9C362C}" type="pres">
      <dgm:prSet presAssocID="{6D361709-FD46-AE40-A635-762CD4F1D906}" presName="circleB" presStyleLbl="node1" presStyleIdx="1" presStyleCnt="5"/>
      <dgm:spPr/>
    </dgm:pt>
    <dgm:pt modelId="{47A2C254-181C-F449-982F-44F7FF3FF67F}" type="pres">
      <dgm:prSet presAssocID="{6D361709-FD46-AE40-A635-762CD4F1D906}" presName="spaceB" presStyleCnt="0"/>
      <dgm:spPr/>
    </dgm:pt>
    <dgm:pt modelId="{F920737E-3FE3-9346-ABB6-01F187A41FEC}" type="pres">
      <dgm:prSet presAssocID="{515DEAEF-48E6-C646-904A-623DD3C74EE0}" presName="space" presStyleCnt="0"/>
      <dgm:spPr/>
    </dgm:pt>
    <dgm:pt modelId="{B6AC481A-8BF1-5047-BF03-D7B68DB1C333}" type="pres">
      <dgm:prSet presAssocID="{AB13A110-EEFA-2C45-8C23-95AAC4A1D590}" presName="compositeA" presStyleCnt="0"/>
      <dgm:spPr/>
    </dgm:pt>
    <dgm:pt modelId="{3937D129-D421-1A4B-8549-45D3299789E5}" type="pres">
      <dgm:prSet presAssocID="{AB13A110-EEFA-2C45-8C23-95AAC4A1D590}" presName="textA" presStyleLbl="revTx" presStyleIdx="2" presStyleCnt="5">
        <dgm:presLayoutVars>
          <dgm:bulletEnabled val="1"/>
        </dgm:presLayoutVars>
      </dgm:prSet>
      <dgm:spPr/>
    </dgm:pt>
    <dgm:pt modelId="{CA958BC9-5448-3D43-A41A-5878515F7C3A}" type="pres">
      <dgm:prSet presAssocID="{AB13A110-EEFA-2C45-8C23-95AAC4A1D590}" presName="circleA" presStyleLbl="node1" presStyleIdx="2" presStyleCnt="5"/>
      <dgm:spPr/>
    </dgm:pt>
    <dgm:pt modelId="{6AD16CEC-0A1E-034D-9698-BC5EBF994F92}" type="pres">
      <dgm:prSet presAssocID="{AB13A110-EEFA-2C45-8C23-95AAC4A1D590}" presName="spaceA" presStyleCnt="0"/>
      <dgm:spPr/>
    </dgm:pt>
    <dgm:pt modelId="{5B729854-258C-B04F-8678-6D3D50902E63}" type="pres">
      <dgm:prSet presAssocID="{F891C22D-B335-1D4A-934C-E3AABE100A38}" presName="space" presStyleCnt="0"/>
      <dgm:spPr/>
    </dgm:pt>
    <dgm:pt modelId="{F3A73337-BAB5-9545-ABAE-B7296E5769F7}" type="pres">
      <dgm:prSet presAssocID="{03674526-1750-324F-BFEE-B334A9D87604}" presName="compositeB" presStyleCnt="0"/>
      <dgm:spPr/>
    </dgm:pt>
    <dgm:pt modelId="{8CEF0516-955C-654E-971C-059095A3394B}" type="pres">
      <dgm:prSet presAssocID="{03674526-1750-324F-BFEE-B334A9D87604}" presName="textB" presStyleLbl="revTx" presStyleIdx="3" presStyleCnt="5">
        <dgm:presLayoutVars>
          <dgm:bulletEnabled val="1"/>
        </dgm:presLayoutVars>
      </dgm:prSet>
      <dgm:spPr/>
    </dgm:pt>
    <dgm:pt modelId="{13AFF04E-8C39-E64B-9A25-4FF41102BA32}" type="pres">
      <dgm:prSet presAssocID="{03674526-1750-324F-BFEE-B334A9D87604}" presName="circleB" presStyleLbl="node1" presStyleIdx="3" presStyleCnt="5"/>
      <dgm:spPr/>
    </dgm:pt>
    <dgm:pt modelId="{B8519E2B-0EA0-8246-9601-1E77216CE52B}" type="pres">
      <dgm:prSet presAssocID="{03674526-1750-324F-BFEE-B334A9D87604}" presName="spaceB" presStyleCnt="0"/>
      <dgm:spPr/>
    </dgm:pt>
    <dgm:pt modelId="{980FBE5E-4B0E-314C-9B43-2106746E430C}" type="pres">
      <dgm:prSet presAssocID="{2A9436B9-F647-6642-9D2B-E191A2A0EBDE}" presName="space" presStyleCnt="0"/>
      <dgm:spPr/>
    </dgm:pt>
    <dgm:pt modelId="{72137373-3ADD-034D-9E4E-5C54F18F1440}" type="pres">
      <dgm:prSet presAssocID="{0003E03F-6A64-CD4E-BE35-F75A2072821C}" presName="compositeA" presStyleCnt="0"/>
      <dgm:spPr/>
    </dgm:pt>
    <dgm:pt modelId="{57D4FD38-5F1E-924A-8D68-AE3025A5D953}" type="pres">
      <dgm:prSet presAssocID="{0003E03F-6A64-CD4E-BE35-F75A2072821C}" presName="textA" presStyleLbl="revTx" presStyleIdx="4" presStyleCnt="5">
        <dgm:presLayoutVars>
          <dgm:bulletEnabled val="1"/>
        </dgm:presLayoutVars>
      </dgm:prSet>
      <dgm:spPr/>
    </dgm:pt>
    <dgm:pt modelId="{E72CCC5F-419A-A043-BA83-82658F6D7273}" type="pres">
      <dgm:prSet presAssocID="{0003E03F-6A64-CD4E-BE35-F75A2072821C}" presName="circleA" presStyleLbl="node1" presStyleIdx="4" presStyleCnt="5"/>
      <dgm:spPr/>
    </dgm:pt>
    <dgm:pt modelId="{72FC25BF-13C2-F541-873D-65EAA118A1A0}" type="pres">
      <dgm:prSet presAssocID="{0003E03F-6A64-CD4E-BE35-F75A2072821C}" presName="spaceA" presStyleCnt="0"/>
      <dgm:spPr/>
    </dgm:pt>
  </dgm:ptLst>
  <dgm:cxnLst>
    <dgm:cxn modelId="{18EE1E01-96B7-114A-AADF-013D54F345ED}" srcId="{0003E03F-6A64-CD4E-BE35-F75A2072821C}" destId="{1468F904-8B96-464F-8415-48512533D818}" srcOrd="1" destOrd="0" parTransId="{FAD16563-5384-7A4F-BFC6-8D5E4C4F8157}" sibTransId="{9DB9FEEB-D6C3-7440-804D-692A707057F9}"/>
    <dgm:cxn modelId="{D2B43F05-668C-D740-B381-378187F3556A}" srcId="{AB13A110-EEFA-2C45-8C23-95AAC4A1D590}" destId="{4E4799BE-D071-D34A-BFC4-8A84DEFBF973}" srcOrd="0" destOrd="0" parTransId="{F8AE7F18-A676-4742-8D45-AC1AAEC8E01A}" sibTransId="{A5F39310-DD75-1648-9BD6-3E61A8475318}"/>
    <dgm:cxn modelId="{AFCE8C05-96A2-9749-83E6-9FF3CC6D9C61}" type="presOf" srcId="{F3538FD9-6B27-CB46-9D76-1B739F398B54}" destId="{57D4FD38-5F1E-924A-8D68-AE3025A5D953}" srcOrd="0" destOrd="3" presId="urn:microsoft.com/office/officeart/2005/8/layout/hProcess11"/>
    <dgm:cxn modelId="{13A5A808-7DB3-9D44-B2FC-42295E7804A1}" type="presOf" srcId="{03674526-1750-324F-BFEE-B334A9D87604}" destId="{8CEF0516-955C-654E-971C-059095A3394B}" srcOrd="0" destOrd="0" presId="urn:microsoft.com/office/officeart/2005/8/layout/hProcess11"/>
    <dgm:cxn modelId="{70A0DB09-10C8-3541-97FE-E84F8DB8FC93}" type="presOf" srcId="{5924ED1D-5C75-7C4B-A97F-598385D50F69}" destId="{8CEF0516-955C-654E-971C-059095A3394B}" srcOrd="0" destOrd="1" presId="urn:microsoft.com/office/officeart/2005/8/layout/hProcess11"/>
    <dgm:cxn modelId="{C3EDF81A-5875-1A43-B1E5-A5CD3E507F83}" srcId="{0003E03F-6A64-CD4E-BE35-F75A2072821C}" destId="{F3538FD9-6B27-CB46-9D76-1B739F398B54}" srcOrd="2" destOrd="0" parTransId="{3D50E741-B602-2441-8D2B-3D9268CDA5CC}" sibTransId="{9BF931AF-DE95-8A4D-ADEE-036634D9C262}"/>
    <dgm:cxn modelId="{57A40927-5381-384B-8D13-106918286FEA}" type="presOf" srcId="{76274944-F3AC-424B-AFAA-6CBC1DAD53DF}" destId="{3937D129-D421-1A4B-8549-45D3299789E5}" srcOrd="0" destOrd="2" presId="urn:microsoft.com/office/officeart/2005/8/layout/hProcess11"/>
    <dgm:cxn modelId="{BEAAED27-1E65-D548-9D3B-E1F08971C9BA}" srcId="{A65B316E-AC7D-254D-A4B8-3E00219151E2}" destId="{03674526-1750-324F-BFEE-B334A9D87604}" srcOrd="3" destOrd="0" parTransId="{6B6FCFDF-EF7A-7948-A4DA-1F228F6DC4B2}" sibTransId="{2A9436B9-F647-6642-9D2B-E191A2A0EBDE}"/>
    <dgm:cxn modelId="{DE3FC92A-F303-474C-959A-2F5D34123DC4}" type="presOf" srcId="{0D2ED469-B2B4-F644-9DA5-C768D8D474BB}" destId="{4130E9F4-2A9F-5B44-96E8-D666252DEFAC}" srcOrd="0" destOrd="2" presId="urn:microsoft.com/office/officeart/2005/8/layout/hProcess11"/>
    <dgm:cxn modelId="{FE2E122D-AC81-8941-B29B-DAC7360D2852}" type="presOf" srcId="{A65B316E-AC7D-254D-A4B8-3E00219151E2}" destId="{FCBA831F-3E64-4C41-ABF0-A686DD63AB09}" srcOrd="0" destOrd="0" presId="urn:microsoft.com/office/officeart/2005/8/layout/hProcess11"/>
    <dgm:cxn modelId="{5DA8B04C-E2DA-514F-BDF4-279C133BC50D}" type="presOf" srcId="{4E4799BE-D071-D34A-BFC4-8A84DEFBF973}" destId="{3937D129-D421-1A4B-8549-45D3299789E5}" srcOrd="0" destOrd="1" presId="urn:microsoft.com/office/officeart/2005/8/layout/hProcess11"/>
    <dgm:cxn modelId="{AEB0C34C-C31E-E043-8099-823BCA483828}" srcId="{03674526-1750-324F-BFEE-B334A9D87604}" destId="{5924ED1D-5C75-7C4B-A97F-598385D50F69}" srcOrd="0" destOrd="0" parTransId="{1FBEBC64-BBC9-114B-9996-6E15F1F081F2}" sibTransId="{81120724-FBC8-3D44-96BE-BBBB27CA438B}"/>
    <dgm:cxn modelId="{1C3DC456-7D1D-0842-A42F-9B2EE663A1BC}" srcId="{A65B316E-AC7D-254D-A4B8-3E00219151E2}" destId="{42D3F7D2-B551-B243-B917-E5565FB18649}" srcOrd="0" destOrd="0" parTransId="{2F08AB2B-9285-4047-AAD4-3E5DC3BB02EF}" sibTransId="{1B42BAE2-6BD1-8141-8752-4DBE66678104}"/>
    <dgm:cxn modelId="{07F6255B-8E79-CF43-A64F-424F5DB47640}" srcId="{A65B316E-AC7D-254D-A4B8-3E00219151E2}" destId="{0003E03F-6A64-CD4E-BE35-F75A2072821C}" srcOrd="4" destOrd="0" parTransId="{D4FC65D5-7253-F14E-B4BE-9DFFBC433AE4}" sibTransId="{82900398-0A0A-0A46-A5F9-F88128256D90}"/>
    <dgm:cxn modelId="{110A725B-ADC1-EE48-97A5-8E1AF825CA18}" type="presOf" srcId="{C8203453-5A49-4E4F-8032-80A19B4A3BA6}" destId="{CD89C3A8-58C3-5E45-9F73-D49BF786B492}" srcOrd="0" destOrd="2" presId="urn:microsoft.com/office/officeart/2005/8/layout/hProcess11"/>
    <dgm:cxn modelId="{DED4BA81-DF5A-514B-9229-085914BB632B}" srcId="{6D361709-FD46-AE40-A635-762CD4F1D906}" destId="{DC794911-8984-F647-A696-2E13D3A676AE}" srcOrd="0" destOrd="0" parTransId="{62A4E5D7-54CE-7F4E-B389-97F6FB3329F6}" sibTransId="{522EFCB0-83B0-6840-A2EC-DC2B6612B15E}"/>
    <dgm:cxn modelId="{7745848B-C03F-6E41-BD73-D3270D38E97C}" type="presOf" srcId="{0291A99E-2DF1-0E44-AB61-89A68EF220A0}" destId="{8CEF0516-955C-654E-971C-059095A3394B}" srcOrd="0" destOrd="2" presId="urn:microsoft.com/office/officeart/2005/8/layout/hProcess11"/>
    <dgm:cxn modelId="{BB76598E-E6E5-8248-98A6-E265A30AB573}" type="presOf" srcId="{9FF56AF6-A6F2-8541-AE09-82915990404D}" destId="{4130E9F4-2A9F-5B44-96E8-D666252DEFAC}" srcOrd="0" destOrd="1" presId="urn:microsoft.com/office/officeart/2005/8/layout/hProcess11"/>
    <dgm:cxn modelId="{3C7C1F90-4E08-CB44-89FE-B5ACEFAAF9D0}" srcId="{42D3F7D2-B551-B243-B917-E5565FB18649}" destId="{9FF56AF6-A6F2-8541-AE09-82915990404D}" srcOrd="0" destOrd="0" parTransId="{4EF02A6B-4594-9F47-9E35-D8CE86651E70}" sibTransId="{AF660799-D79A-2145-A3F0-042945769886}"/>
    <dgm:cxn modelId="{8A34F49B-663B-684C-87E9-1D3340B9B076}" srcId="{A65B316E-AC7D-254D-A4B8-3E00219151E2}" destId="{6D361709-FD46-AE40-A635-762CD4F1D906}" srcOrd="1" destOrd="0" parTransId="{349F0DE7-2A0A-0049-B289-037FD17F95CC}" sibTransId="{515DEAEF-48E6-C646-904A-623DD3C74EE0}"/>
    <dgm:cxn modelId="{92C261AF-3339-5448-AF85-3D475741CA50}" type="presOf" srcId="{42D3F7D2-B551-B243-B917-E5565FB18649}" destId="{4130E9F4-2A9F-5B44-96E8-D666252DEFAC}" srcOrd="0" destOrd="0" presId="urn:microsoft.com/office/officeart/2005/8/layout/hProcess11"/>
    <dgm:cxn modelId="{C6EDE0B5-FC4A-7C40-81AB-490B18303CD3}" type="presOf" srcId="{DC794911-8984-F647-A696-2E13D3A676AE}" destId="{CD89C3A8-58C3-5E45-9F73-D49BF786B492}" srcOrd="0" destOrd="1" presId="urn:microsoft.com/office/officeart/2005/8/layout/hProcess11"/>
    <dgm:cxn modelId="{912854BC-D041-3543-839E-F15BB8B504A2}" type="presOf" srcId="{E6AAA6F2-3EC9-DC4F-8BE2-BADD6765F063}" destId="{3937D129-D421-1A4B-8549-45D3299789E5}" srcOrd="0" destOrd="3" presId="urn:microsoft.com/office/officeart/2005/8/layout/hProcess11"/>
    <dgm:cxn modelId="{8FAFCBC2-FB4F-F241-B9E8-73F6D4670123}" srcId="{0003E03F-6A64-CD4E-BE35-F75A2072821C}" destId="{9A0F268D-F161-CA43-B311-C9C22309E58B}" srcOrd="0" destOrd="0" parTransId="{3BFD36E4-DB38-3141-BAA9-6E42F86E2C90}" sibTransId="{1A23D0EF-E4CD-4E4D-87A2-B364DA83CB8B}"/>
    <dgm:cxn modelId="{86C815CB-C3D2-9F4D-A2B8-D46878D23080}" srcId="{42D3F7D2-B551-B243-B917-E5565FB18649}" destId="{0D2ED469-B2B4-F644-9DA5-C768D8D474BB}" srcOrd="1" destOrd="0" parTransId="{570C8669-0472-D347-8BC0-6B5E818E8F81}" sibTransId="{5F374813-0E43-CA4B-A45C-F17B09679CAE}"/>
    <dgm:cxn modelId="{94BE1CD3-626B-A541-826E-35B91468CA7F}" type="presOf" srcId="{1468F904-8B96-464F-8415-48512533D818}" destId="{57D4FD38-5F1E-924A-8D68-AE3025A5D953}" srcOrd="0" destOrd="2" presId="urn:microsoft.com/office/officeart/2005/8/layout/hProcess11"/>
    <dgm:cxn modelId="{2C5792D4-ECF3-C346-A434-1FAE7045EEDD}" type="presOf" srcId="{AB13A110-EEFA-2C45-8C23-95AAC4A1D590}" destId="{3937D129-D421-1A4B-8549-45D3299789E5}" srcOrd="0" destOrd="0" presId="urn:microsoft.com/office/officeart/2005/8/layout/hProcess11"/>
    <dgm:cxn modelId="{8C411DDE-D78A-0645-872C-642A9C2A0C3F}" srcId="{A65B316E-AC7D-254D-A4B8-3E00219151E2}" destId="{AB13A110-EEFA-2C45-8C23-95AAC4A1D590}" srcOrd="2" destOrd="0" parTransId="{D2357AEC-3466-9E4E-AECD-3D4195EA1AFA}" sibTransId="{F891C22D-B335-1D4A-934C-E3AABE100A38}"/>
    <dgm:cxn modelId="{2E8000E4-395C-204E-AD12-335949BF2567}" srcId="{AB13A110-EEFA-2C45-8C23-95AAC4A1D590}" destId="{E6AAA6F2-3EC9-DC4F-8BE2-BADD6765F063}" srcOrd="2" destOrd="0" parTransId="{F5AF33D5-63B6-674B-90D5-BA7E39D548D6}" sibTransId="{2333E82C-6195-CC4E-9C08-3C74E2AB387A}"/>
    <dgm:cxn modelId="{5C82B7E4-EFE6-7544-9F91-0972374E8D8F}" srcId="{6D361709-FD46-AE40-A635-762CD4F1D906}" destId="{C8203453-5A49-4E4F-8032-80A19B4A3BA6}" srcOrd="1" destOrd="0" parTransId="{B3741807-F59D-A449-A3B3-F61019152298}" sibTransId="{75C5DD3B-2413-1343-9E2B-6FF858E34C20}"/>
    <dgm:cxn modelId="{8DB3C6EA-1B20-E440-B087-607C82B380F0}" type="presOf" srcId="{0003E03F-6A64-CD4E-BE35-F75A2072821C}" destId="{57D4FD38-5F1E-924A-8D68-AE3025A5D953}" srcOrd="0" destOrd="0" presId="urn:microsoft.com/office/officeart/2005/8/layout/hProcess11"/>
    <dgm:cxn modelId="{846CCDEA-1962-ED4A-94CB-309B115C3E54}" srcId="{AB13A110-EEFA-2C45-8C23-95AAC4A1D590}" destId="{76274944-F3AC-424B-AFAA-6CBC1DAD53DF}" srcOrd="1" destOrd="0" parTransId="{C0ACD75D-3F02-F442-90A1-E232743204C1}" sibTransId="{4E7430DE-D57A-DA40-8D6E-AAFCD25B4B01}"/>
    <dgm:cxn modelId="{1E70D9EF-1D00-C94B-8948-34233D606327}" type="presOf" srcId="{9A0F268D-F161-CA43-B311-C9C22309E58B}" destId="{57D4FD38-5F1E-924A-8D68-AE3025A5D953}" srcOrd="0" destOrd="1" presId="urn:microsoft.com/office/officeart/2005/8/layout/hProcess11"/>
    <dgm:cxn modelId="{190210F3-0F3B-7D48-AD95-FFD89B431081}" type="presOf" srcId="{6D361709-FD46-AE40-A635-762CD4F1D906}" destId="{CD89C3A8-58C3-5E45-9F73-D49BF786B492}" srcOrd="0" destOrd="0" presId="urn:microsoft.com/office/officeart/2005/8/layout/hProcess11"/>
    <dgm:cxn modelId="{59E864FC-44CB-A141-9C5C-F0F5FA9A1523}" srcId="{03674526-1750-324F-BFEE-B334A9D87604}" destId="{0291A99E-2DF1-0E44-AB61-89A68EF220A0}" srcOrd="1" destOrd="0" parTransId="{669BD71F-6AAA-D94C-BB81-F9967D1753D2}" sibTransId="{211D43C8-48C9-B84F-8BB4-2529DBFC2188}"/>
    <dgm:cxn modelId="{B1B74FAB-31E1-864B-9CDB-D6093ABC0054}" type="presParOf" srcId="{FCBA831F-3E64-4C41-ABF0-A686DD63AB09}" destId="{82AFC070-FEDD-C04B-9603-6EA689CD7041}" srcOrd="0" destOrd="0" presId="urn:microsoft.com/office/officeart/2005/8/layout/hProcess11"/>
    <dgm:cxn modelId="{AD7F3BA6-A824-C345-AFFB-CDB6B4433A30}" type="presParOf" srcId="{FCBA831F-3E64-4C41-ABF0-A686DD63AB09}" destId="{E2D0A17E-F46C-6746-A685-9A52CE7FEA89}" srcOrd="1" destOrd="0" presId="urn:microsoft.com/office/officeart/2005/8/layout/hProcess11"/>
    <dgm:cxn modelId="{43CDF864-A5AA-6F48-B335-EFD1611EDF4F}" type="presParOf" srcId="{E2D0A17E-F46C-6746-A685-9A52CE7FEA89}" destId="{75AA484A-A8A7-354F-A42E-D6FF0B72AB65}" srcOrd="0" destOrd="0" presId="urn:microsoft.com/office/officeart/2005/8/layout/hProcess11"/>
    <dgm:cxn modelId="{61A47B8D-B424-FD4F-8BAE-767AC3E1126A}" type="presParOf" srcId="{75AA484A-A8A7-354F-A42E-D6FF0B72AB65}" destId="{4130E9F4-2A9F-5B44-96E8-D666252DEFAC}" srcOrd="0" destOrd="0" presId="urn:microsoft.com/office/officeart/2005/8/layout/hProcess11"/>
    <dgm:cxn modelId="{B25D5862-01E9-B64E-BFDC-43CA0F00C5B6}" type="presParOf" srcId="{75AA484A-A8A7-354F-A42E-D6FF0B72AB65}" destId="{853521C6-9022-124F-AB2E-EB7163263CAD}" srcOrd="1" destOrd="0" presId="urn:microsoft.com/office/officeart/2005/8/layout/hProcess11"/>
    <dgm:cxn modelId="{6CFE2A45-C252-E441-8396-B2A6083E880D}" type="presParOf" srcId="{75AA484A-A8A7-354F-A42E-D6FF0B72AB65}" destId="{A2577352-2FA3-1F40-9E61-385DAF47E0D8}" srcOrd="2" destOrd="0" presId="urn:microsoft.com/office/officeart/2005/8/layout/hProcess11"/>
    <dgm:cxn modelId="{4C7697BD-A43A-874F-A49E-FA8EA176CB4F}" type="presParOf" srcId="{E2D0A17E-F46C-6746-A685-9A52CE7FEA89}" destId="{7D18BD1E-A8C0-1941-BFD9-E27CA453932B}" srcOrd="1" destOrd="0" presId="urn:microsoft.com/office/officeart/2005/8/layout/hProcess11"/>
    <dgm:cxn modelId="{45526751-7B45-1445-A631-FEBF2C1D76BE}" type="presParOf" srcId="{E2D0A17E-F46C-6746-A685-9A52CE7FEA89}" destId="{79D54B65-BF30-8047-B6F3-0029B80B6124}" srcOrd="2" destOrd="0" presId="urn:microsoft.com/office/officeart/2005/8/layout/hProcess11"/>
    <dgm:cxn modelId="{33B1A742-925E-C04E-9EFD-403C19F08380}" type="presParOf" srcId="{79D54B65-BF30-8047-B6F3-0029B80B6124}" destId="{CD89C3A8-58C3-5E45-9F73-D49BF786B492}" srcOrd="0" destOrd="0" presId="urn:microsoft.com/office/officeart/2005/8/layout/hProcess11"/>
    <dgm:cxn modelId="{99416973-F0B6-0849-8A11-C286228424FC}" type="presParOf" srcId="{79D54B65-BF30-8047-B6F3-0029B80B6124}" destId="{E803AB1B-386C-3948-AEDA-D022DC9C362C}" srcOrd="1" destOrd="0" presId="urn:microsoft.com/office/officeart/2005/8/layout/hProcess11"/>
    <dgm:cxn modelId="{E47A0D45-BCB5-1543-BA92-18BC5EF7A4E4}" type="presParOf" srcId="{79D54B65-BF30-8047-B6F3-0029B80B6124}" destId="{47A2C254-181C-F449-982F-44F7FF3FF67F}" srcOrd="2" destOrd="0" presId="urn:microsoft.com/office/officeart/2005/8/layout/hProcess11"/>
    <dgm:cxn modelId="{4F6FAB1D-590A-A747-8C71-10D9B7E5295A}" type="presParOf" srcId="{E2D0A17E-F46C-6746-A685-9A52CE7FEA89}" destId="{F920737E-3FE3-9346-ABB6-01F187A41FEC}" srcOrd="3" destOrd="0" presId="urn:microsoft.com/office/officeart/2005/8/layout/hProcess11"/>
    <dgm:cxn modelId="{909605F5-547D-F44F-87D2-FE8C71FFCE82}" type="presParOf" srcId="{E2D0A17E-F46C-6746-A685-9A52CE7FEA89}" destId="{B6AC481A-8BF1-5047-BF03-D7B68DB1C333}" srcOrd="4" destOrd="0" presId="urn:microsoft.com/office/officeart/2005/8/layout/hProcess11"/>
    <dgm:cxn modelId="{5FBE430E-0AC3-DE45-A010-EE8E7CCA755C}" type="presParOf" srcId="{B6AC481A-8BF1-5047-BF03-D7B68DB1C333}" destId="{3937D129-D421-1A4B-8549-45D3299789E5}" srcOrd="0" destOrd="0" presId="urn:microsoft.com/office/officeart/2005/8/layout/hProcess11"/>
    <dgm:cxn modelId="{863A0E63-7C72-4946-8B03-CBE38E50F222}" type="presParOf" srcId="{B6AC481A-8BF1-5047-BF03-D7B68DB1C333}" destId="{CA958BC9-5448-3D43-A41A-5878515F7C3A}" srcOrd="1" destOrd="0" presId="urn:microsoft.com/office/officeart/2005/8/layout/hProcess11"/>
    <dgm:cxn modelId="{9B43E0F1-A12D-4944-92FA-80F91D0B7989}" type="presParOf" srcId="{B6AC481A-8BF1-5047-BF03-D7B68DB1C333}" destId="{6AD16CEC-0A1E-034D-9698-BC5EBF994F92}" srcOrd="2" destOrd="0" presId="urn:microsoft.com/office/officeart/2005/8/layout/hProcess11"/>
    <dgm:cxn modelId="{C62BFE43-B383-FA48-BB27-2269C05F5715}" type="presParOf" srcId="{E2D0A17E-F46C-6746-A685-9A52CE7FEA89}" destId="{5B729854-258C-B04F-8678-6D3D50902E63}" srcOrd="5" destOrd="0" presId="urn:microsoft.com/office/officeart/2005/8/layout/hProcess11"/>
    <dgm:cxn modelId="{709EB90A-3F7A-A94C-BD67-3BDEBFCE1C4A}" type="presParOf" srcId="{E2D0A17E-F46C-6746-A685-9A52CE7FEA89}" destId="{F3A73337-BAB5-9545-ABAE-B7296E5769F7}" srcOrd="6" destOrd="0" presId="urn:microsoft.com/office/officeart/2005/8/layout/hProcess11"/>
    <dgm:cxn modelId="{88E36FCE-AD16-5448-91AA-36F09C7C64D8}" type="presParOf" srcId="{F3A73337-BAB5-9545-ABAE-B7296E5769F7}" destId="{8CEF0516-955C-654E-971C-059095A3394B}" srcOrd="0" destOrd="0" presId="urn:microsoft.com/office/officeart/2005/8/layout/hProcess11"/>
    <dgm:cxn modelId="{C124F241-220A-1B4F-8B9D-340C679DE493}" type="presParOf" srcId="{F3A73337-BAB5-9545-ABAE-B7296E5769F7}" destId="{13AFF04E-8C39-E64B-9A25-4FF41102BA32}" srcOrd="1" destOrd="0" presId="urn:microsoft.com/office/officeart/2005/8/layout/hProcess11"/>
    <dgm:cxn modelId="{59D63C47-BB4E-DD43-BE20-F4B2372F4B28}" type="presParOf" srcId="{F3A73337-BAB5-9545-ABAE-B7296E5769F7}" destId="{B8519E2B-0EA0-8246-9601-1E77216CE52B}" srcOrd="2" destOrd="0" presId="urn:microsoft.com/office/officeart/2005/8/layout/hProcess11"/>
    <dgm:cxn modelId="{5BBB5E42-B640-4E44-84ED-B7B7D5F3E1F8}" type="presParOf" srcId="{E2D0A17E-F46C-6746-A685-9A52CE7FEA89}" destId="{980FBE5E-4B0E-314C-9B43-2106746E430C}" srcOrd="7" destOrd="0" presId="urn:microsoft.com/office/officeart/2005/8/layout/hProcess11"/>
    <dgm:cxn modelId="{F5C36C41-D84C-794E-B281-73A826A05E13}" type="presParOf" srcId="{E2D0A17E-F46C-6746-A685-9A52CE7FEA89}" destId="{72137373-3ADD-034D-9E4E-5C54F18F1440}" srcOrd="8" destOrd="0" presId="urn:microsoft.com/office/officeart/2005/8/layout/hProcess11"/>
    <dgm:cxn modelId="{3920A2FB-DE21-0F4C-B08C-E92CA7819192}" type="presParOf" srcId="{72137373-3ADD-034D-9E4E-5C54F18F1440}" destId="{57D4FD38-5F1E-924A-8D68-AE3025A5D953}" srcOrd="0" destOrd="0" presId="urn:microsoft.com/office/officeart/2005/8/layout/hProcess11"/>
    <dgm:cxn modelId="{A34B1401-9E87-484E-8E17-7ACF3DC16926}" type="presParOf" srcId="{72137373-3ADD-034D-9E4E-5C54F18F1440}" destId="{E72CCC5F-419A-A043-BA83-82658F6D7273}" srcOrd="1" destOrd="0" presId="urn:microsoft.com/office/officeart/2005/8/layout/hProcess11"/>
    <dgm:cxn modelId="{AFE902FD-10D4-4144-87C7-E5BD46D68444}" type="presParOf" srcId="{72137373-3ADD-034D-9E4E-5C54F18F1440}" destId="{72FC25BF-13C2-F541-873D-65EAA118A1A0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FC070-FEDD-C04B-9603-6EA689CD704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BB6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0E9F4-2A9F-5B44-96E8-D666252DEFAC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Design</a:t>
          </a:r>
        </a:p>
      </dsp:txBody>
      <dsp:txXfrm>
        <a:off x="4159" y="0"/>
        <a:ext cx="1818408" cy="1740535"/>
      </dsp:txXfrm>
    </dsp:sp>
    <dsp:sp modelId="{853521C6-9022-124F-AB2E-EB7163263CAD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87DBBF-808B-0644-9BFA-0AEB782A57A8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Implementation</a:t>
          </a:r>
        </a:p>
      </dsp:txBody>
      <dsp:txXfrm>
        <a:off x="1913487" y="2610802"/>
        <a:ext cx="1818408" cy="1740535"/>
      </dsp:txXfrm>
    </dsp:sp>
    <dsp:sp modelId="{DA126252-0EA5-CC4A-A2C2-01A3CE5FF01C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54499-FB45-5641-8CAD-96BA460C38F6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Participation</a:t>
          </a:r>
        </a:p>
      </dsp:txBody>
      <dsp:txXfrm>
        <a:off x="3822815" y="0"/>
        <a:ext cx="1818408" cy="1740535"/>
      </dsp:txXfrm>
    </dsp:sp>
    <dsp:sp modelId="{C7013B28-67F5-7B45-B726-6DA6A5D83107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E4C94-0000-B347-97E8-1BB1C0034B6C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Aggregation</a:t>
          </a:r>
        </a:p>
      </dsp:txBody>
      <dsp:txXfrm>
        <a:off x="5732144" y="2610802"/>
        <a:ext cx="1818408" cy="1740535"/>
      </dsp:txXfrm>
    </dsp:sp>
    <dsp:sp modelId="{9F04172B-0C0D-B347-8E5D-1F6C0B8A21C0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88B6-9204-284A-BC52-C330B1E98586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Insights</a:t>
          </a:r>
        </a:p>
      </dsp:txBody>
      <dsp:txXfrm>
        <a:off x="7641472" y="0"/>
        <a:ext cx="1818408" cy="1740535"/>
      </dsp:txXfrm>
    </dsp:sp>
    <dsp:sp modelId="{6839B019-0B65-5A4D-909B-1FFCACFC560A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FC070-FEDD-C04B-9603-6EA689CD7041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rgbClr val="00BB6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0E9F4-2A9F-5B44-96E8-D666252DEFAC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Design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What are the Key Challenges we want to solve?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Who will benefit from the forecasts?</a:t>
          </a:r>
        </a:p>
      </dsp:txBody>
      <dsp:txXfrm>
        <a:off x="4159" y="0"/>
        <a:ext cx="1818408" cy="1740535"/>
      </dsp:txXfrm>
    </dsp:sp>
    <dsp:sp modelId="{853521C6-9022-124F-AB2E-EB7163263CAD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89C3A8-58C3-5E45-9F73-D49BF786B492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Implementation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What datasets should we provide?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Are there any specific strategies/tools we want to see?</a:t>
          </a:r>
        </a:p>
      </dsp:txBody>
      <dsp:txXfrm>
        <a:off x="1913487" y="2610802"/>
        <a:ext cx="1818408" cy="1740535"/>
      </dsp:txXfrm>
    </dsp:sp>
    <dsp:sp modelId="{E803AB1B-386C-3948-AEDA-D022DC9C362C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7D129-D421-1A4B-8549-45D3299789E5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Participation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Do we have a diverse set of teams taking part?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Do they have enough time?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How can we best support the teams?</a:t>
          </a:r>
        </a:p>
      </dsp:txBody>
      <dsp:txXfrm>
        <a:off x="3822815" y="0"/>
        <a:ext cx="1818408" cy="1740535"/>
      </dsp:txXfrm>
    </dsp:sp>
    <dsp:sp modelId="{CA958BC9-5448-3D43-A41A-5878515F7C3A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F0516-955C-654E-971C-059095A3394B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Aggregation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How should we aggregate all the entries?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Should different methods be given different weights?</a:t>
          </a:r>
        </a:p>
      </dsp:txBody>
      <dsp:txXfrm>
        <a:off x="5732144" y="2610802"/>
        <a:ext cx="1818408" cy="1740535"/>
      </dsp:txXfrm>
    </dsp:sp>
    <dsp:sp modelId="{13AFF04E-8C39-E64B-9A25-4FF41102BA32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4FD38-5F1E-924A-8D68-AE3025A5D953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1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Insights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What format would create the most impact?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How can we disseminate the results and maximise impact?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100" kern="1200" dirty="0"/>
        </a:p>
      </dsp:txBody>
      <dsp:txXfrm>
        <a:off x="7641472" y="0"/>
        <a:ext cx="1818408" cy="1740535"/>
      </dsp:txXfrm>
    </dsp:sp>
    <dsp:sp modelId="{E72CCC5F-419A-A043-BA83-82658F6D7273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DA6BE2-F309-C145-93AC-13335DCF7E2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2AABF-378F-1243-A442-BE6760A96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C27F-85D4-9EC1-010F-AA13EEEF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93EED-9D5A-A81B-C22B-D16FF2547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26A8D-6D9F-F90E-8264-450A2C0B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B573-2281-B548-8D95-7A481A41D80E}" type="datetime1">
              <a:rPr lang="en-GB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6887-2D54-A6EC-94B8-00E79D73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Spatial, Health &amp; Environmental Research Using Probabilistic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4B280-3A27-43BC-336C-4BB88806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EB35-9D7A-C683-B600-12F87041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5A339-898D-E715-2835-05602D60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3A1AA-F78D-95CB-3765-9CA97A84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1A8E1-ED4C-3447-B601-7E74B3C5BD79}" type="datetime1">
              <a:rPr lang="en-GB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402-1601-90BD-15D0-C737A3CB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D497-0991-F3AA-89B3-0A6F1EB7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8B1B8-74C0-8FFE-DA0B-C289B7835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36C5F-844E-ECF2-DC16-C842E28D3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A70E-DFB4-9644-89CE-2BB2013A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4095-BE22-7247-B913-F934B361C0A6}" type="datetime1">
              <a:rPr lang="en-GB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160F-9164-289F-9BEA-C16A3323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13F7-1F07-466D-59C0-1899B89B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2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73C7-7A33-DAB4-6CD0-DE29AC6BA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7AF56-9B7B-8721-CD22-64F780D5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636-3EE2-674F-A4D3-0BAC6EBA81F4}" type="datetime1">
              <a:rPr lang="en-GB" smtClean="0"/>
              <a:t>25/10/2024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C2B54-82CB-FE67-E48E-ABDBFF22E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7DEE0-2BFA-3D94-7EA2-12A478E1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0F1DF8-F17B-3139-E284-5A68CE9B61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b="0">
                <a:solidFill>
                  <a:srgbClr val="004D9E"/>
                </a:solidFill>
              </a:defRPr>
            </a:lvl1pPr>
          </a:lstStyle>
          <a:p>
            <a:pPr lvl="0"/>
            <a:r>
              <a:rPr lang="en-US" b="1" dirty="0"/>
              <a:t>Master Bold</a:t>
            </a:r>
          </a:p>
        </p:txBody>
      </p:sp>
    </p:spTree>
    <p:extLst>
      <p:ext uri="{BB962C8B-B14F-4D97-AF65-F5344CB8AC3E}">
        <p14:creationId xmlns:p14="http://schemas.microsoft.com/office/powerpoint/2010/main" val="223786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3A86-2F77-550D-5B45-17877193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C736-B6A4-CDED-062C-BA043AE7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CFB-8076-FF4C-901A-2D349C2F3CE8}" type="datetime1">
              <a:rPr lang="en-GB" smtClean="0"/>
              <a:t>25/10/2024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766B-8AAF-F6EC-C5BD-EF1B677D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8A851-FC0E-41B5-C9E0-EB086DC1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AEB60E3-5D81-74D2-3157-46C04455AC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i="1">
                <a:solidFill>
                  <a:srgbClr val="00BB64"/>
                </a:solidFill>
              </a:defRPr>
            </a:lvl1pPr>
          </a:lstStyle>
          <a:p>
            <a:pPr lvl="0"/>
            <a:r>
              <a:rPr lang="en-US" i="1" dirty="0"/>
              <a:t>Master Italics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1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E06E-80A4-BD21-1D3C-1A13B7C3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1B99C-F6F4-53EE-9B9F-FB8389E0D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275F1-39BA-2B4D-5978-59BE75978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F4EA-D634-624D-B6F4-F469819D4D97}" type="datetime1">
              <a:rPr lang="en-GB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D3D77-C3BA-8002-516C-D413D983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6F8D4-BECB-F41F-72B3-A86F0551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932-30A9-A88D-F4AB-5CB021CF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D19B4-5F38-2BAD-805A-2749A6603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740F-6AE5-9976-45E8-B44EBAF6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266D-035E-9246-9488-656C43B991F3}" type="datetime1">
              <a:rPr lang="en-GB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B5006-8C6A-2AA0-4DD3-3A46773B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0C73-97B7-ED50-43F7-547CEEF5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F668-65D7-2916-69ED-6C4719BB6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E247-AD66-FF1E-E04F-1E0995923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D95E4-D495-B5EC-61F0-AD1EA412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C0F80-04E3-D6E9-5C4D-6C740BCB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0B4D-C3E7-C64B-ACB3-A5A270B6F24D}" type="datetime1">
              <a:rPr lang="en-GB" smtClean="0"/>
              <a:t>25/10/2024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26CC-93E0-3369-63DC-7A594C03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6AE6-7859-B038-88AC-491309AE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1677-63E9-E9D2-CB95-57D2E1EF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604E6-0003-DE8E-E7EC-37B3673F9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137F9-7DEB-64C5-780E-C6FF3EB52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588A-F6A5-D16E-BCA9-FE3440C4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C71E0-ACA4-EACB-8219-1E0E9195C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8F793-7661-0143-1B3E-FBF40C5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9D7B-1A39-1C41-8628-1E5F8A62C2E4}" type="datetime1">
              <a:rPr lang="en-GB" smtClean="0"/>
              <a:t>25/10/2024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C207-8397-AF21-D2C2-94378E2E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5D14D-E816-088C-C318-3CE01FC4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3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CA49-9933-7613-C03F-FF46C29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E63E-6874-269D-C643-056F597A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32D7-E3DF-4C4A-B20C-0C58814F08AB}" type="datetime1">
              <a:rPr lang="en-GB" smtClean="0"/>
              <a:t>25/10/2024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80658-B5D7-52DA-B445-78D3240D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238FC-4E79-A727-F296-92059925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7EFE1-336F-091F-649E-BFE493A6D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E504E-BA97-F546-8DF8-B07BB1857424}" type="datetime1">
              <a:rPr lang="en-GB" smtClean="0"/>
              <a:t>25/10/2024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4A70E-8BCF-C2F6-3B3D-A3A8EE07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488BA-21B6-2631-538E-FD6912E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8B7C-4139-3D70-83BA-B69AFC5D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5459-954D-D270-C1AD-EB62C1739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B687E-3AF1-121F-B73A-96951E0B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4D49F-0749-32A5-A733-E69C592A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D632E-FAB4-B143-A22A-60CCE47B0D6C}" type="datetime1">
              <a:rPr lang="en-GB" smtClean="0"/>
              <a:t>25/10/2024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F830-97C9-4509-FFCA-00DBA90D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084CA-23BA-F285-64ED-88D8D5FD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4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FDCE-6171-E326-ADCA-BB26238D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9CCFE7-9710-1ACD-A829-D6BAE092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17925-1C2B-3EC4-B2C5-C5EE15FCF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05575B-C514-38A0-C7E6-413C2D9D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9D7B-00FC-FE44-9E4E-9C5D6F13486F}" type="datetime1">
              <a:rPr lang="en-GB" smtClean="0"/>
              <a:t>25/10/2024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3CF6E-AA90-0457-D371-10A0C1B0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30494-C3A9-03CF-4C02-3DC5041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EE363F27-78CF-01F8-44CE-98395DA5CBB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5E156-FC20-CA06-D4D0-204C699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92C61-72B2-CB4A-E274-D1B96C03C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D412B-42F7-4F41-5A38-4945C9449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1E878-A43D-DD47-B90D-8C10E2AB5A0F}" type="datetime1">
              <a:rPr lang="en-GB" smtClean="0"/>
              <a:t>25/10/2024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F3DB2-123E-4111-6B61-BD790343F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Spatial, Health &amp; Environmental Research Using Probabilistic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BC27B-70DD-91EB-E694-FFC135A38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CE17B-48C0-004F-BE62-96329A0B18A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circle with yellow and green stripes&#10;&#10;Description automatically generated">
            <a:extLst>
              <a:ext uri="{FF2B5EF4-FFF2-40B4-BE49-F238E27FC236}">
                <a16:creationId xmlns:a16="http://schemas.microsoft.com/office/drawing/2014/main" id="{555B15D1-94CB-97B6-D1E9-ACD57FA090E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49939" y="6075553"/>
            <a:ext cx="645922" cy="6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2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8AA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4D9E"/>
        </a:buClr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B64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CAF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C8BC-F4A2-2B48-1483-B2B8595D9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Forecasting Contest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1101F-E342-17C2-41F7-4BC11E8FF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From Questions to Insights</a:t>
            </a:r>
          </a:p>
          <a:p>
            <a:r>
              <a:rPr lang="en-US" dirty="0">
                <a:solidFill>
                  <a:srgbClr val="004D9E"/>
                </a:solidFill>
              </a:rPr>
              <a:t>Dr Josh Tyler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5CA3D-C830-99C9-D34A-C9BB2C94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141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4005-D132-A100-A1A3-44A60A94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Forecasting Contest?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3182-8589-D607-485E-262920F8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C42E8-CF5D-E010-3CA0-EAED5C7B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674781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D6AC-85C2-25C4-78DD-AFD83076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8B02-BD86-1BC5-AD3B-58141A47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Journey of a Contest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7D397D-F3DE-9E5B-83D4-B7FEB85B7B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1577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59FF-816B-D44F-E356-741C7EBE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21206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E792-0D6B-7E6E-5166-826B5C16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79CECE-87C2-4275-82CC-54B4E0DC0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0832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2E35A-2B5D-BF9F-D4EC-3754342F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12412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C2C5-59FD-4756-69D0-BABAB8D5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Maximising Value to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9A35-D26B-D7CB-AF1E-E2DEBD93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406FE7-09F2-88B7-EA48-72BE188A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Spatial, Health &amp; Environmental Research Using Probabilistic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94195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PHERE-PPL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008AA5"/>
      </a:accent1>
      <a:accent2>
        <a:srgbClr val="FCAF00"/>
      </a:accent2>
      <a:accent3>
        <a:srgbClr val="00BB64"/>
      </a:accent3>
      <a:accent4>
        <a:srgbClr val="004D9E"/>
      </a:accent4>
      <a:accent5>
        <a:srgbClr val="A02B93"/>
      </a:accent5>
      <a:accent6>
        <a:srgbClr val="4EA72E"/>
      </a:accent6>
      <a:hlink>
        <a:srgbClr val="98FB98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PHERE-PPL" id="{AAB37EA4-B664-F347-BAA2-86D573F93CFA}" vid="{CB04F62D-C94C-DF44-BD37-874C9E9A23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22</TotalTime>
  <Words>175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Wingdings</vt:lpstr>
      <vt:lpstr>Office Theme</vt:lpstr>
      <vt:lpstr>Building a Forecasting Contest</vt:lpstr>
      <vt:lpstr>What is a Forecasting Contest?</vt:lpstr>
      <vt:lpstr>Journey of a Contest</vt:lpstr>
      <vt:lpstr>Considerations</vt:lpstr>
      <vt:lpstr>Maximising Value to Stakeholders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Tyler</dc:creator>
  <cp:lastModifiedBy>Josh Tyler</cp:lastModifiedBy>
  <cp:revision>2</cp:revision>
  <dcterms:created xsi:type="dcterms:W3CDTF">2024-10-25T13:52:03Z</dcterms:created>
  <dcterms:modified xsi:type="dcterms:W3CDTF">2024-10-25T14:15:00Z</dcterms:modified>
</cp:coreProperties>
</file>