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7_C48E876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20_B1E603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91" r:id="rId5"/>
    <p:sldId id="292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91"/>
            <p14:sldId id="292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  <p14:sldId id="293"/>
            <p14:sldId id="294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01E81-3D38-E351-5C63-CF52B247D951}" name="Josh Tyler" initials="" userId="S::jtyler@turing.ac.uk::4f8e6e44-ed5e-436e-8c55-f7c46c5754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E"/>
    <a:srgbClr val="FCAF00"/>
    <a:srgbClr val="FFFFFF"/>
    <a:srgbClr val="00BB64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720"/>
  </p:normalViewPr>
  <p:slideViewPr>
    <p:cSldViewPr snapToGrid="0">
      <p:cViewPr>
        <p:scale>
          <a:sx n="220" d="100"/>
          <a:sy n="220" d="100"/>
        </p:scale>
        <p:origin x="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modernComment_107_C48E87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FE79B-55C6-C548-B3FB-B288137AF903}" authorId="{27501E81-3D38-E351-5C63-CF52B247D951}" created="2025-01-14T11:43:04.885">
    <pc:sldMkLst xmlns:pc="http://schemas.microsoft.com/office/powerpoint/2013/main/command">
      <pc:docMk/>
      <pc:sldMk cId="3297675109" sldId="263"/>
    </pc:sldMkLst>
    <p188:txBody>
      <a:bodyPr/>
      <a:lstStyle/>
      <a:p>
        <a:r>
          <a:rPr lang="en-GB"/>
          <a:t>Need PI Input</a:t>
        </a:r>
      </a:p>
    </p188:txBody>
  </p188:cm>
</p188:cmLst>
</file>

<file path=ppt/comments/modernComment_120_B1E603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A50346-8C64-D24D-B9CF-07053E3EDFBF}" authorId="{27501E81-3D38-E351-5C63-CF52B247D951}" created="2025-01-14T11:42:47.459">
    <pc:sldMkLst xmlns:pc="http://schemas.microsoft.com/office/powerpoint/2013/main/command">
      <pc:docMk/>
      <pc:sldMk cId="2984641430" sldId="288"/>
    </pc:sldMkLst>
    <p188:txBody>
      <a:bodyPr/>
      <a:lstStyle/>
      <a:p>
        <a:r>
          <a:rPr lang="en-GB"/>
          <a:t>Need PI Input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437AF2-1223-3B4A-82F9-AAEC0B6EEB06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8E4D17-C432-A04D-A402-3A210E960CF3}">
      <dgm:prSet phldrT="[Text]"/>
      <dgm:spPr/>
      <dgm:t>
        <a:bodyPr/>
        <a:lstStyle/>
        <a:p>
          <a:r>
            <a:rPr lang="en-GB" dirty="0"/>
            <a:t>Forecast Contests</a:t>
          </a:r>
        </a:p>
      </dgm:t>
    </dgm:pt>
    <dgm:pt modelId="{7918CB25-3225-D747-B389-9204F062849E}" type="parTrans" cxnId="{FD0CF9AE-C373-FC4B-9500-61D4356DC033}">
      <dgm:prSet/>
      <dgm:spPr/>
      <dgm:t>
        <a:bodyPr/>
        <a:lstStyle/>
        <a:p>
          <a:endParaRPr lang="en-GB"/>
        </a:p>
      </dgm:t>
    </dgm:pt>
    <dgm:pt modelId="{7B37C5E7-C898-354B-9B74-E6BCB05E668F}" type="sibTrans" cxnId="{FD0CF9AE-C373-FC4B-9500-61D4356DC033}">
      <dgm:prSet/>
      <dgm:spPr/>
      <dgm:t>
        <a:bodyPr/>
        <a:lstStyle/>
        <a:p>
          <a:endParaRPr lang="en-GB"/>
        </a:p>
      </dgm:t>
    </dgm:pt>
    <dgm:pt modelId="{078C8BD2-7B08-6346-BEDB-879282E28721}">
      <dgm:prSet phldrT="[Text]"/>
      <dgm:spPr/>
      <dgm:t>
        <a:bodyPr/>
        <a:lstStyle/>
        <a:p>
          <a:r>
            <a:rPr lang="en-GB" dirty="0"/>
            <a:t>New Tools &amp; Techniques</a:t>
          </a:r>
        </a:p>
      </dgm:t>
    </dgm:pt>
    <dgm:pt modelId="{36DC6F13-347A-2C4F-8A72-25529873A284}" type="parTrans" cxnId="{9D352E74-7102-BF4F-8916-EFB5DFB28F79}">
      <dgm:prSet/>
      <dgm:spPr/>
      <dgm:t>
        <a:bodyPr/>
        <a:lstStyle/>
        <a:p>
          <a:endParaRPr lang="en-GB"/>
        </a:p>
      </dgm:t>
    </dgm:pt>
    <dgm:pt modelId="{9E873ECD-D67A-C54B-883F-500B032421AF}" type="sibTrans" cxnId="{9D352E74-7102-BF4F-8916-EFB5DFB28F79}">
      <dgm:prSet/>
      <dgm:spPr/>
      <dgm:t>
        <a:bodyPr/>
        <a:lstStyle/>
        <a:p>
          <a:endParaRPr lang="en-GB"/>
        </a:p>
      </dgm:t>
    </dgm:pt>
    <dgm:pt modelId="{0BEFDF3A-FCD6-A041-9434-86466C904726}">
      <dgm:prSet phldrT="[Text]"/>
      <dgm:spPr/>
      <dgm:t>
        <a:bodyPr/>
        <a:lstStyle/>
        <a:p>
          <a:r>
            <a:rPr lang="en-GB" dirty="0"/>
            <a:t>Novel Insights</a:t>
          </a:r>
        </a:p>
      </dgm:t>
    </dgm:pt>
    <dgm:pt modelId="{AFFD0298-B51B-9048-8866-BB8D635142D4}" type="parTrans" cxnId="{0E30BBBB-B74C-214D-8E37-C68302788348}">
      <dgm:prSet/>
      <dgm:spPr/>
      <dgm:t>
        <a:bodyPr/>
        <a:lstStyle/>
        <a:p>
          <a:endParaRPr lang="en-GB"/>
        </a:p>
      </dgm:t>
    </dgm:pt>
    <dgm:pt modelId="{CC404DD9-AA44-0743-A065-CA1EC51C8135}" type="sibTrans" cxnId="{0E30BBBB-B74C-214D-8E37-C68302788348}">
      <dgm:prSet/>
      <dgm:spPr/>
      <dgm:t>
        <a:bodyPr/>
        <a:lstStyle/>
        <a:p>
          <a:endParaRPr lang="en-GB"/>
        </a:p>
      </dgm:t>
    </dgm:pt>
    <dgm:pt modelId="{7D373A84-0391-9147-B47B-4298E5AF4A05}">
      <dgm:prSet phldrT="[Text]"/>
      <dgm:spPr/>
      <dgm:t>
        <a:bodyPr/>
        <a:lstStyle/>
        <a:p>
          <a:r>
            <a:rPr lang="en-GB" dirty="0"/>
            <a:t>Growth &amp; Improvement</a:t>
          </a:r>
        </a:p>
      </dgm:t>
    </dgm:pt>
    <dgm:pt modelId="{7DC89AF2-E45F-2B4E-AAB3-C39CBAC9E3B2}" type="parTrans" cxnId="{2BE07309-E3BB-874F-9CE8-35105A3F33A8}">
      <dgm:prSet/>
      <dgm:spPr/>
      <dgm:t>
        <a:bodyPr/>
        <a:lstStyle/>
        <a:p>
          <a:endParaRPr lang="en-GB"/>
        </a:p>
      </dgm:t>
    </dgm:pt>
    <dgm:pt modelId="{1734BF62-8CF4-5B40-95C6-173B057283A1}" type="sibTrans" cxnId="{2BE07309-E3BB-874F-9CE8-35105A3F33A8}">
      <dgm:prSet/>
      <dgm:spPr/>
      <dgm:t>
        <a:bodyPr/>
        <a:lstStyle/>
        <a:p>
          <a:endParaRPr lang="en-GB"/>
        </a:p>
      </dgm:t>
    </dgm:pt>
    <dgm:pt modelId="{266E7C3E-0EA8-0A40-B378-F4AC421D72C4}">
      <dgm:prSet phldrT="[Text]"/>
      <dgm:spPr/>
      <dgm:t>
        <a:bodyPr/>
        <a:lstStyle/>
        <a:p>
          <a:r>
            <a:rPr lang="en-GB" dirty="0"/>
            <a:t>New Questions</a:t>
          </a:r>
        </a:p>
      </dgm:t>
    </dgm:pt>
    <dgm:pt modelId="{15E84546-D709-AA4B-AB4B-2F3575BA2069}" type="parTrans" cxnId="{8AE78A78-5218-FB4A-992F-5C7D7F02807A}">
      <dgm:prSet/>
      <dgm:spPr/>
      <dgm:t>
        <a:bodyPr/>
        <a:lstStyle/>
        <a:p>
          <a:endParaRPr lang="en-GB"/>
        </a:p>
      </dgm:t>
    </dgm:pt>
    <dgm:pt modelId="{40C277D3-DD2E-CA44-B4D5-79BE21699BFA}" type="sibTrans" cxnId="{8AE78A78-5218-FB4A-992F-5C7D7F02807A}">
      <dgm:prSet/>
      <dgm:spPr/>
      <dgm:t>
        <a:bodyPr/>
        <a:lstStyle/>
        <a:p>
          <a:endParaRPr lang="en-GB"/>
        </a:p>
      </dgm:t>
    </dgm:pt>
    <dgm:pt modelId="{9A60DD20-2DC2-C646-86BA-129C5888A0A5}" type="pres">
      <dgm:prSet presAssocID="{35437AF2-1223-3B4A-82F9-AAEC0B6EEB06}" presName="cycle" presStyleCnt="0">
        <dgm:presLayoutVars>
          <dgm:dir/>
          <dgm:resizeHandles val="exact"/>
        </dgm:presLayoutVars>
      </dgm:prSet>
      <dgm:spPr/>
    </dgm:pt>
    <dgm:pt modelId="{97B77574-CF2B-FC4C-987B-F880C9D46608}" type="pres">
      <dgm:prSet presAssocID="{1D8E4D17-C432-A04D-A402-3A210E960CF3}" presName="node" presStyleLbl="node1" presStyleIdx="0" presStyleCnt="5">
        <dgm:presLayoutVars>
          <dgm:bulletEnabled val="1"/>
        </dgm:presLayoutVars>
      </dgm:prSet>
      <dgm:spPr/>
    </dgm:pt>
    <dgm:pt modelId="{34C96259-A4D7-2141-9889-8E711C6F162B}" type="pres">
      <dgm:prSet presAssocID="{7B37C5E7-C898-354B-9B74-E6BCB05E668F}" presName="sibTrans" presStyleLbl="sibTrans2D1" presStyleIdx="0" presStyleCnt="5"/>
      <dgm:spPr/>
    </dgm:pt>
    <dgm:pt modelId="{7B6F4A47-F4FB-3D40-A8AA-605187A1CB74}" type="pres">
      <dgm:prSet presAssocID="{7B37C5E7-C898-354B-9B74-E6BCB05E668F}" presName="connectorText" presStyleLbl="sibTrans2D1" presStyleIdx="0" presStyleCnt="5"/>
      <dgm:spPr/>
    </dgm:pt>
    <dgm:pt modelId="{31EF5F06-A685-0941-8310-64BF19310073}" type="pres">
      <dgm:prSet presAssocID="{078C8BD2-7B08-6346-BEDB-879282E28721}" presName="node" presStyleLbl="node1" presStyleIdx="1" presStyleCnt="5">
        <dgm:presLayoutVars>
          <dgm:bulletEnabled val="1"/>
        </dgm:presLayoutVars>
      </dgm:prSet>
      <dgm:spPr/>
    </dgm:pt>
    <dgm:pt modelId="{246A2E08-B0C7-144D-9E57-DF26D728659D}" type="pres">
      <dgm:prSet presAssocID="{9E873ECD-D67A-C54B-883F-500B032421AF}" presName="sibTrans" presStyleLbl="sibTrans2D1" presStyleIdx="1" presStyleCnt="5"/>
      <dgm:spPr/>
    </dgm:pt>
    <dgm:pt modelId="{B2DD5FA2-1897-BC45-8F89-B3C1C312CB6F}" type="pres">
      <dgm:prSet presAssocID="{9E873ECD-D67A-C54B-883F-500B032421AF}" presName="connectorText" presStyleLbl="sibTrans2D1" presStyleIdx="1" presStyleCnt="5"/>
      <dgm:spPr/>
    </dgm:pt>
    <dgm:pt modelId="{304374FA-011A-E940-BC96-5E24C3CCC5FF}" type="pres">
      <dgm:prSet presAssocID="{0BEFDF3A-FCD6-A041-9434-86466C904726}" presName="node" presStyleLbl="node1" presStyleIdx="2" presStyleCnt="5">
        <dgm:presLayoutVars>
          <dgm:bulletEnabled val="1"/>
        </dgm:presLayoutVars>
      </dgm:prSet>
      <dgm:spPr/>
    </dgm:pt>
    <dgm:pt modelId="{957C1E35-782E-0F48-83AA-FAA22E6B3EFD}" type="pres">
      <dgm:prSet presAssocID="{CC404DD9-AA44-0743-A065-CA1EC51C8135}" presName="sibTrans" presStyleLbl="sibTrans2D1" presStyleIdx="2" presStyleCnt="5"/>
      <dgm:spPr/>
    </dgm:pt>
    <dgm:pt modelId="{5C9C4567-4EAB-E74C-AA89-2A4BD2AF67CE}" type="pres">
      <dgm:prSet presAssocID="{CC404DD9-AA44-0743-A065-CA1EC51C8135}" presName="connectorText" presStyleLbl="sibTrans2D1" presStyleIdx="2" presStyleCnt="5"/>
      <dgm:spPr/>
    </dgm:pt>
    <dgm:pt modelId="{D074EF4C-843C-6E46-BA90-F3C68C9512B5}" type="pres">
      <dgm:prSet presAssocID="{7D373A84-0391-9147-B47B-4298E5AF4A05}" presName="node" presStyleLbl="node1" presStyleIdx="3" presStyleCnt="5">
        <dgm:presLayoutVars>
          <dgm:bulletEnabled val="1"/>
        </dgm:presLayoutVars>
      </dgm:prSet>
      <dgm:spPr/>
    </dgm:pt>
    <dgm:pt modelId="{4E8D1995-99E8-034C-9B3E-72B224ACB4E1}" type="pres">
      <dgm:prSet presAssocID="{1734BF62-8CF4-5B40-95C6-173B057283A1}" presName="sibTrans" presStyleLbl="sibTrans2D1" presStyleIdx="3" presStyleCnt="5"/>
      <dgm:spPr/>
    </dgm:pt>
    <dgm:pt modelId="{C6F0558B-D7E8-BB4E-AEA2-CEDF81043FE2}" type="pres">
      <dgm:prSet presAssocID="{1734BF62-8CF4-5B40-95C6-173B057283A1}" presName="connectorText" presStyleLbl="sibTrans2D1" presStyleIdx="3" presStyleCnt="5"/>
      <dgm:spPr/>
    </dgm:pt>
    <dgm:pt modelId="{79A66B19-B3D2-B04A-B7A5-7E1CB6C2B92E}" type="pres">
      <dgm:prSet presAssocID="{266E7C3E-0EA8-0A40-B378-F4AC421D72C4}" presName="node" presStyleLbl="node1" presStyleIdx="4" presStyleCnt="5">
        <dgm:presLayoutVars>
          <dgm:bulletEnabled val="1"/>
        </dgm:presLayoutVars>
      </dgm:prSet>
      <dgm:spPr/>
    </dgm:pt>
    <dgm:pt modelId="{E3DC770E-C984-8D45-82B9-5B21C0C72FA0}" type="pres">
      <dgm:prSet presAssocID="{40C277D3-DD2E-CA44-B4D5-79BE21699BFA}" presName="sibTrans" presStyleLbl="sibTrans2D1" presStyleIdx="4" presStyleCnt="5"/>
      <dgm:spPr/>
    </dgm:pt>
    <dgm:pt modelId="{97438F33-2657-1749-A82B-0D396C3CF3E4}" type="pres">
      <dgm:prSet presAssocID="{40C277D3-DD2E-CA44-B4D5-79BE21699BFA}" presName="connectorText" presStyleLbl="sibTrans2D1" presStyleIdx="4" presStyleCnt="5"/>
      <dgm:spPr/>
    </dgm:pt>
  </dgm:ptLst>
  <dgm:cxnLst>
    <dgm:cxn modelId="{F87A2805-D5C1-B949-8BAA-770CA44509A9}" type="presOf" srcId="{7D373A84-0391-9147-B47B-4298E5AF4A05}" destId="{D074EF4C-843C-6E46-BA90-F3C68C9512B5}" srcOrd="0" destOrd="0" presId="urn:microsoft.com/office/officeart/2005/8/layout/cycle2"/>
    <dgm:cxn modelId="{2BE07309-E3BB-874F-9CE8-35105A3F33A8}" srcId="{35437AF2-1223-3B4A-82F9-AAEC0B6EEB06}" destId="{7D373A84-0391-9147-B47B-4298E5AF4A05}" srcOrd="3" destOrd="0" parTransId="{7DC89AF2-E45F-2B4E-AAB3-C39CBAC9E3B2}" sibTransId="{1734BF62-8CF4-5B40-95C6-173B057283A1}"/>
    <dgm:cxn modelId="{C03F1F10-BB48-E24E-A320-D53FE938A3AE}" type="presOf" srcId="{1D8E4D17-C432-A04D-A402-3A210E960CF3}" destId="{97B77574-CF2B-FC4C-987B-F880C9D46608}" srcOrd="0" destOrd="0" presId="urn:microsoft.com/office/officeart/2005/8/layout/cycle2"/>
    <dgm:cxn modelId="{80BE4116-4AA0-8142-B88A-45DFE7D5A43E}" type="presOf" srcId="{CC404DD9-AA44-0743-A065-CA1EC51C8135}" destId="{5C9C4567-4EAB-E74C-AA89-2A4BD2AF67CE}" srcOrd="1" destOrd="0" presId="urn:microsoft.com/office/officeart/2005/8/layout/cycle2"/>
    <dgm:cxn modelId="{A3003F34-F0B7-3345-AB69-0981E33473AC}" type="presOf" srcId="{CC404DD9-AA44-0743-A065-CA1EC51C8135}" destId="{957C1E35-782E-0F48-83AA-FAA22E6B3EFD}" srcOrd="0" destOrd="0" presId="urn:microsoft.com/office/officeart/2005/8/layout/cycle2"/>
    <dgm:cxn modelId="{62961B44-90F3-DA49-8470-0AE76D17E718}" type="presOf" srcId="{9E873ECD-D67A-C54B-883F-500B032421AF}" destId="{246A2E08-B0C7-144D-9E57-DF26D728659D}" srcOrd="0" destOrd="0" presId="urn:microsoft.com/office/officeart/2005/8/layout/cycle2"/>
    <dgm:cxn modelId="{9440D045-E852-F24A-905D-41DA29F552B9}" type="presOf" srcId="{1734BF62-8CF4-5B40-95C6-173B057283A1}" destId="{4E8D1995-99E8-034C-9B3E-72B224ACB4E1}" srcOrd="0" destOrd="0" presId="urn:microsoft.com/office/officeart/2005/8/layout/cycle2"/>
    <dgm:cxn modelId="{59624E5D-B961-DA4F-BB96-C42CC0262F2D}" type="presOf" srcId="{9E873ECD-D67A-C54B-883F-500B032421AF}" destId="{B2DD5FA2-1897-BC45-8F89-B3C1C312CB6F}" srcOrd="1" destOrd="0" presId="urn:microsoft.com/office/officeart/2005/8/layout/cycle2"/>
    <dgm:cxn modelId="{D9325763-9C7E-3842-9D34-3EA02DD9BC71}" type="presOf" srcId="{0BEFDF3A-FCD6-A041-9434-86466C904726}" destId="{304374FA-011A-E940-BC96-5E24C3CCC5FF}" srcOrd="0" destOrd="0" presId="urn:microsoft.com/office/officeart/2005/8/layout/cycle2"/>
    <dgm:cxn modelId="{CF79C270-2DFC-284A-977E-4B93E76C4ED4}" type="presOf" srcId="{1734BF62-8CF4-5B40-95C6-173B057283A1}" destId="{C6F0558B-D7E8-BB4E-AEA2-CEDF81043FE2}" srcOrd="1" destOrd="0" presId="urn:microsoft.com/office/officeart/2005/8/layout/cycle2"/>
    <dgm:cxn modelId="{9D352E74-7102-BF4F-8916-EFB5DFB28F79}" srcId="{35437AF2-1223-3B4A-82F9-AAEC0B6EEB06}" destId="{078C8BD2-7B08-6346-BEDB-879282E28721}" srcOrd="1" destOrd="0" parTransId="{36DC6F13-347A-2C4F-8A72-25529873A284}" sibTransId="{9E873ECD-D67A-C54B-883F-500B032421AF}"/>
    <dgm:cxn modelId="{8AE78A78-5218-FB4A-992F-5C7D7F02807A}" srcId="{35437AF2-1223-3B4A-82F9-AAEC0B6EEB06}" destId="{266E7C3E-0EA8-0A40-B378-F4AC421D72C4}" srcOrd="4" destOrd="0" parTransId="{15E84546-D709-AA4B-AB4B-2F3575BA2069}" sibTransId="{40C277D3-DD2E-CA44-B4D5-79BE21699BFA}"/>
    <dgm:cxn modelId="{FD079C87-A2F1-4245-96E0-A8ECBF95D47D}" type="presOf" srcId="{40C277D3-DD2E-CA44-B4D5-79BE21699BFA}" destId="{E3DC770E-C984-8D45-82B9-5B21C0C72FA0}" srcOrd="0" destOrd="0" presId="urn:microsoft.com/office/officeart/2005/8/layout/cycle2"/>
    <dgm:cxn modelId="{85AB038B-6AF1-1849-A507-1CB7A636714A}" type="presOf" srcId="{35437AF2-1223-3B4A-82F9-AAEC0B6EEB06}" destId="{9A60DD20-2DC2-C646-86BA-129C5888A0A5}" srcOrd="0" destOrd="0" presId="urn:microsoft.com/office/officeart/2005/8/layout/cycle2"/>
    <dgm:cxn modelId="{4F9B9698-2B41-9B43-862E-9ABBDCB75D26}" type="presOf" srcId="{7B37C5E7-C898-354B-9B74-E6BCB05E668F}" destId="{34C96259-A4D7-2141-9889-8E711C6F162B}" srcOrd="0" destOrd="0" presId="urn:microsoft.com/office/officeart/2005/8/layout/cycle2"/>
    <dgm:cxn modelId="{A4E5419A-D7F4-FE4D-8D4D-560602208DB7}" type="presOf" srcId="{40C277D3-DD2E-CA44-B4D5-79BE21699BFA}" destId="{97438F33-2657-1749-A82B-0D396C3CF3E4}" srcOrd="1" destOrd="0" presId="urn:microsoft.com/office/officeart/2005/8/layout/cycle2"/>
    <dgm:cxn modelId="{F146BBA9-985E-314B-A8AB-4EE4E3213202}" type="presOf" srcId="{078C8BD2-7B08-6346-BEDB-879282E28721}" destId="{31EF5F06-A685-0941-8310-64BF19310073}" srcOrd="0" destOrd="0" presId="urn:microsoft.com/office/officeart/2005/8/layout/cycle2"/>
    <dgm:cxn modelId="{7633F4AC-9C16-7D41-87AE-00DC577DFB08}" type="presOf" srcId="{7B37C5E7-C898-354B-9B74-E6BCB05E668F}" destId="{7B6F4A47-F4FB-3D40-A8AA-605187A1CB74}" srcOrd="1" destOrd="0" presId="urn:microsoft.com/office/officeart/2005/8/layout/cycle2"/>
    <dgm:cxn modelId="{FD0CF9AE-C373-FC4B-9500-61D4356DC033}" srcId="{35437AF2-1223-3B4A-82F9-AAEC0B6EEB06}" destId="{1D8E4D17-C432-A04D-A402-3A210E960CF3}" srcOrd="0" destOrd="0" parTransId="{7918CB25-3225-D747-B389-9204F062849E}" sibTransId="{7B37C5E7-C898-354B-9B74-E6BCB05E668F}"/>
    <dgm:cxn modelId="{0E30BBBB-B74C-214D-8E37-C68302788348}" srcId="{35437AF2-1223-3B4A-82F9-AAEC0B6EEB06}" destId="{0BEFDF3A-FCD6-A041-9434-86466C904726}" srcOrd="2" destOrd="0" parTransId="{AFFD0298-B51B-9048-8866-BB8D635142D4}" sibTransId="{CC404DD9-AA44-0743-A065-CA1EC51C8135}"/>
    <dgm:cxn modelId="{E3A02BC2-2D6B-DE43-975B-372A906E3C33}" type="presOf" srcId="{266E7C3E-0EA8-0A40-B378-F4AC421D72C4}" destId="{79A66B19-B3D2-B04A-B7A5-7E1CB6C2B92E}" srcOrd="0" destOrd="0" presId="urn:microsoft.com/office/officeart/2005/8/layout/cycle2"/>
    <dgm:cxn modelId="{EFF7FCC3-DBBC-DA49-9409-2F275C590E07}" type="presParOf" srcId="{9A60DD20-2DC2-C646-86BA-129C5888A0A5}" destId="{97B77574-CF2B-FC4C-987B-F880C9D46608}" srcOrd="0" destOrd="0" presId="urn:microsoft.com/office/officeart/2005/8/layout/cycle2"/>
    <dgm:cxn modelId="{A6E9BDD9-5634-AD46-9976-04F5277B28B1}" type="presParOf" srcId="{9A60DD20-2DC2-C646-86BA-129C5888A0A5}" destId="{34C96259-A4D7-2141-9889-8E711C6F162B}" srcOrd="1" destOrd="0" presId="urn:microsoft.com/office/officeart/2005/8/layout/cycle2"/>
    <dgm:cxn modelId="{4045B705-5A6F-C446-AB3F-A7E3281A5270}" type="presParOf" srcId="{34C96259-A4D7-2141-9889-8E711C6F162B}" destId="{7B6F4A47-F4FB-3D40-A8AA-605187A1CB74}" srcOrd="0" destOrd="0" presId="urn:microsoft.com/office/officeart/2005/8/layout/cycle2"/>
    <dgm:cxn modelId="{DEAE28A4-DF4A-B745-84AC-C2F6A5E3AB72}" type="presParOf" srcId="{9A60DD20-2DC2-C646-86BA-129C5888A0A5}" destId="{31EF5F06-A685-0941-8310-64BF19310073}" srcOrd="2" destOrd="0" presId="urn:microsoft.com/office/officeart/2005/8/layout/cycle2"/>
    <dgm:cxn modelId="{B85954DE-6C58-6C41-B377-F6772CC557F1}" type="presParOf" srcId="{9A60DD20-2DC2-C646-86BA-129C5888A0A5}" destId="{246A2E08-B0C7-144D-9E57-DF26D728659D}" srcOrd="3" destOrd="0" presId="urn:microsoft.com/office/officeart/2005/8/layout/cycle2"/>
    <dgm:cxn modelId="{7B7F43C3-A4B6-674E-ADF6-6F0FF7E4EEE2}" type="presParOf" srcId="{246A2E08-B0C7-144D-9E57-DF26D728659D}" destId="{B2DD5FA2-1897-BC45-8F89-B3C1C312CB6F}" srcOrd="0" destOrd="0" presId="urn:microsoft.com/office/officeart/2005/8/layout/cycle2"/>
    <dgm:cxn modelId="{D1F876AA-7D0D-8343-9483-12FE5176945F}" type="presParOf" srcId="{9A60DD20-2DC2-C646-86BA-129C5888A0A5}" destId="{304374FA-011A-E940-BC96-5E24C3CCC5FF}" srcOrd="4" destOrd="0" presId="urn:microsoft.com/office/officeart/2005/8/layout/cycle2"/>
    <dgm:cxn modelId="{10F4632D-04EC-C24D-AEE6-9D8A7F88DB44}" type="presParOf" srcId="{9A60DD20-2DC2-C646-86BA-129C5888A0A5}" destId="{957C1E35-782E-0F48-83AA-FAA22E6B3EFD}" srcOrd="5" destOrd="0" presId="urn:microsoft.com/office/officeart/2005/8/layout/cycle2"/>
    <dgm:cxn modelId="{F82D48F5-AF02-5445-9C67-84AF89E43F4A}" type="presParOf" srcId="{957C1E35-782E-0F48-83AA-FAA22E6B3EFD}" destId="{5C9C4567-4EAB-E74C-AA89-2A4BD2AF67CE}" srcOrd="0" destOrd="0" presId="urn:microsoft.com/office/officeart/2005/8/layout/cycle2"/>
    <dgm:cxn modelId="{B517A496-8BB4-EC4D-82C3-2B165F5A7893}" type="presParOf" srcId="{9A60DD20-2DC2-C646-86BA-129C5888A0A5}" destId="{D074EF4C-843C-6E46-BA90-F3C68C9512B5}" srcOrd="6" destOrd="0" presId="urn:microsoft.com/office/officeart/2005/8/layout/cycle2"/>
    <dgm:cxn modelId="{FB53B9D0-E3DA-C044-BFB4-EEFAB44954F1}" type="presParOf" srcId="{9A60DD20-2DC2-C646-86BA-129C5888A0A5}" destId="{4E8D1995-99E8-034C-9B3E-72B224ACB4E1}" srcOrd="7" destOrd="0" presId="urn:microsoft.com/office/officeart/2005/8/layout/cycle2"/>
    <dgm:cxn modelId="{1A10FFBC-3CE2-8A4D-A6DB-A3F3591E69B1}" type="presParOf" srcId="{4E8D1995-99E8-034C-9B3E-72B224ACB4E1}" destId="{C6F0558B-D7E8-BB4E-AEA2-CEDF81043FE2}" srcOrd="0" destOrd="0" presId="urn:microsoft.com/office/officeart/2005/8/layout/cycle2"/>
    <dgm:cxn modelId="{4E7BC8B8-D8E8-C04E-899F-90FC56475E48}" type="presParOf" srcId="{9A60DD20-2DC2-C646-86BA-129C5888A0A5}" destId="{79A66B19-B3D2-B04A-B7A5-7E1CB6C2B92E}" srcOrd="8" destOrd="0" presId="urn:microsoft.com/office/officeart/2005/8/layout/cycle2"/>
    <dgm:cxn modelId="{4C5D3B3E-A3DA-9543-BE20-F925D08E9805}" type="presParOf" srcId="{9A60DD20-2DC2-C646-86BA-129C5888A0A5}" destId="{E3DC770E-C984-8D45-82B9-5B21C0C72FA0}" srcOrd="9" destOrd="0" presId="urn:microsoft.com/office/officeart/2005/8/layout/cycle2"/>
    <dgm:cxn modelId="{FFC75B5E-22B5-0B4B-8B38-669D4C5EC9DD}" type="presParOf" srcId="{E3DC770E-C984-8D45-82B9-5B21C0C72FA0}" destId="{97438F33-2657-1749-A82B-0D396C3CF3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7574-CF2B-FC4C-987B-F880C9D46608}">
      <dsp:nvSpPr>
        <dsp:cNvPr id="0" name=""/>
        <dsp:cNvSpPr/>
      </dsp:nvSpPr>
      <dsp:spPr>
        <a:xfrm>
          <a:off x="1934244" y="231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Forecast Contests</a:t>
          </a:r>
        </a:p>
      </dsp:txBody>
      <dsp:txXfrm>
        <a:off x="2126545" y="192532"/>
        <a:ext cx="928508" cy="928508"/>
      </dsp:txXfrm>
    </dsp:sp>
    <dsp:sp modelId="{34C96259-A4D7-2141-9889-8E711C6F162B}">
      <dsp:nvSpPr>
        <dsp:cNvPr id="0" name=""/>
        <dsp:cNvSpPr/>
      </dsp:nvSpPr>
      <dsp:spPr>
        <a:xfrm rot="2160000">
          <a:off x="3206151" y="1009533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216186" y="1067283"/>
        <a:ext cx="245211" cy="265904"/>
      </dsp:txXfrm>
    </dsp:sp>
    <dsp:sp modelId="{31EF5F06-A685-0941-8310-64BF19310073}">
      <dsp:nvSpPr>
        <dsp:cNvPr id="0" name=""/>
        <dsp:cNvSpPr/>
      </dsp:nvSpPr>
      <dsp:spPr>
        <a:xfrm>
          <a:off x="3531292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Tools &amp; Techniques</a:t>
          </a:r>
        </a:p>
      </dsp:txBody>
      <dsp:txXfrm>
        <a:off x="3723593" y="1352855"/>
        <a:ext cx="928508" cy="928508"/>
      </dsp:txXfrm>
    </dsp:sp>
    <dsp:sp modelId="{246A2E08-B0C7-144D-9E57-DF26D728659D}">
      <dsp:nvSpPr>
        <dsp:cNvPr id="0" name=""/>
        <dsp:cNvSpPr/>
      </dsp:nvSpPr>
      <dsp:spPr>
        <a:xfrm rot="6480000">
          <a:off x="3710750" y="252481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3779533" y="2563475"/>
        <a:ext cx="245211" cy="265904"/>
      </dsp:txXfrm>
    </dsp:sp>
    <dsp:sp modelId="{304374FA-011A-E940-BC96-5E24C3CCC5FF}">
      <dsp:nvSpPr>
        <dsp:cNvPr id="0" name=""/>
        <dsp:cNvSpPr/>
      </dsp:nvSpPr>
      <dsp:spPr>
        <a:xfrm>
          <a:off x="292127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Novel Insights</a:t>
          </a:r>
        </a:p>
      </dsp:txBody>
      <dsp:txXfrm>
        <a:off x="3113575" y="3230297"/>
        <a:ext cx="928508" cy="928508"/>
      </dsp:txXfrm>
    </dsp:sp>
    <dsp:sp modelId="{957C1E35-782E-0F48-83AA-FAA22E6B3EFD}">
      <dsp:nvSpPr>
        <dsp:cNvPr id="0" name=""/>
        <dsp:cNvSpPr/>
      </dsp:nvSpPr>
      <dsp:spPr>
        <a:xfrm rot="10800000">
          <a:off x="2425562" y="347296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2530653" y="3561599"/>
        <a:ext cx="245211" cy="265904"/>
      </dsp:txXfrm>
    </dsp:sp>
    <dsp:sp modelId="{D074EF4C-843C-6E46-BA90-F3C68C9512B5}">
      <dsp:nvSpPr>
        <dsp:cNvPr id="0" name=""/>
        <dsp:cNvSpPr/>
      </dsp:nvSpPr>
      <dsp:spPr>
        <a:xfrm>
          <a:off x="94721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Growth &amp; Improvement</a:t>
          </a:r>
        </a:p>
      </dsp:txBody>
      <dsp:txXfrm>
        <a:off x="1139515" y="3230297"/>
        <a:ext cx="928508" cy="928508"/>
      </dsp:txXfrm>
    </dsp:sp>
    <dsp:sp modelId="{4E8D1995-99E8-034C-9B3E-72B224ACB4E1}">
      <dsp:nvSpPr>
        <dsp:cNvPr id="0" name=""/>
        <dsp:cNvSpPr/>
      </dsp:nvSpPr>
      <dsp:spPr>
        <a:xfrm rot="15120000">
          <a:off x="1126673" y="2543672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1195456" y="2682281"/>
        <a:ext cx="245211" cy="265904"/>
      </dsp:txXfrm>
    </dsp:sp>
    <dsp:sp modelId="{79A66B19-B3D2-B04A-B7A5-7E1CB6C2B92E}">
      <dsp:nvSpPr>
        <dsp:cNvPr id="0" name=""/>
        <dsp:cNvSpPr/>
      </dsp:nvSpPr>
      <dsp:spPr>
        <a:xfrm>
          <a:off x="337197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Questions</a:t>
          </a:r>
        </a:p>
      </dsp:txBody>
      <dsp:txXfrm>
        <a:off x="529498" y="1352855"/>
        <a:ext cx="928508" cy="928508"/>
      </dsp:txXfrm>
    </dsp:sp>
    <dsp:sp modelId="{E3DC770E-C984-8D45-82B9-5B21C0C72FA0}">
      <dsp:nvSpPr>
        <dsp:cNvPr id="0" name=""/>
        <dsp:cNvSpPr/>
      </dsp:nvSpPr>
      <dsp:spPr>
        <a:xfrm rot="19440000">
          <a:off x="1609103" y="1021187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619138" y="1140707"/>
        <a:ext cx="245211" cy="26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C48E876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0_B1E6039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This full-day event will bring together experts in a range of fields from industry, academia, and government to discuss cutting-edge research and explore collaborative opportunities within health.</a:t>
            </a:r>
          </a:p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Meeting participants will: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Network with policy specialists and data scientists to discuss issues through a common language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Identify forecasting challenges that the SPHERE-PPL Community will undertake and contribute to the design and outcomes of these endeavours to maximise their impact.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Prioritise the training and support provided by SPHERE-PPL to the community to expedite the development of analytical capabilities where they are most urgently required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474156-F6F5-C716-B4CF-6AD27241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1" y="1561315"/>
            <a:ext cx="1698723" cy="94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Imperial logo">
            <a:extLst>
              <a:ext uri="{FF2B5EF4-FFF2-40B4-BE49-F238E27FC236}">
                <a16:creationId xmlns:a16="http://schemas.microsoft.com/office/drawing/2014/main" id="{2A151004-36E1-9B76-E003-67A2DBF2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8" y="3119370"/>
            <a:ext cx="1548148" cy="6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HS BNSSG ICB">
            <a:extLst>
              <a:ext uri="{FF2B5EF4-FFF2-40B4-BE49-F238E27FC236}">
                <a16:creationId xmlns:a16="http://schemas.microsoft.com/office/drawing/2014/main" id="{4264BD1A-8B6D-1561-CC4E-5D966CF9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2" y="4623182"/>
            <a:ext cx="1300020" cy="4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Add them to the Mural Board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5E647-3E04-C1A7-CED4-F3C72B26F547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57664-187F-C398-8DC5-505D231018EC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/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/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87BDBD-51C3-0188-6809-44F7C31BC8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240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70387"/>
              </p:ext>
            </p:extLst>
          </p:nvPr>
        </p:nvGraphicFramePr>
        <p:xfrm>
          <a:off x="838200" y="1636091"/>
          <a:ext cx="10752786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670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8281116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Key Challenge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Future burden of Cardiovascular Disease (CVD)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Exam Question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the number of new cases of CVD in the UK for each year from 2024 to 2034, stratified by age group and sex.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Usable Data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PHE Data (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Trends in CVD mortality, morbidity, and risk factors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ONS Data (population projections, mortality rate, socioeconomic factors)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Output Format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Table of forecasted numbers, summary report, deployable app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Other Information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 coronary heart disease, stroke, and heart failure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F1DF-BA58-EECC-2F38-4FD60310B15F}"/>
              </a:ext>
            </a:extLst>
          </p:cNvPr>
          <p:cNvSpPr/>
          <p:nvPr/>
        </p:nvSpPr>
        <p:spPr>
          <a:xfrm flipV="1">
            <a:off x="642551" y="1538417"/>
            <a:ext cx="10540314" cy="1210962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58B1-1F85-C4CB-5F7B-3CD2D93061C9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D5253-9D73-E112-A198-EF4D356A42D3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517E-6C67-779A-0B4F-34D1C9F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57A-B597-ED6D-271E-524490A5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DBB-6D96-13A4-B21C-E2EF162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9511-5B78-AE1C-87E6-72B9A5F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CDF88-7FBB-44E5-024C-06F50EA3BFD9}"/>
              </a:ext>
            </a:extLst>
          </p:cNvPr>
          <p:cNvSpPr/>
          <p:nvPr/>
        </p:nvSpPr>
        <p:spPr>
          <a:xfrm flipV="1">
            <a:off x="642551" y="1646239"/>
            <a:ext cx="10540314" cy="110314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7310-986C-AACB-DCA9-00C0E03C43E5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7046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DF36-AA7A-3037-C13F-92DE0945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164-D906-3568-B537-A504ECF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3 – Priority List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FB51-20B7-858F-ED32-7640494C0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5437-7CC1-0075-AF26-F4A29DAC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23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F01A-823C-39B8-FAB1-924C67A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206-8412-7F9E-560B-0559291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80B3-1FB6-A20B-9F4A-F95C8D5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A7AF5-686D-DD65-24CE-438121B1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Network: Turing Guest</a:t>
            </a:r>
          </a:p>
          <a:p>
            <a:pPr marL="0" indent="0">
              <a:buNone/>
            </a:pPr>
            <a:r>
              <a:rPr lang="en-GB" dirty="0"/>
              <a:t>Password: clicking seventh void compiled</a:t>
            </a:r>
          </a:p>
          <a:p>
            <a:pPr marL="0" indent="0">
              <a:buNone/>
            </a:pPr>
            <a:r>
              <a:rPr lang="en-GB" dirty="0"/>
              <a:t>(Password contains spaces)</a:t>
            </a:r>
          </a:p>
        </p:txBody>
      </p:sp>
    </p:spTree>
    <p:extLst>
      <p:ext uri="{BB962C8B-B14F-4D97-AF65-F5344CB8AC3E}">
        <p14:creationId xmlns:p14="http://schemas.microsoft.com/office/powerpoint/2010/main" val="32950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0373-82C1-1C74-046F-DD80F56F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D4C-AD29-2AEA-1142-0464D87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Mural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DEB9-96E8-FFEB-7B51-B7AB49E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47F35-5535-3320-977F-0F4C4C31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393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will be using Mural for all the activities: </a:t>
            </a:r>
            <a:r>
              <a:rPr lang="en-GB" dirty="0">
                <a:hlinkClick r:id="rId2"/>
              </a:rPr>
              <a:t>https://shorturl.at/QOSEy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Password: forecast</a:t>
            </a:r>
          </a:p>
          <a:p>
            <a:pPr marL="0" indent="0">
              <a:buNone/>
            </a:pPr>
            <a:r>
              <a:rPr lang="en-GB" dirty="0"/>
              <a:t>(No need to create an account)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Features | Mural">
            <a:extLst>
              <a:ext uri="{FF2B5EF4-FFF2-40B4-BE49-F238E27FC236}">
                <a16:creationId xmlns:a16="http://schemas.microsoft.com/office/drawing/2014/main" id="{F4060F7A-30D8-53D4-AD8E-DE4776CD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42" y="1859305"/>
            <a:ext cx="4932405" cy="29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211036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325667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111092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8:30-9:00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1 – Dr Hannah Rose </a:t>
                      </a:r>
                      <a:r>
                        <a:rPr lang="en-GB" sz="1600" u="none" dirty="0" err="1">
                          <a:solidFill>
                            <a:schemeClr val="tx1"/>
                          </a:solidFill>
                          <a:effectLst/>
                        </a:rPr>
                        <a:t>Vineer</a:t>
                      </a:r>
                      <a:endParaRPr lang="en-GB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2 - Dr Will Pearse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How forecasting and probabilistic programming can improve health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3 - Dr Richard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800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1950</Words>
  <Application>Microsoft Macintosh PowerPoint</Application>
  <PresentationFormat>Widescreen</PresentationFormat>
  <Paragraphs>269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Arial</vt:lpstr>
      <vt:lpstr>Courier New</vt:lpstr>
      <vt:lpstr>Lato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WiFi</vt:lpstr>
      <vt:lpstr>Mural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How its going to work!</vt:lpstr>
      <vt:lpstr>Activity 3 – Priority List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25</cp:revision>
  <dcterms:created xsi:type="dcterms:W3CDTF">2025-01-07T08:59:03Z</dcterms:created>
  <dcterms:modified xsi:type="dcterms:W3CDTF">2025-01-14T14:19:43Z</dcterms:modified>
</cp:coreProperties>
</file>