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E4B4"/>
    <a:srgbClr val="9D8BF2"/>
    <a:srgbClr val="FFAC7A"/>
    <a:srgbClr val="F7D37F"/>
    <a:srgbClr val="6529E7"/>
    <a:srgbClr val="FFD37A"/>
    <a:srgbClr val="F26C73"/>
    <a:srgbClr val="9483D6"/>
    <a:srgbClr val="3FA5F9"/>
    <a:srgbClr val="F36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7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76" r:id="rId6"/>
    <p:sldLayoutId id="2147483772" r:id="rId7"/>
    <p:sldLayoutId id="2147483773" r:id="rId8"/>
    <p:sldLayoutId id="2147483774" r:id="rId9"/>
    <p:sldLayoutId id="2147483775" r:id="rId10"/>
    <p:sldLayoutId id="214748377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5" Type="http://schemas.openxmlformats.org/officeDocument/2006/relationships/image" Target="../media/image5.png"/><Relationship Id="rId4" Type="http://schemas.microsoft.com/office/2017/06/relationships/model3d" Target="../media/model3d1.glb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5" Type="http://schemas.openxmlformats.org/officeDocument/2006/relationships/image" Target="../media/image8.png"/><Relationship Id="rId4" Type="http://schemas.microsoft.com/office/2017/06/relationships/model3d" Target="../media/model3d1.glb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17/06/relationships/model3d" Target="../media/model3d2.glb"/><Relationship Id="rId7" Type="http://schemas.microsoft.com/office/2017/06/relationships/model3d" Target="../media/model3d3.glb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7/06/relationships/model3d" Target="../media/model3d1.glb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8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04FED52-7222-EEC2-9178-12A839F009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-26891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8787D12E-7AD8-F5F1-576C-11AC9C88E7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7276503"/>
                  </p:ext>
                </p:extLst>
              </p:nvPr>
            </p:nvGraphicFramePr>
            <p:xfrm>
              <a:off x="-197885" y="611416"/>
              <a:ext cx="2272047" cy="639808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72047" cy="6398085"/>
                    </a:xfrm>
                    <a:prstGeom prst="rect">
                      <a:avLst/>
                    </a:prstGeom>
                  </am3d:spPr>
                  <am3d:camera>
                    <am3d:pos x="0" y="0" z="561083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31" d="1000000"/>
                    <am3d:preTrans dx="-6337541" dy="-9962150" dz="18082425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77794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8787D12E-7AD8-F5F1-576C-11AC9C88E7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7885" y="611416"/>
                <a:ext cx="2272047" cy="639808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41A77C9-ECDB-BB29-B295-F13240B3BEC3}"/>
              </a:ext>
            </a:extLst>
          </p:cNvPr>
          <p:cNvSpPr txBox="1"/>
          <p:nvPr/>
        </p:nvSpPr>
        <p:spPr>
          <a:xfrm>
            <a:off x="2411605" y="26901"/>
            <a:ext cx="3684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D37A"/>
                </a:solidFill>
                <a:latin typeface="Arial Rounded MT Bold" panose="020F0704030504030204" pitchFamily="34" charset="0"/>
              </a:rPr>
              <a:t>Forklift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AC59F-47FD-0F46-2D37-CE46C7450029}"/>
              </a:ext>
            </a:extLst>
          </p:cNvPr>
          <p:cNvSpPr txBox="1"/>
          <p:nvPr/>
        </p:nvSpPr>
        <p:spPr>
          <a:xfrm rot="2739521">
            <a:off x="8815096" y="5291582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26C73"/>
                </a:solidFill>
              </a:rPr>
              <a:t>650610845</a:t>
            </a:r>
            <a:endParaRPr lang="en-US" b="1" dirty="0">
              <a:solidFill>
                <a:srgbClr val="F26C7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68A94-3D8F-7B3D-010B-99E60B5258BF}"/>
              </a:ext>
            </a:extLst>
          </p:cNvPr>
          <p:cNvSpPr txBox="1"/>
          <p:nvPr/>
        </p:nvSpPr>
        <p:spPr>
          <a:xfrm rot="2739521">
            <a:off x="5558845" y="1470616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37A"/>
                </a:solidFill>
              </a:rPr>
              <a:t>REAI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36947-1D85-4482-CEF9-6CBF03E694E5}"/>
              </a:ext>
            </a:extLst>
          </p:cNvPr>
          <p:cNvSpPr txBox="1"/>
          <p:nvPr/>
        </p:nvSpPr>
        <p:spPr>
          <a:xfrm rot="2694155">
            <a:off x="4316237" y="5053571"/>
            <a:ext cx="259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FA2F7"/>
                </a:solidFill>
              </a:rPr>
              <a:t>271201</a:t>
            </a:r>
            <a:r>
              <a:rPr lang="en-US" b="1" dirty="0">
                <a:solidFill>
                  <a:srgbClr val="3FA2F7"/>
                </a:solidFill>
              </a:rPr>
              <a:t> </a:t>
            </a:r>
            <a:r>
              <a:rPr lang="en-US" sz="2800" b="1" dirty="0">
                <a:solidFill>
                  <a:srgbClr val="3FA2F7"/>
                </a:solidFill>
              </a:rPr>
              <a:t>Project</a:t>
            </a:r>
            <a:endParaRPr lang="en-US" b="1" dirty="0">
              <a:solidFill>
                <a:srgbClr val="3FA2F7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543FB-389E-4EEB-31DF-74FCA93FC4F6}"/>
              </a:ext>
            </a:extLst>
          </p:cNvPr>
          <p:cNvSpPr/>
          <p:nvPr/>
        </p:nvSpPr>
        <p:spPr>
          <a:xfrm>
            <a:off x="3390900" y="4716780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D80AB-D42F-4F07-F8C5-B43D27550C0E}"/>
              </a:ext>
            </a:extLst>
          </p:cNvPr>
          <p:cNvSpPr/>
          <p:nvPr/>
        </p:nvSpPr>
        <p:spPr>
          <a:xfrm>
            <a:off x="7859481" y="1946620"/>
            <a:ext cx="487680" cy="487680"/>
          </a:xfrm>
          <a:prstGeom prst="ellipse">
            <a:avLst/>
          </a:prstGeom>
          <a:solidFill>
            <a:srgbClr val="F3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D1DCCA-9C47-4C58-C2EB-69D6F2565E8C}"/>
              </a:ext>
            </a:extLst>
          </p:cNvPr>
          <p:cNvSpPr/>
          <p:nvPr/>
        </p:nvSpPr>
        <p:spPr>
          <a:xfrm>
            <a:off x="5852160" y="3097496"/>
            <a:ext cx="487680" cy="487680"/>
          </a:xfrm>
          <a:prstGeom prst="ellipse">
            <a:avLst/>
          </a:prstGeom>
          <a:solidFill>
            <a:srgbClr val="948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E3E5CF-5E7D-B8A6-0125-DF19FAE0C0A4}"/>
              </a:ext>
            </a:extLst>
          </p:cNvPr>
          <p:cNvSpPr/>
          <p:nvPr/>
        </p:nvSpPr>
        <p:spPr>
          <a:xfrm>
            <a:off x="9434112" y="245656"/>
            <a:ext cx="487680" cy="487680"/>
          </a:xfrm>
          <a:prstGeom prst="ellipse">
            <a:avLst/>
          </a:prstGeom>
          <a:solidFill>
            <a:srgbClr val="3FA5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9912A9-99B9-DAFD-9628-9EADA118057E}"/>
              </a:ext>
            </a:extLst>
          </p:cNvPr>
          <p:cNvSpPr/>
          <p:nvPr/>
        </p:nvSpPr>
        <p:spPr>
          <a:xfrm>
            <a:off x="6605215" y="4716780"/>
            <a:ext cx="487680" cy="487680"/>
          </a:xfrm>
          <a:prstGeom prst="ellipse">
            <a:avLst/>
          </a:prstGeom>
          <a:solidFill>
            <a:srgbClr val="5851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C40258-EE4E-F504-6CC1-B2BC16681168}"/>
              </a:ext>
            </a:extLst>
          </p:cNvPr>
          <p:cNvSpPr/>
          <p:nvPr/>
        </p:nvSpPr>
        <p:spPr>
          <a:xfrm>
            <a:off x="-817724" y="6223750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1</a:t>
            </a:r>
            <a:endParaRPr lang="en-US" dirty="0">
              <a:solidFill>
                <a:srgbClr val="6529E7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DF4EF1-5D33-1B3C-51BA-ACB58D9DCA3D}"/>
              </a:ext>
            </a:extLst>
          </p:cNvPr>
          <p:cNvGrpSpPr/>
          <p:nvPr/>
        </p:nvGrpSpPr>
        <p:grpSpPr>
          <a:xfrm rot="18863211">
            <a:off x="12840622" y="7538826"/>
            <a:ext cx="2876550" cy="4083467"/>
            <a:chOff x="2974555" y="964783"/>
            <a:chExt cx="2876550" cy="40834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AE02F6-A884-A38C-9431-B89FDDB14C66}"/>
                </a:ext>
              </a:extLst>
            </p:cNvPr>
            <p:cNvSpPr/>
            <p:nvPr/>
          </p:nvSpPr>
          <p:spPr>
            <a:xfrm rot="18900000">
              <a:off x="2974555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BB20D0-5860-1B9E-5916-063B5DA311FB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EAEFBB-A63E-D5C4-B2AB-8E49D3F93535}"/>
              </a:ext>
            </a:extLst>
          </p:cNvPr>
          <p:cNvGrpSpPr/>
          <p:nvPr/>
        </p:nvGrpSpPr>
        <p:grpSpPr>
          <a:xfrm>
            <a:off x="12531916" y="4924087"/>
            <a:ext cx="6978830" cy="5133108"/>
            <a:chOff x="4705480" y="2784424"/>
            <a:chExt cx="6978830" cy="513310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08B465-D164-0CB9-20B6-2CD67D90AD31}"/>
                </a:ext>
              </a:extLst>
            </p:cNvPr>
            <p:cNvSpPr/>
            <p:nvPr/>
          </p:nvSpPr>
          <p:spPr>
            <a:xfrm rot="16163211">
              <a:off x="4705480" y="2784424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BA07F1-86CF-E304-1A7E-A3B97430DDEF}"/>
                </a:ext>
              </a:extLst>
            </p:cNvPr>
            <p:cNvSpPr/>
            <p:nvPr/>
          </p:nvSpPr>
          <p:spPr>
            <a:xfrm rot="18863211">
              <a:off x="7018458" y="3251680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353E6-9D46-BDFC-5256-020CBBF2404B}"/>
              </a:ext>
            </a:extLst>
          </p:cNvPr>
          <p:cNvSpPr txBox="1"/>
          <p:nvPr/>
        </p:nvSpPr>
        <p:spPr>
          <a:xfrm rot="2739521">
            <a:off x="10655273" y="4503867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CE4B4"/>
                </a:solidFill>
              </a:rPr>
              <a:t>22/03/24</a:t>
            </a:r>
          </a:p>
        </p:txBody>
      </p:sp>
    </p:spTree>
    <p:extLst>
      <p:ext uri="{BB962C8B-B14F-4D97-AF65-F5344CB8AC3E}">
        <p14:creationId xmlns:p14="http://schemas.microsoft.com/office/powerpoint/2010/main" val="1732975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DD4DED-55E0-8307-8DDC-3FD3CD34F538}"/>
              </a:ext>
            </a:extLst>
          </p:cNvPr>
          <p:cNvGrpSpPr/>
          <p:nvPr/>
        </p:nvGrpSpPr>
        <p:grpSpPr>
          <a:xfrm rot="18863211">
            <a:off x="9346781" y="3488909"/>
            <a:ext cx="2876550" cy="4083467"/>
            <a:chOff x="2974555" y="964783"/>
            <a:chExt cx="2876550" cy="40834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F86969-0D54-F369-AF60-B95CF51DF16B}"/>
                </a:ext>
              </a:extLst>
            </p:cNvPr>
            <p:cNvSpPr/>
            <p:nvPr/>
          </p:nvSpPr>
          <p:spPr>
            <a:xfrm rot="18900000">
              <a:off x="2974555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92245-7283-572B-B1C3-760A0D09B9F6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E177EB-3FDC-EF72-F042-AE78DB36E9FD}"/>
              </a:ext>
            </a:extLst>
          </p:cNvPr>
          <p:cNvGrpSpPr/>
          <p:nvPr/>
        </p:nvGrpSpPr>
        <p:grpSpPr>
          <a:xfrm>
            <a:off x="9038075" y="874170"/>
            <a:ext cx="6978830" cy="5133108"/>
            <a:chOff x="4705480" y="2784424"/>
            <a:chExt cx="6978830" cy="513310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CE7863-0E59-8E63-B3CE-A8A4079367C9}"/>
                </a:ext>
              </a:extLst>
            </p:cNvPr>
            <p:cNvSpPr/>
            <p:nvPr/>
          </p:nvSpPr>
          <p:spPr>
            <a:xfrm rot="16163211">
              <a:off x="4705480" y="2784424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DEDC34-9B59-13AA-90EE-5C60F5673D10}"/>
                </a:ext>
              </a:extLst>
            </p:cNvPr>
            <p:cNvSpPr/>
            <p:nvPr/>
          </p:nvSpPr>
          <p:spPr>
            <a:xfrm rot="18863211">
              <a:off x="7018458" y="3251680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14652B4-0F0E-2B79-981E-BD94FDBA1063}"/>
              </a:ext>
            </a:extLst>
          </p:cNvPr>
          <p:cNvSpPr txBox="1"/>
          <p:nvPr/>
        </p:nvSpPr>
        <p:spPr>
          <a:xfrm>
            <a:off x="493601" y="150726"/>
            <a:ext cx="5351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FFD37A"/>
                </a:solidFill>
                <a:effectLst/>
                <a:latin typeface="Arial Rounded MT Bold" panose="020F0704030504030204" pitchFamily="34" charset="0"/>
              </a:rPr>
              <a:t>Introduction</a:t>
            </a:r>
            <a:endParaRPr lang="en-US" sz="6000" dirty="0">
              <a:solidFill>
                <a:srgbClr val="FFD37A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>
                <a:extLst>
                  <a:ext uri="{FF2B5EF4-FFF2-40B4-BE49-F238E27FC236}">
                    <a16:creationId xmlns:a16="http://schemas.microsoft.com/office/drawing/2014/main" id="{9EB97E9E-F54E-EF8B-31E7-18E2314AD7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7048156"/>
                  </p:ext>
                </p:extLst>
              </p:nvPr>
            </p:nvGraphicFramePr>
            <p:xfrm rot="16200000">
              <a:off x="8498852" y="1567186"/>
              <a:ext cx="7386295" cy="3883335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7386295" cy="3883335"/>
                    </a:xfrm>
                    <a:prstGeom prst="rect">
                      <a:avLst/>
                    </a:prstGeom>
                  </am3d:spPr>
                  <am3d:camera>
                    <am3d:pos x="0" y="0" z="561083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31" d="1000000"/>
                    <am3d:preTrans dx="-6337541" dy="-9962150" dz="18082425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y="18000000" az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794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>
                <a:extLst>
                  <a:ext uri="{FF2B5EF4-FFF2-40B4-BE49-F238E27FC236}">
                    <a16:creationId xmlns:a16="http://schemas.microsoft.com/office/drawing/2014/main" id="{9EB97E9E-F54E-EF8B-31E7-18E2314AD7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498852" y="1567186"/>
                <a:ext cx="7386295" cy="388333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76C0168-EABC-0793-5D29-633002E3B070}"/>
              </a:ext>
            </a:extLst>
          </p:cNvPr>
          <p:cNvSpPr txBox="1"/>
          <p:nvPr/>
        </p:nvSpPr>
        <p:spPr>
          <a:xfrm>
            <a:off x="377033" y="1270929"/>
            <a:ext cx="9547119" cy="237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ในปัจจุบัน</a:t>
            </a:r>
            <a:r>
              <a:rPr lang="th-TH" sz="3200" b="1" kern="1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ผู้</a:t>
            </a: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ใช้โฟล์คลิฟต้องผ่านการอบรม </a:t>
            </a:r>
            <a:endParaRPr lang="en-US" sz="3200" b="1" kern="100" dirty="0">
              <a:solidFill>
                <a:srgbClr val="FFD37A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เสียเวลาและทรัพยากรในการฝึกอบรม </a:t>
            </a:r>
            <a:endParaRPr lang="en-US" sz="3200" b="1" kern="100" dirty="0">
              <a:solidFill>
                <a:srgbClr val="FFD37A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โฟล์คลิฟแบบปัจจุบันสามารถยกของได้ทีละ 1 อย่างเท่านั้น</a:t>
            </a:r>
            <a:endParaRPr lang="en-US" sz="3200" b="1" kern="100" dirty="0">
              <a:solidFill>
                <a:srgbClr val="FFD37A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E5A238-9358-45E0-00EB-F9C37688D033}"/>
              </a:ext>
            </a:extLst>
          </p:cNvPr>
          <p:cNvSpPr/>
          <p:nvPr/>
        </p:nvSpPr>
        <p:spPr>
          <a:xfrm>
            <a:off x="-3458155" y="-1074420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A6D49E-7200-2799-1466-C222EDEA0DE0}"/>
              </a:ext>
            </a:extLst>
          </p:cNvPr>
          <p:cNvSpPr/>
          <p:nvPr/>
        </p:nvSpPr>
        <p:spPr>
          <a:xfrm>
            <a:off x="-243840" y="-1074420"/>
            <a:ext cx="487680" cy="487680"/>
          </a:xfrm>
          <a:prstGeom prst="ellipse">
            <a:avLst/>
          </a:prstGeom>
          <a:solidFill>
            <a:srgbClr val="5851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5B28D6-D4C4-C199-93E3-B6CD1E24E1EE}"/>
              </a:ext>
            </a:extLst>
          </p:cNvPr>
          <p:cNvSpPr/>
          <p:nvPr/>
        </p:nvSpPr>
        <p:spPr>
          <a:xfrm>
            <a:off x="4600378" y="-830580"/>
            <a:ext cx="487680" cy="487680"/>
          </a:xfrm>
          <a:prstGeom prst="ellipse">
            <a:avLst/>
          </a:prstGeom>
          <a:solidFill>
            <a:srgbClr val="F3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B6D282-3DE3-85BC-50D3-ABCDD101B02F}"/>
              </a:ext>
            </a:extLst>
          </p:cNvPr>
          <p:cNvSpPr/>
          <p:nvPr/>
        </p:nvSpPr>
        <p:spPr>
          <a:xfrm>
            <a:off x="8535085" y="-568804"/>
            <a:ext cx="487680" cy="487680"/>
          </a:xfrm>
          <a:prstGeom prst="ellipse">
            <a:avLst/>
          </a:prstGeom>
          <a:solidFill>
            <a:srgbClr val="3FA5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81BC55-2E87-D9A2-AF18-11D9EC3946C0}"/>
              </a:ext>
            </a:extLst>
          </p:cNvPr>
          <p:cNvSpPr/>
          <p:nvPr/>
        </p:nvSpPr>
        <p:spPr>
          <a:xfrm>
            <a:off x="2482795" y="-671975"/>
            <a:ext cx="487680" cy="487680"/>
          </a:xfrm>
          <a:prstGeom prst="ellipse">
            <a:avLst/>
          </a:prstGeom>
          <a:solidFill>
            <a:srgbClr val="9483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75D569-42A6-8427-02F3-AD9340393C6C}"/>
              </a:ext>
            </a:extLst>
          </p:cNvPr>
          <p:cNvSpPr/>
          <p:nvPr/>
        </p:nvSpPr>
        <p:spPr>
          <a:xfrm>
            <a:off x="70659" y="6219594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1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52E956-0E62-C75E-FDD5-A03E5647A836}"/>
              </a:ext>
            </a:extLst>
          </p:cNvPr>
          <p:cNvSpPr/>
          <p:nvPr/>
        </p:nvSpPr>
        <p:spPr>
          <a:xfrm>
            <a:off x="-642092" y="6219594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2</a:t>
            </a:r>
            <a:endParaRPr lang="en-US" dirty="0">
              <a:solidFill>
                <a:srgbClr val="6529E7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44FC96-EEE7-43C1-4D8E-12ABA11A9CF2}"/>
              </a:ext>
            </a:extLst>
          </p:cNvPr>
          <p:cNvGrpSpPr/>
          <p:nvPr/>
        </p:nvGrpSpPr>
        <p:grpSpPr>
          <a:xfrm>
            <a:off x="14025015" y="5014699"/>
            <a:ext cx="8336706" cy="5687065"/>
            <a:chOff x="7564065" y="325882"/>
            <a:chExt cx="8336706" cy="568706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4E2AC7-ADE9-CAA4-F77D-73A721B0E5EC}"/>
                </a:ext>
              </a:extLst>
            </p:cNvPr>
            <p:cNvSpPr/>
            <p:nvPr/>
          </p:nvSpPr>
          <p:spPr>
            <a:xfrm rot="16163211">
              <a:off x="7564065" y="325882"/>
              <a:ext cx="2876550" cy="2876550"/>
            </a:xfrm>
            <a:prstGeom prst="ellipse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71A030-8A4C-3EF6-70CE-5A5A46AC51FF}"/>
                </a:ext>
              </a:extLst>
            </p:cNvPr>
            <p:cNvSpPr/>
            <p:nvPr/>
          </p:nvSpPr>
          <p:spPr>
            <a:xfrm rot="18863211">
              <a:off x="10442985" y="555162"/>
              <a:ext cx="2869033" cy="8046538"/>
            </a:xfrm>
            <a:prstGeom prst="rect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C24B5C-BA6A-60F3-81D6-46D48A5E5F52}"/>
              </a:ext>
            </a:extLst>
          </p:cNvPr>
          <p:cNvGrpSpPr/>
          <p:nvPr/>
        </p:nvGrpSpPr>
        <p:grpSpPr>
          <a:xfrm>
            <a:off x="14946907" y="8908841"/>
            <a:ext cx="3706043" cy="3797946"/>
            <a:chOff x="3740312" y="4024637"/>
            <a:chExt cx="3706043" cy="37979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CB7055-E427-1473-FC76-D8F6B775B854}"/>
                </a:ext>
              </a:extLst>
            </p:cNvPr>
            <p:cNvSpPr/>
            <p:nvPr/>
          </p:nvSpPr>
          <p:spPr>
            <a:xfrm rot="16163211">
              <a:off x="3740312" y="4024637"/>
              <a:ext cx="2876550" cy="2876550"/>
            </a:xfrm>
            <a:prstGeom prst="ellipse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D26CD7-41E0-C214-80BF-E53499278FBD}"/>
                </a:ext>
              </a:extLst>
            </p:cNvPr>
            <p:cNvSpPr/>
            <p:nvPr/>
          </p:nvSpPr>
          <p:spPr>
            <a:xfrm rot="18863211">
              <a:off x="4689242" y="5065471"/>
              <a:ext cx="2869033" cy="2645192"/>
            </a:xfrm>
            <a:prstGeom prst="rect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68CCC6-EFAC-B4EB-4243-50D6F03CABB9}"/>
              </a:ext>
            </a:extLst>
          </p:cNvPr>
          <p:cNvGrpSpPr/>
          <p:nvPr/>
        </p:nvGrpSpPr>
        <p:grpSpPr>
          <a:xfrm>
            <a:off x="16032508" y="6858000"/>
            <a:ext cx="8336706" cy="5687065"/>
            <a:chOff x="10053109" y="1681280"/>
            <a:chExt cx="8336706" cy="568706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3AF43E-CBDC-4C38-7F10-F88EEC6B171F}"/>
                </a:ext>
              </a:extLst>
            </p:cNvPr>
            <p:cNvSpPr/>
            <p:nvPr/>
          </p:nvSpPr>
          <p:spPr>
            <a:xfrm rot="16163211">
              <a:off x="10053109" y="1681280"/>
              <a:ext cx="2876550" cy="2876550"/>
            </a:xfrm>
            <a:prstGeom prst="ellipse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5D554F-F66D-6956-331C-003B031A8A2A}"/>
                </a:ext>
              </a:extLst>
            </p:cNvPr>
            <p:cNvSpPr/>
            <p:nvPr/>
          </p:nvSpPr>
          <p:spPr>
            <a:xfrm rot="18863211">
              <a:off x="12932029" y="1910560"/>
              <a:ext cx="2869033" cy="8046538"/>
            </a:xfrm>
            <a:prstGeom prst="rect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C7D924-16BE-46BC-86DA-19F39F32811B}"/>
              </a:ext>
            </a:extLst>
          </p:cNvPr>
          <p:cNvGrpSpPr/>
          <p:nvPr/>
        </p:nvGrpSpPr>
        <p:grpSpPr>
          <a:xfrm>
            <a:off x="15582365" y="9520564"/>
            <a:ext cx="3706043" cy="3797946"/>
            <a:chOff x="9602966" y="4343844"/>
            <a:chExt cx="3706043" cy="379794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5B70A6-2423-4CEE-BB1F-81F27B981BBF}"/>
                </a:ext>
              </a:extLst>
            </p:cNvPr>
            <p:cNvSpPr/>
            <p:nvPr/>
          </p:nvSpPr>
          <p:spPr>
            <a:xfrm rot="16163211">
              <a:off x="9602966" y="4343844"/>
              <a:ext cx="2876550" cy="2876550"/>
            </a:xfrm>
            <a:prstGeom prst="ellipse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15644E-979A-D7A8-E479-4EC3E3CB0F8D}"/>
                </a:ext>
              </a:extLst>
            </p:cNvPr>
            <p:cNvSpPr/>
            <p:nvPr/>
          </p:nvSpPr>
          <p:spPr>
            <a:xfrm rot="18863211">
              <a:off x="10551896" y="5384678"/>
              <a:ext cx="2869033" cy="2645192"/>
            </a:xfrm>
            <a:prstGeom prst="rect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22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9DF71-7654-C364-07CC-8D098622A18D}"/>
              </a:ext>
            </a:extLst>
          </p:cNvPr>
          <p:cNvGrpSpPr/>
          <p:nvPr/>
        </p:nvGrpSpPr>
        <p:grpSpPr>
          <a:xfrm>
            <a:off x="7564065" y="325882"/>
            <a:ext cx="8336706" cy="5687065"/>
            <a:chOff x="7564065" y="325882"/>
            <a:chExt cx="8336706" cy="56870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997ED1-C414-AA19-8FD7-B96408B4BB86}"/>
                </a:ext>
              </a:extLst>
            </p:cNvPr>
            <p:cNvSpPr/>
            <p:nvPr/>
          </p:nvSpPr>
          <p:spPr>
            <a:xfrm rot="16163211">
              <a:off x="7564065" y="325882"/>
              <a:ext cx="2876550" cy="2876550"/>
            </a:xfrm>
            <a:prstGeom prst="ellipse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EFEED8-0B4F-C818-B97A-1E28117C1E0C}"/>
                </a:ext>
              </a:extLst>
            </p:cNvPr>
            <p:cNvSpPr/>
            <p:nvPr/>
          </p:nvSpPr>
          <p:spPr>
            <a:xfrm rot="18863211">
              <a:off x="10442985" y="555162"/>
              <a:ext cx="2869033" cy="8046538"/>
            </a:xfrm>
            <a:prstGeom prst="rect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DCA5CA-0B37-1DDC-99D6-E82F7B80684D}"/>
              </a:ext>
            </a:extLst>
          </p:cNvPr>
          <p:cNvSpPr txBox="1"/>
          <p:nvPr/>
        </p:nvSpPr>
        <p:spPr>
          <a:xfrm>
            <a:off x="493601" y="150726"/>
            <a:ext cx="5351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FFD37A"/>
                </a:solidFill>
                <a:effectLst/>
                <a:latin typeface="Arial Rounded MT Bold" panose="020F0704030504030204" pitchFamily="34" charset="0"/>
              </a:rPr>
              <a:t>Objective</a:t>
            </a:r>
          </a:p>
          <a:p>
            <a:endParaRPr lang="en-US" sz="6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25E2-CCA6-D575-99CB-4E6706F179E3}"/>
              </a:ext>
            </a:extLst>
          </p:cNvPr>
          <p:cNvSpPr txBox="1"/>
          <p:nvPr/>
        </p:nvSpPr>
        <p:spPr>
          <a:xfrm>
            <a:off x="377113" y="1432808"/>
            <a:ext cx="9547119" cy="1216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ลดเวลาและทรัพยากรในการฝึกอบรมบุลคล</a:t>
            </a: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kern="1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ส</a:t>
            </a:r>
            <a:r>
              <a:rPr lang="th-TH" sz="3200" b="1" kern="1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ามารถยกพาเลตและนำมาเก็บซ้อนกันในตัวหุ่นได้</a:t>
            </a:r>
            <a:endParaRPr lang="th-TH" sz="3200" b="1" dirty="0">
              <a:solidFill>
                <a:srgbClr val="FFD37A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24F830-29C3-0A7B-A12A-26E293EE98BD}"/>
              </a:ext>
            </a:extLst>
          </p:cNvPr>
          <p:cNvGrpSpPr/>
          <p:nvPr/>
        </p:nvGrpSpPr>
        <p:grpSpPr>
          <a:xfrm rot="18863211">
            <a:off x="-1438276" y="-4497763"/>
            <a:ext cx="2876550" cy="4083467"/>
            <a:chOff x="2974554" y="964783"/>
            <a:chExt cx="2876550" cy="40834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1FF239-768F-877F-5079-8A89E90EB8B5}"/>
                </a:ext>
              </a:extLst>
            </p:cNvPr>
            <p:cNvSpPr/>
            <p:nvPr/>
          </p:nvSpPr>
          <p:spPr>
            <a:xfrm rot="18900000">
              <a:off x="2974554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0DA8CA-39F6-7196-D053-2691307CDB0B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5194D9-F236-191A-603B-04E8527E740C}"/>
              </a:ext>
            </a:extLst>
          </p:cNvPr>
          <p:cNvGrpSpPr/>
          <p:nvPr/>
        </p:nvGrpSpPr>
        <p:grpSpPr>
          <a:xfrm>
            <a:off x="-1746982" y="-7112503"/>
            <a:ext cx="6856285" cy="5062769"/>
            <a:chOff x="-1746982" y="-7112503"/>
            <a:chExt cx="6856285" cy="50627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73A05A-3F5D-346D-98A0-96E6C29ED82F}"/>
                </a:ext>
              </a:extLst>
            </p:cNvPr>
            <p:cNvSpPr/>
            <p:nvPr/>
          </p:nvSpPr>
          <p:spPr>
            <a:xfrm rot="16163211">
              <a:off x="-1746982" y="-7112503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30F729-4C9E-0A35-E26C-9062EF972CAB}"/>
                </a:ext>
              </a:extLst>
            </p:cNvPr>
            <p:cNvSpPr/>
            <p:nvPr/>
          </p:nvSpPr>
          <p:spPr>
            <a:xfrm rot="18863211">
              <a:off x="443451" y="-6715586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8C0E1-63A5-1771-B565-6A5F5CBA721A}"/>
              </a:ext>
            </a:extLst>
          </p:cNvPr>
          <p:cNvGrpSpPr/>
          <p:nvPr/>
        </p:nvGrpSpPr>
        <p:grpSpPr>
          <a:xfrm>
            <a:off x="8485957" y="4220024"/>
            <a:ext cx="3706043" cy="3797946"/>
            <a:chOff x="3740312" y="4024637"/>
            <a:chExt cx="3706043" cy="379794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E5985C-3D0E-AF37-32EC-9738E143E322}"/>
                </a:ext>
              </a:extLst>
            </p:cNvPr>
            <p:cNvSpPr/>
            <p:nvPr/>
          </p:nvSpPr>
          <p:spPr>
            <a:xfrm rot="16163211">
              <a:off x="3740312" y="4024637"/>
              <a:ext cx="2876550" cy="2876550"/>
            </a:xfrm>
            <a:prstGeom prst="ellipse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2E0C05-F41D-694F-B887-88CCA6D7A45E}"/>
                </a:ext>
              </a:extLst>
            </p:cNvPr>
            <p:cNvSpPr/>
            <p:nvPr/>
          </p:nvSpPr>
          <p:spPr>
            <a:xfrm rot="18863211">
              <a:off x="4689242" y="5065471"/>
              <a:ext cx="2869033" cy="2645192"/>
            </a:xfrm>
            <a:prstGeom prst="rect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C670BEE-3A4B-DABB-DD7C-54E3553E8EF0}"/>
              </a:ext>
            </a:extLst>
          </p:cNvPr>
          <p:cNvSpPr/>
          <p:nvPr/>
        </p:nvSpPr>
        <p:spPr>
          <a:xfrm>
            <a:off x="70659" y="6219594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2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3CAD47-F352-BADF-549D-773B2E1EE662}"/>
              </a:ext>
            </a:extLst>
          </p:cNvPr>
          <p:cNvSpPr/>
          <p:nvPr/>
        </p:nvSpPr>
        <p:spPr>
          <a:xfrm>
            <a:off x="70659" y="6886682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1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CC33BF-B026-50A2-F749-F15E2991CBDD}"/>
              </a:ext>
            </a:extLst>
          </p:cNvPr>
          <p:cNvSpPr/>
          <p:nvPr/>
        </p:nvSpPr>
        <p:spPr>
          <a:xfrm>
            <a:off x="-675093" y="6219594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3</a:t>
            </a:r>
            <a:endParaRPr lang="en-US" dirty="0">
              <a:solidFill>
                <a:srgbClr val="6529E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ACD8C1-8079-E222-2A80-805A892DF895}"/>
              </a:ext>
            </a:extLst>
          </p:cNvPr>
          <p:cNvGrpSpPr/>
          <p:nvPr/>
        </p:nvGrpSpPr>
        <p:grpSpPr>
          <a:xfrm>
            <a:off x="10927676" y="3159225"/>
            <a:ext cx="8336706" cy="5687065"/>
            <a:chOff x="10053109" y="1681280"/>
            <a:chExt cx="8336706" cy="56870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65A217-B053-8367-9523-CBC0402C8882}"/>
                </a:ext>
              </a:extLst>
            </p:cNvPr>
            <p:cNvSpPr/>
            <p:nvPr/>
          </p:nvSpPr>
          <p:spPr>
            <a:xfrm rot="16163211">
              <a:off x="10053109" y="1681280"/>
              <a:ext cx="2876550" cy="2876550"/>
            </a:xfrm>
            <a:prstGeom prst="ellipse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D64EC0-5612-4C63-1E77-20A7D533A268}"/>
                </a:ext>
              </a:extLst>
            </p:cNvPr>
            <p:cNvSpPr/>
            <p:nvPr/>
          </p:nvSpPr>
          <p:spPr>
            <a:xfrm rot="18863211">
              <a:off x="12932029" y="1910560"/>
              <a:ext cx="2869033" cy="8046538"/>
            </a:xfrm>
            <a:prstGeom prst="rect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6914C3-BAAD-771D-E4A0-993C6CF94D17}"/>
              </a:ext>
            </a:extLst>
          </p:cNvPr>
          <p:cNvGrpSpPr/>
          <p:nvPr/>
        </p:nvGrpSpPr>
        <p:grpSpPr>
          <a:xfrm>
            <a:off x="10477533" y="5821789"/>
            <a:ext cx="3706043" cy="3797946"/>
            <a:chOff x="9602966" y="4343844"/>
            <a:chExt cx="3706043" cy="379794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D85747-5E37-E7B5-FA5F-37DA3C448B34}"/>
                </a:ext>
              </a:extLst>
            </p:cNvPr>
            <p:cNvSpPr/>
            <p:nvPr/>
          </p:nvSpPr>
          <p:spPr>
            <a:xfrm rot="16163211">
              <a:off x="9602966" y="4343844"/>
              <a:ext cx="2876550" cy="2876550"/>
            </a:xfrm>
            <a:prstGeom prst="ellipse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51D398-0E26-FFE1-0DA0-64921B2056BF}"/>
                </a:ext>
              </a:extLst>
            </p:cNvPr>
            <p:cNvSpPr/>
            <p:nvPr/>
          </p:nvSpPr>
          <p:spPr>
            <a:xfrm rot="18863211">
              <a:off x="10551896" y="5384678"/>
              <a:ext cx="2869033" cy="2645192"/>
            </a:xfrm>
            <a:prstGeom prst="rect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</a:endParaRP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>
                <a:extLst>
                  <a:ext uri="{FF2B5EF4-FFF2-40B4-BE49-F238E27FC236}">
                    <a16:creationId xmlns:a16="http://schemas.microsoft.com/office/drawing/2014/main" id="{894FD748-65E4-036E-F2A8-C71134E424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4531428"/>
                  </p:ext>
                </p:extLst>
              </p:nvPr>
            </p:nvGraphicFramePr>
            <p:xfrm>
              <a:off x="-13321024" y="-3674585"/>
              <a:ext cx="11272388" cy="106249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272388" cy="10624986"/>
                    </a:xfrm>
                    <a:prstGeom prst="rect">
                      <a:avLst/>
                    </a:prstGeom>
                  </am3d:spPr>
                  <am3d:camera>
                    <am3d:pos x="0" y="0" z="708569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4" d="1000000"/>
                    <am3d:preTrans dx="-9347843" dy="-18003255" dz="18009703"/>
                    <am3d:scale>
                      <am3d:sx n="1000000" d="1000000"/>
                      <am3d:sy n="1000000" d="1000000"/>
                      <am3d:sz n="1000000" d="1000000"/>
                    </am3d:scale>
                    <am3d:rot ax="10575314" ay="2829361" az="106351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70228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>
                <a:extLst>
                  <a:ext uri="{FF2B5EF4-FFF2-40B4-BE49-F238E27FC236}">
                    <a16:creationId xmlns:a16="http://schemas.microsoft.com/office/drawing/2014/main" id="{894FD748-65E4-036E-F2A8-C71134E424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21024" y="-3674585"/>
                <a:ext cx="11272388" cy="1062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>
                <a:extLst>
                  <a:ext uri="{FF2B5EF4-FFF2-40B4-BE49-F238E27FC236}">
                    <a16:creationId xmlns:a16="http://schemas.microsoft.com/office/drawing/2014/main" id="{D99935C7-31E7-82AB-008E-8291BB4B9F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2179383"/>
                  </p:ext>
                </p:extLst>
              </p:nvPr>
            </p:nvGraphicFramePr>
            <p:xfrm rot="16200000">
              <a:off x="1911978" y="4329881"/>
              <a:ext cx="4639503" cy="11468245"/>
            </p:xfrm>
            <a:graphic>
              <a:graphicData uri="http://schemas.microsoft.com/office/drawing/2017/model3d">
                <am3d:model3d r:embed="rId4">
                  <am3d:spPr>
                    <a:xfrm rot="16200000">
                      <a:off x="0" y="0"/>
                      <a:ext cx="4639503" cy="11468245"/>
                    </a:xfrm>
                    <a:prstGeom prst="rect">
                      <a:avLst/>
                    </a:prstGeom>
                  </am3d:spPr>
                  <am3d:camera>
                    <am3d:pos x="0" y="0" z="561083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31" d="1000000"/>
                    <am3d:preTrans dx="-6337541" dy="-9962150" dz="18082425"/>
                    <am3d:scale>
                      <am3d:sx n="1000000" d="1000000"/>
                      <am3d:sy n="1000000" d="1000000"/>
                      <am3d:sz n="1000000" d="1000000"/>
                    </am3d:scale>
                    <am3d:rot ax="-5108987" ay="13213" az="106451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2307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>
                <a:extLst>
                  <a:ext uri="{FF2B5EF4-FFF2-40B4-BE49-F238E27FC236}">
                    <a16:creationId xmlns:a16="http://schemas.microsoft.com/office/drawing/2014/main" id="{D99935C7-31E7-82AB-008E-8291BB4B9F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1911978" y="4329881"/>
                <a:ext cx="4639503" cy="1146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>
                <a:extLst>
                  <a:ext uri="{FF2B5EF4-FFF2-40B4-BE49-F238E27FC236}">
                    <a16:creationId xmlns:a16="http://schemas.microsoft.com/office/drawing/2014/main" id="{40B51E2F-BD6F-79F5-A3DF-45DCDA7398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0836580"/>
                  </p:ext>
                </p:extLst>
              </p:nvPr>
            </p:nvGraphicFramePr>
            <p:xfrm rot="20899883">
              <a:off x="7779681" y="-8117634"/>
              <a:ext cx="4855021" cy="12668480"/>
            </p:xfrm>
            <a:graphic>
              <a:graphicData uri="http://schemas.microsoft.com/office/drawing/2017/model3d">
                <am3d:model3d r:embed="rId6">
                  <am3d:spPr>
                    <a:xfrm rot="20899883">
                      <a:off x="0" y="0"/>
                      <a:ext cx="4855021" cy="12668480"/>
                    </a:xfrm>
                    <a:prstGeom prst="rect">
                      <a:avLst/>
                    </a:prstGeom>
                  </am3d:spPr>
                  <am3d:camera>
                    <am3d:pos x="0" y="0" z="494491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" d="1000000"/>
                    <am3d:preTrans dx="-5267703" dy="-18077644" dz="7467829"/>
                    <am3d:scale>
                      <am3d:sx n="1000000" d="1000000"/>
                      <am3d:sy n="1000000" d="1000000"/>
                      <am3d:sz n="1000000" d="1000000"/>
                    </am3d:scale>
                    <am3d:rot ax="4549772" ay="1057426" az="301039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51172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>
                <a:extLst>
                  <a:ext uri="{FF2B5EF4-FFF2-40B4-BE49-F238E27FC236}">
                    <a16:creationId xmlns:a16="http://schemas.microsoft.com/office/drawing/2014/main" id="{40B51E2F-BD6F-79F5-A3DF-45DCDA7398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899883">
                <a:off x="7779681" y="-8117634"/>
                <a:ext cx="4855021" cy="126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819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E0AF4CB-21BD-75D7-4070-CA40322E5B9C}"/>
              </a:ext>
            </a:extLst>
          </p:cNvPr>
          <p:cNvSpPr/>
          <p:nvPr/>
        </p:nvSpPr>
        <p:spPr>
          <a:xfrm>
            <a:off x="70659" y="6219594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3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D721B9-7E26-ABB8-F922-8A3852661F76}"/>
              </a:ext>
            </a:extLst>
          </p:cNvPr>
          <p:cNvSpPr/>
          <p:nvPr/>
        </p:nvSpPr>
        <p:spPr>
          <a:xfrm>
            <a:off x="70659" y="7008602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2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E1C38-F778-8EBD-E38F-733BEE5349D1}"/>
              </a:ext>
            </a:extLst>
          </p:cNvPr>
          <p:cNvSpPr txBox="1"/>
          <p:nvPr/>
        </p:nvSpPr>
        <p:spPr>
          <a:xfrm>
            <a:off x="493601" y="150726"/>
            <a:ext cx="5351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F7D37F"/>
                </a:solidFill>
                <a:effectLst/>
                <a:latin typeface="Arial Rounded MT Bold" panose="020F0704030504030204" pitchFamily="34" charset="0"/>
              </a:rPr>
              <a:t>Design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9C9AF8-27C4-B9A1-CD72-41A3A62E6767}"/>
              </a:ext>
            </a:extLst>
          </p:cNvPr>
          <p:cNvGrpSpPr/>
          <p:nvPr/>
        </p:nvGrpSpPr>
        <p:grpSpPr>
          <a:xfrm>
            <a:off x="-1486151" y="-8216056"/>
            <a:ext cx="8336706" cy="5687065"/>
            <a:chOff x="7564065" y="325882"/>
            <a:chExt cx="8336706" cy="56870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7609E5-D5D4-0D1D-9323-9BF714708EF0}"/>
                </a:ext>
              </a:extLst>
            </p:cNvPr>
            <p:cNvSpPr/>
            <p:nvPr/>
          </p:nvSpPr>
          <p:spPr>
            <a:xfrm rot="16163211">
              <a:off x="7564065" y="325882"/>
              <a:ext cx="2876550" cy="2876550"/>
            </a:xfrm>
            <a:prstGeom prst="ellipse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C60ADE-3E10-E61B-43ED-6E11CA3C3612}"/>
                </a:ext>
              </a:extLst>
            </p:cNvPr>
            <p:cNvSpPr/>
            <p:nvPr/>
          </p:nvSpPr>
          <p:spPr>
            <a:xfrm rot="18863211">
              <a:off x="10442985" y="555162"/>
              <a:ext cx="2869033" cy="8046538"/>
            </a:xfrm>
            <a:prstGeom prst="rect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0FAAAF-3903-C20D-836D-7AD8E23F05E1}"/>
              </a:ext>
            </a:extLst>
          </p:cNvPr>
          <p:cNvGrpSpPr/>
          <p:nvPr/>
        </p:nvGrpSpPr>
        <p:grpSpPr>
          <a:xfrm>
            <a:off x="-564259" y="-4321914"/>
            <a:ext cx="3706043" cy="3797946"/>
            <a:chOff x="3740312" y="4024637"/>
            <a:chExt cx="3706043" cy="37979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367CB4-5E4D-22F5-5249-28759A84A992}"/>
                </a:ext>
              </a:extLst>
            </p:cNvPr>
            <p:cNvSpPr/>
            <p:nvPr/>
          </p:nvSpPr>
          <p:spPr>
            <a:xfrm rot="16163211">
              <a:off x="3740312" y="4024637"/>
              <a:ext cx="2876550" cy="2876550"/>
            </a:xfrm>
            <a:prstGeom prst="ellipse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7AD6A3-884B-8CC1-B220-B9A571FB63ED}"/>
                </a:ext>
              </a:extLst>
            </p:cNvPr>
            <p:cNvSpPr/>
            <p:nvPr/>
          </p:nvSpPr>
          <p:spPr>
            <a:xfrm rot="18863211">
              <a:off x="4689242" y="5065471"/>
              <a:ext cx="2869033" cy="2645192"/>
            </a:xfrm>
            <a:prstGeom prst="rect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5F3725-A84C-1C6A-0C12-91F83AF273D6}"/>
              </a:ext>
            </a:extLst>
          </p:cNvPr>
          <p:cNvGrpSpPr/>
          <p:nvPr/>
        </p:nvGrpSpPr>
        <p:grpSpPr>
          <a:xfrm>
            <a:off x="9766674" y="1166389"/>
            <a:ext cx="8336706" cy="5687065"/>
            <a:chOff x="10053109" y="1681280"/>
            <a:chExt cx="8336706" cy="56870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279DB1-DDD2-36DC-98F5-4205B89404BD}"/>
                </a:ext>
              </a:extLst>
            </p:cNvPr>
            <p:cNvSpPr/>
            <p:nvPr/>
          </p:nvSpPr>
          <p:spPr>
            <a:xfrm rot="16163211">
              <a:off x="10053109" y="1681280"/>
              <a:ext cx="2876550" cy="2876550"/>
            </a:xfrm>
            <a:prstGeom prst="ellipse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62453D-AB6F-7ABF-F08D-6B1CA19C9B21}"/>
                </a:ext>
              </a:extLst>
            </p:cNvPr>
            <p:cNvSpPr/>
            <p:nvPr/>
          </p:nvSpPr>
          <p:spPr>
            <a:xfrm rot="18863211">
              <a:off x="12932029" y="1910560"/>
              <a:ext cx="2869033" cy="8046538"/>
            </a:xfrm>
            <a:prstGeom prst="rect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7C177-1175-BD8A-D3E2-65F9205AD725}"/>
              </a:ext>
            </a:extLst>
          </p:cNvPr>
          <p:cNvGrpSpPr/>
          <p:nvPr/>
        </p:nvGrpSpPr>
        <p:grpSpPr>
          <a:xfrm>
            <a:off x="9488754" y="4759334"/>
            <a:ext cx="3706043" cy="3797946"/>
            <a:chOff x="9602966" y="4343844"/>
            <a:chExt cx="3706043" cy="3797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A16F6B-B781-CA43-D1C4-2C31D98695D5}"/>
                </a:ext>
              </a:extLst>
            </p:cNvPr>
            <p:cNvSpPr/>
            <p:nvPr/>
          </p:nvSpPr>
          <p:spPr>
            <a:xfrm rot="16163211">
              <a:off x="9602966" y="4343844"/>
              <a:ext cx="2876550" cy="2876550"/>
            </a:xfrm>
            <a:prstGeom prst="ellipse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8EDE80-CFAB-A90C-E18B-3BDF98D026D7}"/>
                </a:ext>
              </a:extLst>
            </p:cNvPr>
            <p:cNvSpPr/>
            <p:nvPr/>
          </p:nvSpPr>
          <p:spPr>
            <a:xfrm rot="18863211">
              <a:off x="10551896" y="5384678"/>
              <a:ext cx="2869033" cy="2645192"/>
            </a:xfrm>
            <a:prstGeom prst="rect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D68A985-5E8E-57C0-3DE2-C8F801A44CF1}"/>
              </a:ext>
            </a:extLst>
          </p:cNvPr>
          <p:cNvSpPr/>
          <p:nvPr/>
        </p:nvSpPr>
        <p:spPr>
          <a:xfrm>
            <a:off x="-642092" y="6219594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4</a:t>
            </a:r>
            <a:endParaRPr lang="en-US" dirty="0">
              <a:solidFill>
                <a:srgbClr val="6529E7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E01E7C-7297-A93C-87D0-0EE5E680C458}"/>
              </a:ext>
            </a:extLst>
          </p:cNvPr>
          <p:cNvGrpSpPr/>
          <p:nvPr/>
        </p:nvGrpSpPr>
        <p:grpSpPr>
          <a:xfrm rot="18863211">
            <a:off x="15691766" y="-4232692"/>
            <a:ext cx="2876550" cy="4083467"/>
            <a:chOff x="2974554" y="964783"/>
            <a:chExt cx="2876550" cy="40834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B795EC-A749-3400-E6A6-94B71DA6D480}"/>
                </a:ext>
              </a:extLst>
            </p:cNvPr>
            <p:cNvSpPr/>
            <p:nvPr/>
          </p:nvSpPr>
          <p:spPr>
            <a:xfrm rot="18900000">
              <a:off x="2974554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E9D6E1-0CB5-4539-0245-3D14E8E1B633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F62D95-9D02-75A2-6216-9164111F28C8}"/>
              </a:ext>
            </a:extLst>
          </p:cNvPr>
          <p:cNvGrpSpPr/>
          <p:nvPr/>
        </p:nvGrpSpPr>
        <p:grpSpPr>
          <a:xfrm>
            <a:off x="15383060" y="-6847432"/>
            <a:ext cx="6856285" cy="5062769"/>
            <a:chOff x="-1746982" y="-7112503"/>
            <a:chExt cx="6856285" cy="506276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93411B-819F-D4F5-72FC-07FD44ACF18F}"/>
                </a:ext>
              </a:extLst>
            </p:cNvPr>
            <p:cNvSpPr/>
            <p:nvPr/>
          </p:nvSpPr>
          <p:spPr>
            <a:xfrm rot="16163211">
              <a:off x="-1746982" y="-7112503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84A292-D8E3-3644-73D3-A05EC2487A77}"/>
                </a:ext>
              </a:extLst>
            </p:cNvPr>
            <p:cNvSpPr/>
            <p:nvPr/>
          </p:nvSpPr>
          <p:spPr>
            <a:xfrm rot="18863211">
              <a:off x="443451" y="-6715586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3D Model 34">
                <a:extLst>
                  <a:ext uri="{FF2B5EF4-FFF2-40B4-BE49-F238E27FC236}">
                    <a16:creationId xmlns:a16="http://schemas.microsoft.com/office/drawing/2014/main" id="{3F79DFAC-638B-9D4C-7C20-E0E0ED19E2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2357948"/>
                  </p:ext>
                </p:extLst>
              </p:nvPr>
            </p:nvGraphicFramePr>
            <p:xfrm>
              <a:off x="1140235" y="1441193"/>
              <a:ext cx="1753390" cy="175339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53390" cy="1753391"/>
                    </a:xfrm>
                    <a:prstGeom prst="rect">
                      <a:avLst/>
                    </a:prstGeom>
                  </am3d:spPr>
                  <am3d:camera>
                    <am3d:pos x="0" y="0" z="708569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4" d="1000000"/>
                    <am3d:preTrans dx="-9347843" dy="-18003255" dz="18009703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58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3D Model 34">
                <a:extLst>
                  <a:ext uri="{FF2B5EF4-FFF2-40B4-BE49-F238E27FC236}">
                    <a16:creationId xmlns:a16="http://schemas.microsoft.com/office/drawing/2014/main" id="{3F79DFAC-638B-9D4C-7C20-E0E0ED19E2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235" y="1441193"/>
                <a:ext cx="1753390" cy="1753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 Model 35">
                <a:extLst>
                  <a:ext uri="{FF2B5EF4-FFF2-40B4-BE49-F238E27FC236}">
                    <a16:creationId xmlns:a16="http://schemas.microsoft.com/office/drawing/2014/main" id="{30DC4FDC-ECD7-9B92-0538-B217B70901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6644233"/>
                  </p:ext>
                </p:extLst>
              </p:nvPr>
            </p:nvGraphicFramePr>
            <p:xfrm rot="16200000">
              <a:off x="4343549" y="2699689"/>
              <a:ext cx="4046278" cy="2280768"/>
            </p:xfrm>
            <a:graphic>
              <a:graphicData uri="http://schemas.microsoft.com/office/drawing/2017/model3d">
                <am3d:model3d r:embed="rId4">
                  <am3d:spPr>
                    <a:xfrm rot="16200000">
                      <a:off x="0" y="0"/>
                      <a:ext cx="4046278" cy="2280768"/>
                    </a:xfrm>
                    <a:prstGeom prst="rect">
                      <a:avLst/>
                    </a:prstGeom>
                  </am3d:spPr>
                  <am3d:camera>
                    <am3d:pos x="0" y="0" z="561083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31" d="1000000"/>
                    <am3d:preTrans dx="-6337541" dy="-9962150" dz="18082425"/>
                    <am3d:scale>
                      <am3d:sx n="1000000" d="1000000"/>
                      <am3d:sy n="1000000" d="1000000"/>
                      <am3d:sz n="1000000" d="1000000"/>
                    </am3d:scale>
                    <am3d:rot ax="-5816820" ay="3137217" az="4874715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104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 Model 35">
                <a:extLst>
                  <a:ext uri="{FF2B5EF4-FFF2-40B4-BE49-F238E27FC236}">
                    <a16:creationId xmlns:a16="http://schemas.microsoft.com/office/drawing/2014/main" id="{30DC4FDC-ECD7-9B92-0538-B217B70901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4343549" y="2699689"/>
                <a:ext cx="4046278" cy="2280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 Model 37">
                <a:extLst>
                  <a:ext uri="{FF2B5EF4-FFF2-40B4-BE49-F238E27FC236}">
                    <a16:creationId xmlns:a16="http://schemas.microsoft.com/office/drawing/2014/main" id="{9FCC6788-5A85-539F-C1B5-E728E9D1B1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0661458"/>
                  </p:ext>
                </p:extLst>
              </p:nvPr>
            </p:nvGraphicFramePr>
            <p:xfrm rot="20899883">
              <a:off x="8311751" y="114909"/>
              <a:ext cx="1999734" cy="3339271"/>
            </p:xfrm>
            <a:graphic>
              <a:graphicData uri="http://schemas.microsoft.com/office/drawing/2017/model3d">
                <am3d:model3d r:embed="rId6">
                  <am3d:spPr>
                    <a:xfrm rot="20899883">
                      <a:off x="0" y="0"/>
                      <a:ext cx="1999734" cy="3339271"/>
                    </a:xfrm>
                    <a:prstGeom prst="rect">
                      <a:avLst/>
                    </a:prstGeom>
                  </am3d:spPr>
                  <am3d:camera>
                    <am3d:pos x="0" y="0" z="494491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" d="1000000"/>
                    <am3d:preTrans dx="-5267703" dy="-18077644" dz="7467829"/>
                    <am3d:scale>
                      <am3d:sx n="1000000" d="1000000"/>
                      <am3d:sy n="1000000" d="1000000"/>
                      <am3d:sz n="1000000" d="1000000"/>
                    </am3d:scale>
                    <am3d:rot ax="7063983" ay="202535" az="-3833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8995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 Model 37">
                <a:extLst>
                  <a:ext uri="{FF2B5EF4-FFF2-40B4-BE49-F238E27FC236}">
                    <a16:creationId xmlns:a16="http://schemas.microsoft.com/office/drawing/2014/main" id="{9FCC6788-5A85-539F-C1B5-E728E9D1B1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899883">
                <a:off x="8311751" y="114909"/>
                <a:ext cx="1999734" cy="3339271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7E96C7F-3AD3-B48D-0A8B-A4F3797BA1AA}"/>
              </a:ext>
            </a:extLst>
          </p:cNvPr>
          <p:cNvSpPr txBox="1"/>
          <p:nvPr/>
        </p:nvSpPr>
        <p:spPr>
          <a:xfrm>
            <a:off x="172333" y="3715632"/>
            <a:ext cx="4453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-ล้อธรรมดา</a:t>
            </a:r>
          </a:p>
          <a:p>
            <a:r>
              <a:rPr lang="th-TH" sz="32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-ระบบขับเคลื่อน 4 ล้อ</a:t>
            </a:r>
            <a:endParaRPr lang="en-US" sz="3200" dirty="0">
              <a:solidFill>
                <a:srgbClr val="FFD37A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3C5881-9C8F-A97F-E722-5F0AE93BF5CE}"/>
              </a:ext>
            </a:extLst>
          </p:cNvPr>
          <p:cNvSpPr txBox="1"/>
          <p:nvPr/>
        </p:nvSpPr>
        <p:spPr>
          <a:xfrm>
            <a:off x="4810797" y="938283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Body &amp; slider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3CEF7-52B4-DCC4-AD67-06782B9E1935}"/>
              </a:ext>
            </a:extLst>
          </p:cNvPr>
          <p:cNvSpPr txBox="1"/>
          <p:nvPr/>
        </p:nvSpPr>
        <p:spPr>
          <a:xfrm>
            <a:off x="8911839" y="4111537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เขี้ยวล็อค</a:t>
            </a:r>
            <a:endParaRPr lang="en-US" sz="3200" dirty="0">
              <a:solidFill>
                <a:srgbClr val="FFD37A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4ADE11E-2C0B-56E3-F5FB-753E59453A8C}"/>
              </a:ext>
            </a:extLst>
          </p:cNvPr>
          <p:cNvSpPr/>
          <p:nvPr/>
        </p:nvSpPr>
        <p:spPr>
          <a:xfrm rot="10800000">
            <a:off x="6078741" y="1530158"/>
            <a:ext cx="450142" cy="388053"/>
          </a:xfrm>
          <a:prstGeom prst="triangle">
            <a:avLst/>
          </a:prstGeom>
          <a:solidFill>
            <a:srgbClr val="FFD3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03A8758-811F-3A98-1A01-2871274999C6}"/>
              </a:ext>
            </a:extLst>
          </p:cNvPr>
          <p:cNvSpPr/>
          <p:nvPr/>
        </p:nvSpPr>
        <p:spPr>
          <a:xfrm>
            <a:off x="9526293" y="3452020"/>
            <a:ext cx="450142" cy="388053"/>
          </a:xfrm>
          <a:prstGeom prst="triangle">
            <a:avLst/>
          </a:prstGeom>
          <a:solidFill>
            <a:srgbClr val="FFD3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1B0F640-2B2D-FF8A-147A-C44DFE6D2FE3}"/>
              </a:ext>
            </a:extLst>
          </p:cNvPr>
          <p:cNvSpPr/>
          <p:nvPr/>
        </p:nvSpPr>
        <p:spPr>
          <a:xfrm>
            <a:off x="1791859" y="3341632"/>
            <a:ext cx="450142" cy="388053"/>
          </a:xfrm>
          <a:prstGeom prst="triangle">
            <a:avLst/>
          </a:prstGeom>
          <a:solidFill>
            <a:srgbClr val="FFD3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A70EE79A-F7BC-6304-3B8D-62D53343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1" y="7642211"/>
            <a:ext cx="794812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812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5CA97C-89EA-3048-62E3-A33C7171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63" y="2306018"/>
            <a:ext cx="794812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E0AF4CB-21BD-75D7-4070-CA40322E5B9C}"/>
              </a:ext>
            </a:extLst>
          </p:cNvPr>
          <p:cNvSpPr/>
          <p:nvPr/>
        </p:nvSpPr>
        <p:spPr>
          <a:xfrm>
            <a:off x="72260" y="7101250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3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E1C38-F778-8EBD-E38F-733BEE5349D1}"/>
              </a:ext>
            </a:extLst>
          </p:cNvPr>
          <p:cNvSpPr txBox="1"/>
          <p:nvPr/>
        </p:nvSpPr>
        <p:spPr>
          <a:xfrm>
            <a:off x="493600" y="150726"/>
            <a:ext cx="6055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F7D37F"/>
                </a:solidFill>
                <a:effectLst/>
                <a:latin typeface="Arial Rounded MT Bold" panose="020F0704030504030204" pitchFamily="34" charset="0"/>
              </a:rPr>
              <a:t>Demonstration</a:t>
            </a:r>
          </a:p>
          <a:p>
            <a:endParaRPr lang="en-US" sz="6000" b="0" i="0" dirty="0">
              <a:solidFill>
                <a:srgbClr val="F7D37F"/>
              </a:solidFill>
              <a:effectLst/>
              <a:latin typeface="Arial Rounded MT Bold" panose="020F07040305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9C9AF8-27C4-B9A1-CD72-41A3A62E6767}"/>
              </a:ext>
            </a:extLst>
          </p:cNvPr>
          <p:cNvGrpSpPr/>
          <p:nvPr/>
        </p:nvGrpSpPr>
        <p:grpSpPr>
          <a:xfrm>
            <a:off x="-1486151" y="-8216056"/>
            <a:ext cx="8336706" cy="5687065"/>
            <a:chOff x="7564065" y="325882"/>
            <a:chExt cx="8336706" cy="56870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7609E5-D5D4-0D1D-9323-9BF714708EF0}"/>
                </a:ext>
              </a:extLst>
            </p:cNvPr>
            <p:cNvSpPr/>
            <p:nvPr/>
          </p:nvSpPr>
          <p:spPr>
            <a:xfrm rot="16163211">
              <a:off x="7564065" y="325882"/>
              <a:ext cx="2876550" cy="2876550"/>
            </a:xfrm>
            <a:prstGeom prst="ellipse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C60ADE-3E10-E61B-43ED-6E11CA3C3612}"/>
                </a:ext>
              </a:extLst>
            </p:cNvPr>
            <p:cNvSpPr/>
            <p:nvPr/>
          </p:nvSpPr>
          <p:spPr>
            <a:xfrm rot="18863211">
              <a:off x="10442985" y="555162"/>
              <a:ext cx="2869033" cy="8046538"/>
            </a:xfrm>
            <a:prstGeom prst="rect">
              <a:avLst/>
            </a:prstGeom>
            <a:solidFill>
              <a:srgbClr val="9F89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0FAAAF-3903-C20D-836D-7AD8E23F05E1}"/>
              </a:ext>
            </a:extLst>
          </p:cNvPr>
          <p:cNvGrpSpPr/>
          <p:nvPr/>
        </p:nvGrpSpPr>
        <p:grpSpPr>
          <a:xfrm>
            <a:off x="-564259" y="-4321914"/>
            <a:ext cx="3706043" cy="3797946"/>
            <a:chOff x="3740312" y="4024637"/>
            <a:chExt cx="3706043" cy="37979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367CB4-5E4D-22F5-5249-28759A84A992}"/>
                </a:ext>
              </a:extLst>
            </p:cNvPr>
            <p:cNvSpPr/>
            <p:nvPr/>
          </p:nvSpPr>
          <p:spPr>
            <a:xfrm rot="16163211">
              <a:off x="3740312" y="4024637"/>
              <a:ext cx="2876550" cy="2876550"/>
            </a:xfrm>
            <a:prstGeom prst="ellipse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7AD6A3-884B-8CC1-B220-B9A571FB63ED}"/>
                </a:ext>
              </a:extLst>
            </p:cNvPr>
            <p:cNvSpPr/>
            <p:nvPr/>
          </p:nvSpPr>
          <p:spPr>
            <a:xfrm rot="18863211">
              <a:off x="4689242" y="5065471"/>
              <a:ext cx="2869033" cy="2645192"/>
            </a:xfrm>
            <a:prstGeom prst="rect">
              <a:avLst/>
            </a:prstGeom>
            <a:solidFill>
              <a:srgbClr val="3FA2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5F3725-A84C-1C6A-0C12-91F83AF273D6}"/>
              </a:ext>
            </a:extLst>
          </p:cNvPr>
          <p:cNvGrpSpPr/>
          <p:nvPr/>
        </p:nvGrpSpPr>
        <p:grpSpPr>
          <a:xfrm>
            <a:off x="9094151" y="359702"/>
            <a:ext cx="8336706" cy="5687065"/>
            <a:chOff x="10053109" y="1681280"/>
            <a:chExt cx="8336706" cy="56870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279DB1-DDD2-36DC-98F5-4205B89404BD}"/>
                </a:ext>
              </a:extLst>
            </p:cNvPr>
            <p:cNvSpPr/>
            <p:nvPr/>
          </p:nvSpPr>
          <p:spPr>
            <a:xfrm rot="16163211">
              <a:off x="10053109" y="1681280"/>
              <a:ext cx="2876550" cy="2876550"/>
            </a:xfrm>
            <a:prstGeom prst="ellipse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62453D-AB6F-7ABF-F08D-6B1CA19C9B21}"/>
                </a:ext>
              </a:extLst>
            </p:cNvPr>
            <p:cNvSpPr/>
            <p:nvPr/>
          </p:nvSpPr>
          <p:spPr>
            <a:xfrm rot="18863211">
              <a:off x="12932029" y="1910560"/>
              <a:ext cx="2869033" cy="8046538"/>
            </a:xfrm>
            <a:prstGeom prst="rect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7C177-1175-BD8A-D3E2-65F9205AD725}"/>
              </a:ext>
            </a:extLst>
          </p:cNvPr>
          <p:cNvGrpSpPr/>
          <p:nvPr/>
        </p:nvGrpSpPr>
        <p:grpSpPr>
          <a:xfrm>
            <a:off x="8816231" y="3952647"/>
            <a:ext cx="3706043" cy="3797946"/>
            <a:chOff x="9602966" y="4343844"/>
            <a:chExt cx="3706043" cy="3797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A16F6B-B781-CA43-D1C4-2C31D98695D5}"/>
                </a:ext>
              </a:extLst>
            </p:cNvPr>
            <p:cNvSpPr/>
            <p:nvPr/>
          </p:nvSpPr>
          <p:spPr>
            <a:xfrm rot="16163211">
              <a:off x="9602966" y="4343844"/>
              <a:ext cx="2876550" cy="2876550"/>
            </a:xfrm>
            <a:prstGeom prst="ellipse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8EDE80-CFAB-A90C-E18B-3BDF98D026D7}"/>
                </a:ext>
              </a:extLst>
            </p:cNvPr>
            <p:cNvSpPr/>
            <p:nvPr/>
          </p:nvSpPr>
          <p:spPr>
            <a:xfrm rot="18863211">
              <a:off x="10551896" y="5384678"/>
              <a:ext cx="2869033" cy="2645192"/>
            </a:xfrm>
            <a:prstGeom prst="rect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D68A985-5E8E-57C0-3DE2-C8F801A44CF1}"/>
              </a:ext>
            </a:extLst>
          </p:cNvPr>
          <p:cNvSpPr/>
          <p:nvPr/>
        </p:nvSpPr>
        <p:spPr>
          <a:xfrm>
            <a:off x="72260" y="6209943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4</a:t>
            </a:r>
            <a:endParaRPr lang="en-US" dirty="0">
              <a:solidFill>
                <a:srgbClr val="6529E7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E01E7C-7297-A93C-87D0-0EE5E680C458}"/>
              </a:ext>
            </a:extLst>
          </p:cNvPr>
          <p:cNvGrpSpPr/>
          <p:nvPr/>
        </p:nvGrpSpPr>
        <p:grpSpPr>
          <a:xfrm rot="18863211">
            <a:off x="11507816" y="4526500"/>
            <a:ext cx="2876550" cy="4083467"/>
            <a:chOff x="2974554" y="964783"/>
            <a:chExt cx="2876550" cy="40834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B795EC-A749-3400-E6A6-94B71DA6D480}"/>
                </a:ext>
              </a:extLst>
            </p:cNvPr>
            <p:cNvSpPr/>
            <p:nvPr/>
          </p:nvSpPr>
          <p:spPr>
            <a:xfrm rot="18900000">
              <a:off x="2974554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E9D6E1-0CB5-4539-0245-3D14E8E1B633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F62D95-9D02-75A2-6216-9164111F28C8}"/>
              </a:ext>
            </a:extLst>
          </p:cNvPr>
          <p:cNvGrpSpPr/>
          <p:nvPr/>
        </p:nvGrpSpPr>
        <p:grpSpPr>
          <a:xfrm>
            <a:off x="11199110" y="1911760"/>
            <a:ext cx="6856285" cy="5062769"/>
            <a:chOff x="-1746982" y="-7112503"/>
            <a:chExt cx="6856285" cy="506276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93411B-819F-D4F5-72FC-07FD44ACF18F}"/>
                </a:ext>
              </a:extLst>
            </p:cNvPr>
            <p:cNvSpPr/>
            <p:nvPr/>
          </p:nvSpPr>
          <p:spPr>
            <a:xfrm rot="16163211">
              <a:off x="-1746982" y="-7112503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84A292-D8E3-3644-73D3-A05EC2487A77}"/>
                </a:ext>
              </a:extLst>
            </p:cNvPr>
            <p:cNvSpPr/>
            <p:nvPr/>
          </p:nvSpPr>
          <p:spPr>
            <a:xfrm rot="18863211">
              <a:off x="443451" y="-6715586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E6481FA5-32BC-85DA-573C-0C96DBDE5E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2187630"/>
                  </p:ext>
                </p:extLst>
              </p:nvPr>
            </p:nvGraphicFramePr>
            <p:xfrm>
              <a:off x="-11982377" y="-3963507"/>
              <a:ext cx="11272388" cy="106249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272388" cy="10624986"/>
                    </a:xfrm>
                    <a:prstGeom prst="rect">
                      <a:avLst/>
                    </a:prstGeom>
                  </am3d:spPr>
                  <am3d:camera>
                    <am3d:pos x="0" y="0" z="708569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4" d="1000000"/>
                    <am3d:preTrans dx="-9347843" dy="-18003255" dz="18009703"/>
                    <am3d:scale>
                      <am3d:sx n="1000000" d="1000000"/>
                      <am3d:sy n="1000000" d="1000000"/>
                      <am3d:sz n="1000000" d="1000000"/>
                    </am3d:scale>
                    <am3d:rot ax="10575314" ay="2829361" az="1063515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0228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E6481FA5-32BC-85DA-573C-0C96DBDE5E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982377" y="-3963507"/>
                <a:ext cx="11272388" cy="1062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>
                <a:extLst>
                  <a:ext uri="{FF2B5EF4-FFF2-40B4-BE49-F238E27FC236}">
                    <a16:creationId xmlns:a16="http://schemas.microsoft.com/office/drawing/2014/main" id="{E39FEF4C-0BAF-0773-5681-8F24760522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8403853"/>
                  </p:ext>
                </p:extLst>
              </p:nvPr>
            </p:nvGraphicFramePr>
            <p:xfrm rot="16200000">
              <a:off x="1911978" y="4329881"/>
              <a:ext cx="4639503" cy="11468245"/>
            </p:xfrm>
            <a:graphic>
              <a:graphicData uri="http://schemas.microsoft.com/office/drawing/2017/model3d">
                <am3d:model3d r:embed="rId5">
                  <am3d:spPr>
                    <a:xfrm rot="16200000">
                      <a:off x="0" y="0"/>
                      <a:ext cx="4639503" cy="11468245"/>
                    </a:xfrm>
                    <a:prstGeom prst="rect">
                      <a:avLst/>
                    </a:prstGeom>
                  </am3d:spPr>
                  <am3d:camera>
                    <am3d:pos x="0" y="0" z="561083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31" d="1000000"/>
                    <am3d:preTrans dx="-6337541" dy="-9962150" dz="18082425"/>
                    <am3d:scale>
                      <am3d:sx n="1000000" d="1000000"/>
                      <am3d:sy n="1000000" d="1000000"/>
                      <am3d:sz n="1000000" d="1000000"/>
                    </am3d:scale>
                    <am3d:rot ax="-5108987" ay="13213" az="10645124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22307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>
                <a:extLst>
                  <a:ext uri="{FF2B5EF4-FFF2-40B4-BE49-F238E27FC236}">
                    <a16:creationId xmlns:a16="http://schemas.microsoft.com/office/drawing/2014/main" id="{E39FEF4C-0BAF-0773-5681-8F247605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1911978" y="4329881"/>
                <a:ext cx="4639503" cy="1146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887837EC-E3E2-D27E-E8E2-E05955D527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2519764"/>
                  </p:ext>
                </p:extLst>
              </p:nvPr>
            </p:nvGraphicFramePr>
            <p:xfrm rot="20899883">
              <a:off x="7779681" y="-8117634"/>
              <a:ext cx="4855021" cy="12668480"/>
            </p:xfrm>
            <a:graphic>
              <a:graphicData uri="http://schemas.microsoft.com/office/drawing/2017/model3d">
                <am3d:model3d r:embed="rId7">
                  <am3d:spPr>
                    <a:xfrm rot="20899883">
                      <a:off x="0" y="0"/>
                      <a:ext cx="4855021" cy="12668480"/>
                    </a:xfrm>
                    <a:prstGeom prst="rect">
                      <a:avLst/>
                    </a:prstGeom>
                  </am3d:spPr>
                  <am3d:camera>
                    <am3d:pos x="0" y="0" z="494491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" d="1000000"/>
                    <am3d:preTrans dx="-5267703" dy="-18077644" dz="7467829"/>
                    <am3d:scale>
                      <am3d:sx n="1000000" d="1000000"/>
                      <am3d:sy n="1000000" d="1000000"/>
                      <am3d:sz n="1000000" d="1000000"/>
                    </am3d:scale>
                    <am3d:rot ax="4549772" ay="1057426" az="3010393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51172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887837EC-E3E2-D27E-E8E2-E05955D527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899883">
                <a:off x="7779681" y="-8117634"/>
                <a:ext cx="4855021" cy="126684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809B098-744A-9990-8C8A-581CEC0B5DF2}"/>
              </a:ext>
            </a:extLst>
          </p:cNvPr>
          <p:cNvSpPr/>
          <p:nvPr/>
        </p:nvSpPr>
        <p:spPr>
          <a:xfrm>
            <a:off x="-907388" y="6209943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5</a:t>
            </a:r>
            <a:endParaRPr lang="en-US" dirty="0">
              <a:solidFill>
                <a:srgbClr val="652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2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EE1C38-F778-8EBD-E38F-733BEE5349D1}"/>
              </a:ext>
            </a:extLst>
          </p:cNvPr>
          <p:cNvSpPr txBox="1"/>
          <p:nvPr/>
        </p:nvSpPr>
        <p:spPr>
          <a:xfrm>
            <a:off x="493600" y="150726"/>
            <a:ext cx="6055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F7D37F"/>
                </a:solidFill>
                <a:effectLst/>
                <a:latin typeface="Arial Rounded MT Bold" panose="020F0704030504030204" pitchFamily="34" charset="0"/>
              </a:rPr>
              <a:t>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5F3725-A84C-1C6A-0C12-91F83AF273D6}"/>
              </a:ext>
            </a:extLst>
          </p:cNvPr>
          <p:cNvGrpSpPr/>
          <p:nvPr/>
        </p:nvGrpSpPr>
        <p:grpSpPr>
          <a:xfrm>
            <a:off x="-2640649" y="-8425242"/>
            <a:ext cx="8336706" cy="5687065"/>
            <a:chOff x="10053109" y="1681280"/>
            <a:chExt cx="8336706" cy="56870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279DB1-DDD2-36DC-98F5-4205B89404BD}"/>
                </a:ext>
              </a:extLst>
            </p:cNvPr>
            <p:cNvSpPr/>
            <p:nvPr/>
          </p:nvSpPr>
          <p:spPr>
            <a:xfrm rot="16163211">
              <a:off x="10053109" y="1681280"/>
              <a:ext cx="2876550" cy="2876550"/>
            </a:xfrm>
            <a:prstGeom prst="ellipse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62453D-AB6F-7ABF-F08D-6B1CA19C9B21}"/>
                </a:ext>
              </a:extLst>
            </p:cNvPr>
            <p:cNvSpPr/>
            <p:nvPr/>
          </p:nvSpPr>
          <p:spPr>
            <a:xfrm rot="18863211">
              <a:off x="12932029" y="1910560"/>
              <a:ext cx="2869033" cy="8046538"/>
            </a:xfrm>
            <a:prstGeom prst="rect">
              <a:avLst/>
            </a:prstGeom>
            <a:solidFill>
              <a:srgbClr val="F26C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7C177-1175-BD8A-D3E2-65F9205AD725}"/>
              </a:ext>
            </a:extLst>
          </p:cNvPr>
          <p:cNvGrpSpPr/>
          <p:nvPr/>
        </p:nvGrpSpPr>
        <p:grpSpPr>
          <a:xfrm>
            <a:off x="-2918569" y="-4832297"/>
            <a:ext cx="3706043" cy="3797946"/>
            <a:chOff x="9602966" y="4343844"/>
            <a:chExt cx="3706043" cy="3797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A16F6B-B781-CA43-D1C4-2C31D98695D5}"/>
                </a:ext>
              </a:extLst>
            </p:cNvPr>
            <p:cNvSpPr/>
            <p:nvPr/>
          </p:nvSpPr>
          <p:spPr>
            <a:xfrm rot="16163211">
              <a:off x="9602966" y="4343844"/>
              <a:ext cx="2876550" cy="2876550"/>
            </a:xfrm>
            <a:prstGeom prst="ellipse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8EDE80-CFAB-A90C-E18B-3BDF98D026D7}"/>
                </a:ext>
              </a:extLst>
            </p:cNvPr>
            <p:cNvSpPr/>
            <p:nvPr/>
          </p:nvSpPr>
          <p:spPr>
            <a:xfrm rot="18863211">
              <a:off x="10551896" y="5384678"/>
              <a:ext cx="2869033" cy="2645192"/>
            </a:xfrm>
            <a:prstGeom prst="rect">
              <a:avLst/>
            </a:prstGeom>
            <a:solidFill>
              <a:srgbClr val="FFD3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D37A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D68A985-5E8E-57C0-3DE2-C8F801A44CF1}"/>
              </a:ext>
            </a:extLst>
          </p:cNvPr>
          <p:cNvSpPr/>
          <p:nvPr/>
        </p:nvSpPr>
        <p:spPr>
          <a:xfrm>
            <a:off x="78845" y="7209097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4</a:t>
            </a:r>
            <a:endParaRPr lang="en-US" dirty="0">
              <a:solidFill>
                <a:srgbClr val="6529E7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E01E7C-7297-A93C-87D0-0EE5E680C458}"/>
              </a:ext>
            </a:extLst>
          </p:cNvPr>
          <p:cNvGrpSpPr/>
          <p:nvPr/>
        </p:nvGrpSpPr>
        <p:grpSpPr>
          <a:xfrm rot="18863211">
            <a:off x="9909323" y="4282576"/>
            <a:ext cx="2876550" cy="4083467"/>
            <a:chOff x="2974554" y="964783"/>
            <a:chExt cx="2876550" cy="40834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B795EC-A749-3400-E6A6-94B71DA6D480}"/>
                </a:ext>
              </a:extLst>
            </p:cNvPr>
            <p:cNvSpPr/>
            <p:nvPr/>
          </p:nvSpPr>
          <p:spPr>
            <a:xfrm rot="18900000">
              <a:off x="2974554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E9D6E1-0CB5-4539-0245-3D14E8E1B633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F62D95-9D02-75A2-6216-9164111F28C8}"/>
              </a:ext>
            </a:extLst>
          </p:cNvPr>
          <p:cNvGrpSpPr/>
          <p:nvPr/>
        </p:nvGrpSpPr>
        <p:grpSpPr>
          <a:xfrm>
            <a:off x="9661889" y="897615"/>
            <a:ext cx="6856285" cy="5062769"/>
            <a:chOff x="-1746982" y="-7112503"/>
            <a:chExt cx="6856285" cy="506276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93411B-819F-D4F5-72FC-07FD44ACF18F}"/>
                </a:ext>
              </a:extLst>
            </p:cNvPr>
            <p:cNvSpPr/>
            <p:nvPr/>
          </p:nvSpPr>
          <p:spPr>
            <a:xfrm rot="16163211">
              <a:off x="-1746982" y="-7112503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84A292-D8E3-3644-73D3-A05EC2487A77}"/>
                </a:ext>
              </a:extLst>
            </p:cNvPr>
            <p:cNvSpPr/>
            <p:nvPr/>
          </p:nvSpPr>
          <p:spPr>
            <a:xfrm rot="18863211">
              <a:off x="443451" y="-6715586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809B098-744A-9990-8C8A-581CEC0B5DF2}"/>
              </a:ext>
            </a:extLst>
          </p:cNvPr>
          <p:cNvSpPr/>
          <p:nvPr/>
        </p:nvSpPr>
        <p:spPr>
          <a:xfrm>
            <a:off x="78845" y="6163698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5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A028A1-D08D-3BE8-7CBE-94BA409A3264}"/>
              </a:ext>
            </a:extLst>
          </p:cNvPr>
          <p:cNvSpPr/>
          <p:nvPr/>
        </p:nvSpPr>
        <p:spPr>
          <a:xfrm>
            <a:off x="-20387376" y="-826231"/>
            <a:ext cx="19402770" cy="1940277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EDADE-5444-E4E7-DDAA-C548B753BA0C}"/>
              </a:ext>
            </a:extLst>
          </p:cNvPr>
          <p:cNvSpPr txBox="1"/>
          <p:nvPr/>
        </p:nvSpPr>
        <p:spPr>
          <a:xfrm>
            <a:off x="377113" y="1432808"/>
            <a:ext cx="9547119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จากการทดสอบ</a:t>
            </a:r>
            <a:endParaRPr lang="th-TH" sz="3200" b="1" kern="100" dirty="0">
              <a:solidFill>
                <a:srgbClr val="FFD37A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BECEA-AA49-5858-DB90-FCC5B0FBC1B4}"/>
              </a:ext>
            </a:extLst>
          </p:cNvPr>
          <p:cNvSpPr txBox="1"/>
          <p:nvPr/>
        </p:nvSpPr>
        <p:spPr>
          <a:xfrm>
            <a:off x="377113" y="2122555"/>
            <a:ext cx="9547119" cy="18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สามารถขยับ </a:t>
            </a:r>
            <a:r>
              <a:rPr lang="en-US" sz="3200" b="1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Joint </a:t>
            </a:r>
            <a:r>
              <a:rPr lang="th-TH" sz="3200" b="1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ได้ </a:t>
            </a:r>
            <a:r>
              <a:rPr lang="en-US" sz="3200" b="1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100%</a:t>
            </a:r>
            <a:endParaRPr lang="th-TH" sz="3200" b="1" kern="100" dirty="0">
              <a:solidFill>
                <a:srgbClr val="FFD37A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kern="100" dirty="0">
                <a:solidFill>
                  <a:srgbClr val="FFD3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การเดิน ยังคงมีบางครั้งที่เดินไม่ตรง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kern="100" dirty="0">
                <a:solidFill>
                  <a:srgbClr val="FFD37A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ยังไม่สามารถยกพาเลตได้จริง</a:t>
            </a:r>
          </a:p>
        </p:txBody>
      </p:sp>
    </p:spTree>
    <p:extLst>
      <p:ext uri="{BB962C8B-B14F-4D97-AF65-F5344CB8AC3E}">
        <p14:creationId xmlns:p14="http://schemas.microsoft.com/office/powerpoint/2010/main" val="117854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8ACEF-5834-2F94-0817-40DE4ACF07C9}"/>
              </a:ext>
            </a:extLst>
          </p:cNvPr>
          <p:cNvSpPr txBox="1"/>
          <p:nvPr/>
        </p:nvSpPr>
        <p:spPr>
          <a:xfrm>
            <a:off x="1422547" y="2200424"/>
            <a:ext cx="93469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F7D37F"/>
                </a:solidFill>
                <a:latin typeface="Arial Rounded MT Bold" panose="020F0704030504030204" pitchFamily="34" charset="0"/>
              </a:rPr>
              <a:t>BYE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E01E7C-7297-A93C-87D0-0EE5E680C458}"/>
              </a:ext>
            </a:extLst>
          </p:cNvPr>
          <p:cNvGrpSpPr/>
          <p:nvPr/>
        </p:nvGrpSpPr>
        <p:grpSpPr>
          <a:xfrm rot="18863211">
            <a:off x="-871750" y="-4774083"/>
            <a:ext cx="2876550" cy="4083467"/>
            <a:chOff x="2974554" y="964783"/>
            <a:chExt cx="2876550" cy="40834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B795EC-A749-3400-E6A6-94B71DA6D480}"/>
                </a:ext>
              </a:extLst>
            </p:cNvPr>
            <p:cNvSpPr/>
            <p:nvPr/>
          </p:nvSpPr>
          <p:spPr>
            <a:xfrm rot="18900000">
              <a:off x="2974554" y="964783"/>
              <a:ext cx="2876550" cy="2876550"/>
            </a:xfrm>
            <a:prstGeom prst="ellipse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E9D6E1-0CB5-4539-0245-3D14E8E1B633}"/>
                </a:ext>
              </a:extLst>
            </p:cNvPr>
            <p:cNvSpPr/>
            <p:nvPr/>
          </p:nvSpPr>
          <p:spPr>
            <a:xfrm>
              <a:off x="2978313" y="2403058"/>
              <a:ext cx="2869033" cy="2645192"/>
            </a:xfrm>
            <a:prstGeom prst="rect">
              <a:avLst/>
            </a:prstGeom>
            <a:solidFill>
              <a:srgbClr val="6CE4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F62D95-9D02-75A2-6216-9164111F28C8}"/>
              </a:ext>
            </a:extLst>
          </p:cNvPr>
          <p:cNvGrpSpPr/>
          <p:nvPr/>
        </p:nvGrpSpPr>
        <p:grpSpPr>
          <a:xfrm>
            <a:off x="-1119184" y="-8159044"/>
            <a:ext cx="6856285" cy="5062769"/>
            <a:chOff x="-1746982" y="-7112503"/>
            <a:chExt cx="6856285" cy="506276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93411B-819F-D4F5-72FC-07FD44ACF18F}"/>
                </a:ext>
              </a:extLst>
            </p:cNvPr>
            <p:cNvSpPr/>
            <p:nvPr/>
          </p:nvSpPr>
          <p:spPr>
            <a:xfrm rot="16163211">
              <a:off x="-1746982" y="-7112503"/>
              <a:ext cx="2876550" cy="2876550"/>
            </a:xfrm>
            <a:prstGeom prst="ellipse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CE4B4"/>
                </a:solidFill>
                <a:highlight>
                  <a:srgbClr val="6CE4B4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84A292-D8E3-3644-73D3-A05EC2487A77}"/>
                </a:ext>
              </a:extLst>
            </p:cNvPr>
            <p:cNvSpPr/>
            <p:nvPr/>
          </p:nvSpPr>
          <p:spPr>
            <a:xfrm rot="18863211">
              <a:off x="443451" y="-6715586"/>
              <a:ext cx="2869033" cy="6462671"/>
            </a:xfrm>
            <a:prstGeom prst="rect">
              <a:avLst/>
            </a:prstGeom>
            <a:solidFill>
              <a:srgbClr val="FFAC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809B098-744A-9990-8C8A-581CEC0B5DF2}"/>
              </a:ext>
            </a:extLst>
          </p:cNvPr>
          <p:cNvSpPr/>
          <p:nvPr/>
        </p:nvSpPr>
        <p:spPr>
          <a:xfrm>
            <a:off x="78845" y="6163698"/>
            <a:ext cx="487680" cy="487680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6529E7"/>
                </a:solidFill>
              </a:rPr>
              <a:t>5</a:t>
            </a:r>
            <a:endParaRPr lang="en-US" dirty="0">
              <a:solidFill>
                <a:srgbClr val="6529E7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E751B6-6D23-C8AB-7828-41FEC448A6EB}"/>
              </a:ext>
            </a:extLst>
          </p:cNvPr>
          <p:cNvSpPr/>
          <p:nvPr/>
        </p:nvSpPr>
        <p:spPr>
          <a:xfrm>
            <a:off x="-2030607" y="-4356259"/>
            <a:ext cx="16253211" cy="16253211"/>
          </a:xfrm>
          <a:prstGeom prst="ellipse">
            <a:avLst/>
          </a:prstGeom>
          <a:solidFill>
            <a:srgbClr val="F7D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9C051-917D-230F-A28F-4801EA06E3AC}"/>
              </a:ext>
            </a:extLst>
          </p:cNvPr>
          <p:cNvSpPr txBox="1"/>
          <p:nvPr/>
        </p:nvSpPr>
        <p:spPr>
          <a:xfrm>
            <a:off x="1422547" y="2236545"/>
            <a:ext cx="105038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6529E7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77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</TotalTime>
  <Words>127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Arial Rounded MT Bold</vt:lpstr>
      <vt:lpstr>Avenir Next LT Pro</vt:lpstr>
      <vt:lpstr>Avenir Next LT Pro Light</vt:lpstr>
      <vt:lpstr>BlocksVTI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PIYANAN PIYAWANNO</dc:creator>
  <cp:lastModifiedBy>PIYANAN PIYAWANNO</cp:lastModifiedBy>
  <cp:revision>3</cp:revision>
  <dcterms:created xsi:type="dcterms:W3CDTF">2024-03-20T19:30:35Z</dcterms:created>
  <dcterms:modified xsi:type="dcterms:W3CDTF">2024-03-22T01:13:09Z</dcterms:modified>
</cp:coreProperties>
</file>