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74" r:id="rId2"/>
    <p:sldId id="270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IBEARS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5" y="1216836"/>
            <a:ext cx="434975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246" y="161502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Category</a:t>
            </a:r>
            <a:br>
              <a:rPr lang="en-US" dirty="0" smtClean="0"/>
            </a:br>
            <a:r>
              <a:rPr lang="en-US" dirty="0" smtClean="0"/>
              <a:t>Interaction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Picture 3" descr="CategoryIntera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0" y="747758"/>
            <a:ext cx="5334000" cy="54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45" y="542557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1492" y="1964369"/>
            <a:ext cx="8038511" cy="4680650"/>
          </a:xfrm>
        </p:spPr>
        <p:txBody>
          <a:bodyPr/>
          <a:lstStyle/>
          <a:p>
            <a:pPr>
              <a:lnSpc>
                <a:spcPct val="120000"/>
              </a:lnSpc>
              <a:buFont typeface="Courier New"/>
              <a:buChar char="o"/>
            </a:pPr>
            <a:r>
              <a:rPr lang="en-US" dirty="0" smtClean="0"/>
              <a:t> </a:t>
            </a:r>
            <a:r>
              <a:rPr lang="en-US" sz="2400" dirty="0" smtClean="0"/>
              <a:t>Java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to store Flight objects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200" dirty="0"/>
              <a:t> </a:t>
            </a:r>
            <a:r>
              <a:rPr lang="is-IS" sz="2200" dirty="0" smtClean="0"/>
              <a:t>Passenger list for each Flight</a:t>
            </a:r>
            <a:endParaRPr lang="en-US" sz="2200" dirty="0" smtClean="0"/>
          </a:p>
          <a:p>
            <a:pPr>
              <a:lnSpc>
                <a:spcPct val="120000"/>
              </a:lnSpc>
              <a:buFont typeface="Courier New"/>
              <a:buChar char="o"/>
            </a:pPr>
            <a:r>
              <a:rPr lang="en-US" dirty="0"/>
              <a:t> </a:t>
            </a:r>
            <a:r>
              <a:rPr lang="en-US" sz="2400" dirty="0" smtClean="0"/>
              <a:t>Text files used for more constant data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Destination cities</a:t>
            </a:r>
          </a:p>
          <a:p>
            <a:pPr lvl="1">
              <a:lnSpc>
                <a:spcPct val="120000"/>
              </a:lnSpc>
              <a:buFont typeface="Wingdings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Aircraft in the airline’s fleet</a:t>
            </a:r>
          </a:p>
          <a:p>
            <a:pPr>
              <a:lnSpc>
                <a:spcPct val="120000"/>
              </a:lnSpc>
              <a:buFont typeface="Courier New"/>
              <a:buChar char="o"/>
            </a:pPr>
            <a:r>
              <a:rPr lang="en-US" sz="2400" dirty="0" smtClean="0"/>
              <a:t> If the performance drops upon scaling, we will switch to SQL Lite for storing flight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02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ightSummaryClass InterF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95" y="635072"/>
            <a:ext cx="6442641" cy="62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45" y="5058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FP COST ANALYSIS</a:t>
            </a:r>
            <a:endParaRPr lang="en-US" dirty="0"/>
          </a:p>
        </p:txBody>
      </p:sp>
      <p:pic>
        <p:nvPicPr>
          <p:cNvPr id="4" name="Picture 3" descr="F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82"/>
            <a:ext cx="4408075" cy="3246527"/>
          </a:xfrm>
          <a:prstGeom prst="rect">
            <a:avLst/>
          </a:prstGeom>
        </p:spPr>
      </p:pic>
      <p:pic>
        <p:nvPicPr>
          <p:cNvPr id="5" name="Picture 4" descr="F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686" y="3228453"/>
            <a:ext cx="4816314" cy="32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1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45" y="8156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COCOMO</a:t>
            </a:r>
            <a:endParaRPr lang="en-US" dirty="0"/>
          </a:p>
        </p:txBody>
      </p:sp>
      <p:pic>
        <p:nvPicPr>
          <p:cNvPr id="5" name="Picture 4" descr="COCOM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028700"/>
            <a:ext cx="8699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7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759406"/>
            <a:ext cx="6512511" cy="1143000"/>
          </a:xfrm>
        </p:spPr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Function Point: $788,799.00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COCOMO: $273,600.00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Would lean toward the higher value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Large software projects tend to go over budget</a:t>
            </a:r>
          </a:p>
          <a:p>
            <a:pPr>
              <a:buFont typeface="Courier New"/>
              <a:buChar char="o"/>
            </a:pPr>
            <a:r>
              <a:rPr lang="en-US" dirty="0" smtClean="0"/>
              <a:t> Possibly choose some value between the two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is-IS" dirty="0" smtClean="0"/>
              <a:t>… or use a different cost model like     COCOMO II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 Uses FP as input to constructive cost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4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5745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Picture 3" descr="TestCas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7" y="807516"/>
            <a:ext cx="5845969" cy="3197014"/>
          </a:xfrm>
          <a:prstGeom prst="rect">
            <a:avLst/>
          </a:prstGeom>
        </p:spPr>
      </p:pic>
      <p:pic>
        <p:nvPicPr>
          <p:cNvPr id="5" name="Picture 4" descr="TestCas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7" y="4004530"/>
            <a:ext cx="5845969" cy="28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5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666" y="2648336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 DEMO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816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78346" y="731520"/>
            <a:ext cx="8212030" cy="54333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 Mansour Imam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 smtClean="0"/>
              <a:t>Shiraj</a:t>
            </a:r>
            <a:r>
              <a:rPr lang="en-US" sz="3200" dirty="0" smtClean="0"/>
              <a:t> </a:t>
            </a:r>
            <a:r>
              <a:rPr lang="en-US" sz="3200" dirty="0" err="1" smtClean="0"/>
              <a:t>Pokharel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Carrington </a:t>
            </a:r>
            <a:r>
              <a:rPr lang="en-US" sz="3200" dirty="0" err="1" smtClean="0"/>
              <a:t>Seawright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Sayed</a:t>
            </a:r>
            <a:r>
              <a:rPr lang="en-US" sz="3200" dirty="0"/>
              <a:t> </a:t>
            </a:r>
            <a:r>
              <a:rPr lang="en-US" sz="3200" dirty="0" err="1"/>
              <a:t>Hossein</a:t>
            </a:r>
            <a:r>
              <a:rPr lang="en-US" sz="3200" dirty="0"/>
              <a:t> </a:t>
            </a:r>
            <a:r>
              <a:rPr lang="en-US" sz="3200" dirty="0" err="1"/>
              <a:t>Saghaeiannejad</a:t>
            </a:r>
            <a:r>
              <a:rPr lang="en-US" sz="3200" dirty="0"/>
              <a:t> </a:t>
            </a:r>
            <a:r>
              <a:rPr lang="en-US" sz="3200" dirty="0" err="1" smtClean="0"/>
              <a:t>Esfahani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smtClean="0"/>
              <a:t>John Bent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08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836854"/>
            <a:ext cx="6512511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206"/>
            <a:ext cx="6400800" cy="3474720"/>
          </a:xfrm>
        </p:spPr>
        <p:txBody>
          <a:bodyPr/>
          <a:lstStyle/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Airline Reservation System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Customers reserve flights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Employees manage flights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Single airline / single terminal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Home screen shows status of terminal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Collects and stores customer information required by regulations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Intuitive for new customers</a:t>
            </a:r>
          </a:p>
        </p:txBody>
      </p:sp>
    </p:spTree>
    <p:extLst>
      <p:ext uri="{BB962C8B-B14F-4D97-AF65-F5344CB8AC3E}">
        <p14:creationId xmlns:p14="http://schemas.microsoft.com/office/powerpoint/2010/main" val="218103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oupChart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" y="774478"/>
            <a:ext cx="8799004" cy="52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147" y="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Picture 3" descr="Gantt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9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1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834" y="-2789"/>
            <a:ext cx="1893577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RTM</a:t>
            </a:r>
            <a:endParaRPr lang="en-US" dirty="0"/>
          </a:p>
        </p:txBody>
      </p:sp>
      <p:pic>
        <p:nvPicPr>
          <p:cNvPr id="4" name="Picture 3" descr="RTMscreenSh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439"/>
            <a:ext cx="9144000" cy="56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seCase0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700" y="-325281"/>
            <a:ext cx="5343519" cy="7450476"/>
          </a:xfrm>
          <a:prstGeom prst="rect">
            <a:avLst/>
          </a:prstGeom>
        </p:spPr>
      </p:pic>
      <p:pic>
        <p:nvPicPr>
          <p:cNvPr id="7" name="Picture 6" descr="UseCase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968" y="-325282"/>
            <a:ext cx="5299364" cy="732655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84585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4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quence Diagram__UseCase0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9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81" y="4372168"/>
            <a:ext cx="7608820" cy="1143000"/>
          </a:xfrm>
        </p:spPr>
        <p:txBody>
          <a:bodyPr/>
          <a:lstStyle/>
          <a:p>
            <a:r>
              <a:rPr lang="en-US" dirty="0" smtClean="0"/>
              <a:t>USE CASES / INTERACTION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/>
              <a:buChar char="o"/>
            </a:pPr>
            <a:r>
              <a:rPr lang="en-US" dirty="0" smtClean="0"/>
              <a:t> Implementation ultimately different than initial use cases and interaction diagrams,        but</a:t>
            </a:r>
            <a:r>
              <a:rPr lang="is-IS" dirty="0" smtClean="0"/>
              <a:t>…</a:t>
            </a:r>
            <a:endParaRPr lang="en-US" dirty="0" smtClean="0"/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Use cases helped to bridge gap between requirements and system component design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 creating use cases, we began making decisions about how the details of the system would come together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Interaction diagrams aided in designing the flow of software</a:t>
            </a:r>
          </a:p>
          <a:p>
            <a:pPr>
              <a:buFont typeface="Courier New"/>
              <a:buChar char="o"/>
            </a:pPr>
            <a:r>
              <a:rPr lang="en-US" dirty="0"/>
              <a:t> </a:t>
            </a:r>
            <a:r>
              <a:rPr lang="en-US" dirty="0" smtClean="0"/>
              <a:t>Without use cases and interaction diagrams, the system would have been less modular</a:t>
            </a:r>
          </a:p>
        </p:txBody>
      </p:sp>
    </p:spTree>
    <p:extLst>
      <p:ext uri="{BB962C8B-B14F-4D97-AF65-F5344CB8AC3E}">
        <p14:creationId xmlns:p14="http://schemas.microsoft.com/office/powerpoint/2010/main" val="1135490171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2470</TotalTime>
  <Words>250</Words>
  <Application>Microsoft Macintosh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Slipstream</vt:lpstr>
      <vt:lpstr>PowerPoint Presentation</vt:lpstr>
      <vt:lpstr>PowerPoint Presentation</vt:lpstr>
      <vt:lpstr>INTRODUCTION</vt:lpstr>
      <vt:lpstr>PowerPoint Presentation</vt:lpstr>
      <vt:lpstr>GANTT CHART</vt:lpstr>
      <vt:lpstr>RTM</vt:lpstr>
      <vt:lpstr>PowerPoint Presentation</vt:lpstr>
      <vt:lpstr>PowerPoint Presentation</vt:lpstr>
      <vt:lpstr>USE CASES / INTERACTION DIAGRAMS</vt:lpstr>
      <vt:lpstr>Category Interaction Diagram</vt:lpstr>
      <vt:lpstr>Database</vt:lpstr>
      <vt:lpstr>PowerPoint Presentation</vt:lpstr>
      <vt:lpstr>FP COST ANALYSIS</vt:lpstr>
      <vt:lpstr>COCOMO</vt:lpstr>
      <vt:lpstr>Cost Analysis</vt:lpstr>
      <vt:lpstr>TEST CASES</vt:lpstr>
      <vt:lpstr> 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SPIBE|ARS</dc:title>
  <dc:creator>Ashy</dc:creator>
  <cp:lastModifiedBy>Ashy</cp:lastModifiedBy>
  <cp:revision>22</cp:revision>
  <dcterms:created xsi:type="dcterms:W3CDTF">2016-11-03T22:05:28Z</dcterms:created>
  <dcterms:modified xsi:type="dcterms:W3CDTF">2016-11-07T15:04:03Z</dcterms:modified>
</cp:coreProperties>
</file>