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7" d="100"/>
          <a:sy n="87" d="100"/>
        </p:scale>
        <p:origin x="1056"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Surya</a:t>
            </a:r>
          </a:p>
          <a:p>
            <a:pPr marR="0" lvl="0" rtl="0">
              <a:lnSpc>
                <a:spcPct val="100000"/>
              </a:lnSpc>
              <a:spcBef>
                <a:spcPts val="0"/>
              </a:spcBef>
              <a:spcAft>
                <a:spcPts val="200"/>
              </a:spcAft>
              <a:buClr>
                <a:schemeClr val="bg1"/>
              </a:buClr>
            </a:pPr>
            <a:r>
              <a:rPr lang="en-US" sz="1100" b="0" i="0" u="none" strike="noStrike" cap="none">
                <a:solidFill>
                  <a:schemeClr val="tx1"/>
                </a:solidFill>
                <a:latin typeface="Arial"/>
                <a:ea typeface="Arial"/>
                <a:cs typeface="Arial"/>
                <a:sym typeface="Arial"/>
              </a:rPr>
              <a:t>Student </a:t>
            </a:r>
            <a:r>
              <a:rPr lang="en-US" sz="1100" b="0" i="0" u="none" strike="noStrike" cap="none" dirty="0">
                <a:solidFill>
                  <a:schemeClr val="tx1"/>
                </a:solidFill>
                <a:latin typeface="Arial"/>
                <a:ea typeface="Arial"/>
                <a:cs typeface="Arial"/>
                <a:sym typeface="Arial"/>
              </a:rPr>
              <a:t>ID </a:t>
            </a:r>
            <a:r>
              <a:rPr lang="en-US" sz="1100" b="0" i="0" u="none" strike="noStrike" cap="none">
                <a:solidFill>
                  <a:schemeClr val="tx1"/>
                </a:solidFill>
                <a:latin typeface="Arial"/>
                <a:ea typeface="Arial"/>
                <a:cs typeface="Arial"/>
                <a:sym typeface="Arial"/>
              </a:rPr>
              <a:t>:720921104106</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156</TotalTime>
  <Words>1197</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 Surya</cp:lastModifiedBy>
  <cp:revision>10</cp:revision>
  <dcterms:modified xsi:type="dcterms:W3CDTF">2024-04-06T06:37:33Z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