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:Hariharan k</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:720921243025</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7464</Words>
  <Application>WPS Presentation</Application>
  <PresentationFormat>On-screen Show (16:9)</PresentationFormat>
  <Paragraphs>117</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Adhavan</cp:lastModifiedBy>
  <cp:revision>11</cp:revision>
  <dcterms:created xsi:type="dcterms:W3CDTF">2024-04-09T09:07:47Z</dcterms:created>
  <dcterms:modified xsi:type="dcterms:W3CDTF">2024-04-09T09:10:17Z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E83755157AD74FCAA1267BA4596DB694_12</vt:lpwstr>
  </property>
  <property fmtid="{D5CDD505-2E9C-101B-9397-08002B2CF9AE}" pid="4" name="KSOProductBuildVer">
    <vt:lpwstr>1033-12.2.0.13472</vt:lpwstr>
  </property>
</Properties>
</file>