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3" r:id="rId8"/>
    <p:sldId id="265" r:id="rId9"/>
    <p:sldId id="264" r:id="rId10"/>
    <p:sldId id="266" r:id="rId11"/>
    <p:sldId id="27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05D1BA-8968-B1E8-3231-4B2C55E051E9}" v="5" dt="2024-10-31T21:57:35.832"/>
    <p1510:client id="{8E0B21EE-DC0A-A469-B0EF-821D5A3AB0DE}" v="291" dt="2024-10-31T20:38:41.914"/>
    <p1510:client id="{F3FBC37B-B4DA-4382-B325-1E3CFBFF2EBD}" v="179" dt="2024-11-02T02:20:15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12CD0-C74B-441F-846C-F3B179FAA44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E7E3973-984C-4807-90A0-F0FEC4D283C7}">
      <dgm:prSet/>
      <dgm:spPr/>
      <dgm:t>
        <a:bodyPr/>
        <a:lstStyle/>
        <a:p>
          <a:r>
            <a:rPr lang="en-US"/>
            <a:t>In this project, our team will create large language model support for NSA’s new reverse engineering tool, Ghidra. </a:t>
          </a:r>
        </a:p>
      </dgm:t>
    </dgm:pt>
    <dgm:pt modelId="{C81C7835-D133-4D03-976C-BD51F563B590}" type="parTrans" cxnId="{3068928C-3FFC-42C4-9DA7-F75C26CBA72F}">
      <dgm:prSet/>
      <dgm:spPr/>
      <dgm:t>
        <a:bodyPr/>
        <a:lstStyle/>
        <a:p>
          <a:endParaRPr lang="en-US"/>
        </a:p>
      </dgm:t>
    </dgm:pt>
    <dgm:pt modelId="{1812E345-7EAA-4D13-9F9B-94C4846237EC}" type="sibTrans" cxnId="{3068928C-3FFC-42C4-9DA7-F75C26CBA72F}">
      <dgm:prSet/>
      <dgm:spPr/>
      <dgm:t>
        <a:bodyPr/>
        <a:lstStyle/>
        <a:p>
          <a:endParaRPr lang="en-US"/>
        </a:p>
      </dgm:t>
    </dgm:pt>
    <dgm:pt modelId="{3F42FEDD-55E3-48CE-80C3-ADC8C93CBC0D}">
      <dgm:prSet/>
      <dgm:spPr/>
      <dgm:t>
        <a:bodyPr/>
        <a:lstStyle/>
        <a:p>
          <a:r>
            <a:rPr lang="en-US"/>
            <a:t>Reverse engineering is inherently a lossy process. Valuable context and data is often lost or obscured. Our goal is to use machine learning to bridge this gap.</a:t>
          </a:r>
        </a:p>
      </dgm:t>
    </dgm:pt>
    <dgm:pt modelId="{8A968827-0E7D-4D3D-A208-58261C3C73CB}" type="parTrans" cxnId="{30850D95-BD00-454A-9C7E-94F1E07E76C1}">
      <dgm:prSet/>
      <dgm:spPr/>
      <dgm:t>
        <a:bodyPr/>
        <a:lstStyle/>
        <a:p>
          <a:endParaRPr lang="en-US"/>
        </a:p>
      </dgm:t>
    </dgm:pt>
    <dgm:pt modelId="{D62D5DC8-DF20-41F7-AC10-6946BB8D9BF0}" type="sibTrans" cxnId="{30850D95-BD00-454A-9C7E-94F1E07E76C1}">
      <dgm:prSet/>
      <dgm:spPr/>
      <dgm:t>
        <a:bodyPr/>
        <a:lstStyle/>
        <a:p>
          <a:endParaRPr lang="en-US"/>
        </a:p>
      </dgm:t>
    </dgm:pt>
    <dgm:pt modelId="{FA048069-4810-49AC-8427-8578F7E5B99F}" type="pres">
      <dgm:prSet presAssocID="{EE312CD0-C74B-441F-846C-F3B179FAA44F}" presName="root" presStyleCnt="0">
        <dgm:presLayoutVars>
          <dgm:dir/>
          <dgm:resizeHandles val="exact"/>
        </dgm:presLayoutVars>
      </dgm:prSet>
      <dgm:spPr/>
    </dgm:pt>
    <dgm:pt modelId="{9179A0D5-5367-4F4C-9699-2628ABD3D442}" type="pres">
      <dgm:prSet presAssocID="{EE312CD0-C74B-441F-846C-F3B179FAA44F}" presName="container" presStyleCnt="0">
        <dgm:presLayoutVars>
          <dgm:dir/>
          <dgm:resizeHandles val="exact"/>
        </dgm:presLayoutVars>
      </dgm:prSet>
      <dgm:spPr/>
    </dgm:pt>
    <dgm:pt modelId="{C101E42C-A598-4DC5-93C5-0AFB37073891}" type="pres">
      <dgm:prSet presAssocID="{AE7E3973-984C-4807-90A0-F0FEC4D283C7}" presName="compNode" presStyleCnt="0"/>
      <dgm:spPr/>
    </dgm:pt>
    <dgm:pt modelId="{5BA9D08F-99C7-4BD4-96C4-11CB912CAA76}" type="pres">
      <dgm:prSet presAssocID="{AE7E3973-984C-4807-90A0-F0FEC4D283C7}" presName="iconBgRect" presStyleLbl="bgShp" presStyleIdx="0" presStyleCnt="2"/>
      <dgm:spPr/>
    </dgm:pt>
    <dgm:pt modelId="{8EE5734E-8589-48D3-A31E-3830E40533BD}" type="pres">
      <dgm:prSet presAssocID="{AE7E3973-984C-4807-90A0-F0FEC4D283C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0F9DD2E7-4F99-440A-A790-3163AF5871DC}" type="pres">
      <dgm:prSet presAssocID="{AE7E3973-984C-4807-90A0-F0FEC4D283C7}" presName="spaceRect" presStyleCnt="0"/>
      <dgm:spPr/>
    </dgm:pt>
    <dgm:pt modelId="{98127DE4-D639-41E5-946C-85A1BF597414}" type="pres">
      <dgm:prSet presAssocID="{AE7E3973-984C-4807-90A0-F0FEC4D283C7}" presName="textRect" presStyleLbl="revTx" presStyleIdx="0" presStyleCnt="2">
        <dgm:presLayoutVars>
          <dgm:chMax val="1"/>
          <dgm:chPref val="1"/>
        </dgm:presLayoutVars>
      </dgm:prSet>
      <dgm:spPr/>
    </dgm:pt>
    <dgm:pt modelId="{B7578E3C-BB8E-4409-8EC8-3A7CDDA7FE58}" type="pres">
      <dgm:prSet presAssocID="{1812E345-7EAA-4D13-9F9B-94C4846237EC}" presName="sibTrans" presStyleLbl="sibTrans2D1" presStyleIdx="0" presStyleCnt="0"/>
      <dgm:spPr/>
    </dgm:pt>
    <dgm:pt modelId="{9235E536-726D-46C4-9853-DFED401EBA31}" type="pres">
      <dgm:prSet presAssocID="{3F42FEDD-55E3-48CE-80C3-ADC8C93CBC0D}" presName="compNode" presStyleCnt="0"/>
      <dgm:spPr/>
    </dgm:pt>
    <dgm:pt modelId="{FF1294E0-5DA2-4EAE-8206-0671342C8870}" type="pres">
      <dgm:prSet presAssocID="{3F42FEDD-55E3-48CE-80C3-ADC8C93CBC0D}" presName="iconBgRect" presStyleLbl="bgShp" presStyleIdx="1" presStyleCnt="2"/>
      <dgm:spPr/>
    </dgm:pt>
    <dgm:pt modelId="{C6923ECE-0183-4FF7-8FD4-45385D4D9791}" type="pres">
      <dgm:prSet presAssocID="{3F42FEDD-55E3-48CE-80C3-ADC8C93CBC0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0F90D85B-C151-4227-95D9-7C4A86D5056E}" type="pres">
      <dgm:prSet presAssocID="{3F42FEDD-55E3-48CE-80C3-ADC8C93CBC0D}" presName="spaceRect" presStyleCnt="0"/>
      <dgm:spPr/>
    </dgm:pt>
    <dgm:pt modelId="{4CA538B2-3A59-4C05-BC52-862EE3EC2245}" type="pres">
      <dgm:prSet presAssocID="{3F42FEDD-55E3-48CE-80C3-ADC8C93CBC0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FBEAA36-BBF8-4751-9EEA-64E574129FC2}" type="presOf" srcId="{EE312CD0-C74B-441F-846C-F3B179FAA44F}" destId="{FA048069-4810-49AC-8427-8578F7E5B99F}" srcOrd="0" destOrd="0" presId="urn:microsoft.com/office/officeart/2018/2/layout/IconCircleList"/>
    <dgm:cxn modelId="{2C410350-72A0-4CEB-8023-85466961A6A3}" type="presOf" srcId="{AE7E3973-984C-4807-90A0-F0FEC4D283C7}" destId="{98127DE4-D639-41E5-946C-85A1BF597414}" srcOrd="0" destOrd="0" presId="urn:microsoft.com/office/officeart/2018/2/layout/IconCircleList"/>
    <dgm:cxn modelId="{D5D28C8C-69FE-486B-A8F6-8A64A910867E}" type="presOf" srcId="{3F42FEDD-55E3-48CE-80C3-ADC8C93CBC0D}" destId="{4CA538B2-3A59-4C05-BC52-862EE3EC2245}" srcOrd="0" destOrd="0" presId="urn:microsoft.com/office/officeart/2018/2/layout/IconCircleList"/>
    <dgm:cxn modelId="{3068928C-3FFC-42C4-9DA7-F75C26CBA72F}" srcId="{EE312CD0-C74B-441F-846C-F3B179FAA44F}" destId="{AE7E3973-984C-4807-90A0-F0FEC4D283C7}" srcOrd="0" destOrd="0" parTransId="{C81C7835-D133-4D03-976C-BD51F563B590}" sibTransId="{1812E345-7EAA-4D13-9F9B-94C4846237EC}"/>
    <dgm:cxn modelId="{30850D95-BD00-454A-9C7E-94F1E07E76C1}" srcId="{EE312CD0-C74B-441F-846C-F3B179FAA44F}" destId="{3F42FEDD-55E3-48CE-80C3-ADC8C93CBC0D}" srcOrd="1" destOrd="0" parTransId="{8A968827-0E7D-4D3D-A208-58261C3C73CB}" sibTransId="{D62D5DC8-DF20-41F7-AC10-6946BB8D9BF0}"/>
    <dgm:cxn modelId="{B27AF8AF-EEC6-4F89-9C3A-EE0CD0E5FCBB}" type="presOf" srcId="{1812E345-7EAA-4D13-9F9B-94C4846237EC}" destId="{B7578E3C-BB8E-4409-8EC8-3A7CDDA7FE58}" srcOrd="0" destOrd="0" presId="urn:microsoft.com/office/officeart/2018/2/layout/IconCircleList"/>
    <dgm:cxn modelId="{13BD2D9C-941F-495B-AB17-63C15F9B3CAB}" type="presParOf" srcId="{FA048069-4810-49AC-8427-8578F7E5B99F}" destId="{9179A0D5-5367-4F4C-9699-2628ABD3D442}" srcOrd="0" destOrd="0" presId="urn:microsoft.com/office/officeart/2018/2/layout/IconCircleList"/>
    <dgm:cxn modelId="{DBD02C60-32AE-4CC0-A4D6-314E381133AD}" type="presParOf" srcId="{9179A0D5-5367-4F4C-9699-2628ABD3D442}" destId="{C101E42C-A598-4DC5-93C5-0AFB37073891}" srcOrd="0" destOrd="0" presId="urn:microsoft.com/office/officeart/2018/2/layout/IconCircleList"/>
    <dgm:cxn modelId="{AEC8345E-B7A4-4B16-AB11-344191CB29F3}" type="presParOf" srcId="{C101E42C-A598-4DC5-93C5-0AFB37073891}" destId="{5BA9D08F-99C7-4BD4-96C4-11CB912CAA76}" srcOrd="0" destOrd="0" presId="urn:microsoft.com/office/officeart/2018/2/layout/IconCircleList"/>
    <dgm:cxn modelId="{F5DE7269-D908-4DBD-80F7-CA401161D0FC}" type="presParOf" srcId="{C101E42C-A598-4DC5-93C5-0AFB37073891}" destId="{8EE5734E-8589-48D3-A31E-3830E40533BD}" srcOrd="1" destOrd="0" presId="urn:microsoft.com/office/officeart/2018/2/layout/IconCircleList"/>
    <dgm:cxn modelId="{592DBC9E-B17D-4C80-B7E5-937D451041E4}" type="presParOf" srcId="{C101E42C-A598-4DC5-93C5-0AFB37073891}" destId="{0F9DD2E7-4F99-440A-A790-3163AF5871DC}" srcOrd="2" destOrd="0" presId="urn:microsoft.com/office/officeart/2018/2/layout/IconCircleList"/>
    <dgm:cxn modelId="{F2D0D29C-50CB-4653-A1F7-3CF0F30E3DC0}" type="presParOf" srcId="{C101E42C-A598-4DC5-93C5-0AFB37073891}" destId="{98127DE4-D639-41E5-946C-85A1BF597414}" srcOrd="3" destOrd="0" presId="urn:microsoft.com/office/officeart/2018/2/layout/IconCircleList"/>
    <dgm:cxn modelId="{975E0FE1-21A4-4520-A41E-E11EB7D9ECD4}" type="presParOf" srcId="{9179A0D5-5367-4F4C-9699-2628ABD3D442}" destId="{B7578E3C-BB8E-4409-8EC8-3A7CDDA7FE58}" srcOrd="1" destOrd="0" presId="urn:microsoft.com/office/officeart/2018/2/layout/IconCircleList"/>
    <dgm:cxn modelId="{A5A1FED0-88BB-4998-A225-8574898BA107}" type="presParOf" srcId="{9179A0D5-5367-4F4C-9699-2628ABD3D442}" destId="{9235E536-726D-46C4-9853-DFED401EBA31}" srcOrd="2" destOrd="0" presId="urn:microsoft.com/office/officeart/2018/2/layout/IconCircleList"/>
    <dgm:cxn modelId="{8FB30C74-41F2-41FD-A18D-1EFFBD587F4E}" type="presParOf" srcId="{9235E536-726D-46C4-9853-DFED401EBA31}" destId="{FF1294E0-5DA2-4EAE-8206-0671342C8870}" srcOrd="0" destOrd="0" presId="urn:microsoft.com/office/officeart/2018/2/layout/IconCircleList"/>
    <dgm:cxn modelId="{A44FBC1A-33CA-4838-BD10-796CB2B3D0A0}" type="presParOf" srcId="{9235E536-726D-46C4-9853-DFED401EBA31}" destId="{C6923ECE-0183-4FF7-8FD4-45385D4D9791}" srcOrd="1" destOrd="0" presId="urn:microsoft.com/office/officeart/2018/2/layout/IconCircleList"/>
    <dgm:cxn modelId="{430A36EB-56ED-4EC6-AC21-C7B7512A7C22}" type="presParOf" srcId="{9235E536-726D-46C4-9853-DFED401EBA31}" destId="{0F90D85B-C151-4227-95D9-7C4A86D5056E}" srcOrd="2" destOrd="0" presId="urn:microsoft.com/office/officeart/2018/2/layout/IconCircleList"/>
    <dgm:cxn modelId="{76292430-2772-4316-B250-5BF5B4D6AB97}" type="presParOf" srcId="{9235E536-726D-46C4-9853-DFED401EBA31}" destId="{4CA538B2-3A59-4C05-BC52-862EE3EC224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7C4A76-3631-451A-9742-D37ABA795E5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7A42FB9-E47F-49AC-9A14-36FC99AAE663}">
      <dgm:prSet/>
      <dgm:spPr/>
      <dgm:t>
        <a:bodyPr/>
        <a:lstStyle/>
        <a:p>
          <a:pPr>
            <a:defRPr cap="all"/>
          </a:pPr>
          <a:r>
            <a:rPr lang="en-US"/>
            <a:t>Multi-step project that consists of numerous phases</a:t>
          </a:r>
        </a:p>
      </dgm:t>
    </dgm:pt>
    <dgm:pt modelId="{B6FCF516-D0CF-4E46-87FD-A443735F686B}" type="parTrans" cxnId="{7F8F8E1B-F98B-4E65-B9DE-362460321D0A}">
      <dgm:prSet/>
      <dgm:spPr/>
      <dgm:t>
        <a:bodyPr/>
        <a:lstStyle/>
        <a:p>
          <a:endParaRPr lang="en-US"/>
        </a:p>
      </dgm:t>
    </dgm:pt>
    <dgm:pt modelId="{AB33657D-7C94-40C5-990E-8201D892E8D1}" type="sibTrans" cxnId="{7F8F8E1B-F98B-4E65-B9DE-362460321D0A}">
      <dgm:prSet/>
      <dgm:spPr/>
      <dgm:t>
        <a:bodyPr/>
        <a:lstStyle/>
        <a:p>
          <a:endParaRPr lang="en-US"/>
        </a:p>
      </dgm:t>
    </dgm:pt>
    <dgm:pt modelId="{E0C52952-B67F-421A-9D97-F1C4BD7859CA}">
      <dgm:prSet/>
      <dgm:spPr/>
      <dgm:t>
        <a:bodyPr/>
        <a:lstStyle/>
        <a:p>
          <a:pPr>
            <a:defRPr cap="all"/>
          </a:pPr>
          <a:r>
            <a:rPr lang="en-US"/>
            <a:t>Phase 1: Research &amp; Red Teaming current LLM application (Current)</a:t>
          </a:r>
        </a:p>
      </dgm:t>
    </dgm:pt>
    <dgm:pt modelId="{E03C9978-6F5E-47EC-BD49-3E6BC0A8A245}" type="parTrans" cxnId="{1050D987-8A66-47E5-94DB-CF909BD0B792}">
      <dgm:prSet/>
      <dgm:spPr/>
      <dgm:t>
        <a:bodyPr/>
        <a:lstStyle/>
        <a:p>
          <a:endParaRPr lang="en-US"/>
        </a:p>
      </dgm:t>
    </dgm:pt>
    <dgm:pt modelId="{90458320-5C13-404A-B6EC-D43481C29992}" type="sibTrans" cxnId="{1050D987-8A66-47E5-94DB-CF909BD0B792}">
      <dgm:prSet/>
      <dgm:spPr/>
      <dgm:t>
        <a:bodyPr/>
        <a:lstStyle/>
        <a:p>
          <a:endParaRPr lang="en-US"/>
        </a:p>
      </dgm:t>
    </dgm:pt>
    <dgm:pt modelId="{538E0DB4-52EA-484E-A2DA-A41CFA994585}">
      <dgm:prSet/>
      <dgm:spPr/>
      <dgm:t>
        <a:bodyPr/>
        <a:lstStyle/>
        <a:p>
          <a:pPr>
            <a:defRPr cap="all"/>
          </a:pPr>
          <a:r>
            <a:rPr lang="en-US"/>
            <a:t>Phase 2: Improving current models (Late Fall – Early Spring)</a:t>
          </a:r>
        </a:p>
      </dgm:t>
    </dgm:pt>
    <dgm:pt modelId="{05EED498-BCFA-4AA8-A359-C14966D54F4F}" type="parTrans" cxnId="{C9E7CE67-DFF6-4867-BFD7-82413D4755AB}">
      <dgm:prSet/>
      <dgm:spPr/>
      <dgm:t>
        <a:bodyPr/>
        <a:lstStyle/>
        <a:p>
          <a:endParaRPr lang="en-US"/>
        </a:p>
      </dgm:t>
    </dgm:pt>
    <dgm:pt modelId="{95DA1E6B-1F6F-467A-8D43-7E48FE4E2FDB}" type="sibTrans" cxnId="{C9E7CE67-DFF6-4867-BFD7-82413D4755AB}">
      <dgm:prSet/>
      <dgm:spPr/>
      <dgm:t>
        <a:bodyPr/>
        <a:lstStyle/>
        <a:p>
          <a:endParaRPr lang="en-US"/>
        </a:p>
      </dgm:t>
    </dgm:pt>
    <dgm:pt modelId="{BD0EA0E6-8C0B-4C53-9D92-8FC0591E444A}">
      <dgm:prSet/>
      <dgm:spPr/>
      <dgm:t>
        <a:bodyPr/>
        <a:lstStyle/>
        <a:p>
          <a:pPr>
            <a:defRPr cap="all"/>
          </a:pPr>
          <a:r>
            <a:rPr lang="en-US"/>
            <a:t>Phase 3: Further refinement &amp; integrating our new model into Ghidra (Spring)</a:t>
          </a:r>
        </a:p>
      </dgm:t>
    </dgm:pt>
    <dgm:pt modelId="{4C6A2523-8506-4FD9-96CF-01EDC1EDEFFF}" type="parTrans" cxnId="{6C62A96A-FB3B-4EDA-A236-19D1E48DC874}">
      <dgm:prSet/>
      <dgm:spPr/>
      <dgm:t>
        <a:bodyPr/>
        <a:lstStyle/>
        <a:p>
          <a:endParaRPr lang="en-US"/>
        </a:p>
      </dgm:t>
    </dgm:pt>
    <dgm:pt modelId="{F8C5B462-31AD-4539-B12B-C5925D7323D6}" type="sibTrans" cxnId="{6C62A96A-FB3B-4EDA-A236-19D1E48DC874}">
      <dgm:prSet/>
      <dgm:spPr/>
      <dgm:t>
        <a:bodyPr/>
        <a:lstStyle/>
        <a:p>
          <a:endParaRPr lang="en-US"/>
        </a:p>
      </dgm:t>
    </dgm:pt>
    <dgm:pt modelId="{CC1AD1B8-917E-4A9F-BD72-032D06C65E7A}" type="pres">
      <dgm:prSet presAssocID="{607C4A76-3631-451A-9742-D37ABA795E5A}" presName="root" presStyleCnt="0">
        <dgm:presLayoutVars>
          <dgm:dir/>
          <dgm:resizeHandles val="exact"/>
        </dgm:presLayoutVars>
      </dgm:prSet>
      <dgm:spPr/>
    </dgm:pt>
    <dgm:pt modelId="{F524E9D4-5F7C-4942-8935-9169CAD2CA41}" type="pres">
      <dgm:prSet presAssocID="{B7A42FB9-E47F-49AC-9A14-36FC99AAE663}" presName="compNode" presStyleCnt="0"/>
      <dgm:spPr/>
    </dgm:pt>
    <dgm:pt modelId="{2E3684EC-ECCA-4E38-8D05-3AED0AAFB026}" type="pres">
      <dgm:prSet presAssocID="{B7A42FB9-E47F-49AC-9A14-36FC99AAE66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375A6AA-8D2C-40DC-80BF-A00EDE006E88}" type="pres">
      <dgm:prSet presAssocID="{B7A42FB9-E47F-49AC-9A14-36FC99AAE66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BE31F5B-FEDD-4085-8189-FE1D95D48CBB}" type="pres">
      <dgm:prSet presAssocID="{B7A42FB9-E47F-49AC-9A14-36FC99AAE663}" presName="spaceRect" presStyleCnt="0"/>
      <dgm:spPr/>
    </dgm:pt>
    <dgm:pt modelId="{B6253B10-AE2C-461D-BDE7-AE909C742A24}" type="pres">
      <dgm:prSet presAssocID="{B7A42FB9-E47F-49AC-9A14-36FC99AAE663}" presName="textRect" presStyleLbl="revTx" presStyleIdx="0" presStyleCnt="4">
        <dgm:presLayoutVars>
          <dgm:chMax val="1"/>
          <dgm:chPref val="1"/>
        </dgm:presLayoutVars>
      </dgm:prSet>
      <dgm:spPr/>
    </dgm:pt>
    <dgm:pt modelId="{3A9780B7-6CA6-4314-B3D2-505AAE4B5EB9}" type="pres">
      <dgm:prSet presAssocID="{AB33657D-7C94-40C5-990E-8201D892E8D1}" presName="sibTrans" presStyleCnt="0"/>
      <dgm:spPr/>
    </dgm:pt>
    <dgm:pt modelId="{4F406E59-1ADD-4E14-A2E3-192E9239B329}" type="pres">
      <dgm:prSet presAssocID="{E0C52952-B67F-421A-9D97-F1C4BD7859CA}" presName="compNode" presStyleCnt="0"/>
      <dgm:spPr/>
    </dgm:pt>
    <dgm:pt modelId="{2C3698B4-52B2-448D-89EC-21E1B0663A1A}" type="pres">
      <dgm:prSet presAssocID="{E0C52952-B67F-421A-9D97-F1C4BD7859C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B168B98-0185-4F55-B0B1-6E9208DD1274}" type="pres">
      <dgm:prSet presAssocID="{E0C52952-B67F-421A-9D97-F1C4BD7859C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3B7629FD-7E2F-4D73-B9E6-8609CE3043F9}" type="pres">
      <dgm:prSet presAssocID="{E0C52952-B67F-421A-9D97-F1C4BD7859CA}" presName="spaceRect" presStyleCnt="0"/>
      <dgm:spPr/>
    </dgm:pt>
    <dgm:pt modelId="{73F35DE8-DBCF-4706-B03C-D5F4412AD63E}" type="pres">
      <dgm:prSet presAssocID="{E0C52952-B67F-421A-9D97-F1C4BD7859CA}" presName="textRect" presStyleLbl="revTx" presStyleIdx="1" presStyleCnt="4">
        <dgm:presLayoutVars>
          <dgm:chMax val="1"/>
          <dgm:chPref val="1"/>
        </dgm:presLayoutVars>
      </dgm:prSet>
      <dgm:spPr/>
    </dgm:pt>
    <dgm:pt modelId="{671183C6-AD62-4008-A15A-8BCD212E253D}" type="pres">
      <dgm:prSet presAssocID="{90458320-5C13-404A-B6EC-D43481C29992}" presName="sibTrans" presStyleCnt="0"/>
      <dgm:spPr/>
    </dgm:pt>
    <dgm:pt modelId="{C15E25FD-C858-4C3B-B220-80D79C82958C}" type="pres">
      <dgm:prSet presAssocID="{538E0DB4-52EA-484E-A2DA-A41CFA994585}" presName="compNode" presStyleCnt="0"/>
      <dgm:spPr/>
    </dgm:pt>
    <dgm:pt modelId="{C45FA078-C664-40AF-ACC3-57B920E86E75}" type="pres">
      <dgm:prSet presAssocID="{538E0DB4-52EA-484E-A2DA-A41CFA99458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9FD573A-EC90-4EFD-8257-E933E7B2BB87}" type="pres">
      <dgm:prSet presAssocID="{538E0DB4-52EA-484E-A2DA-A41CFA99458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0670633C-BEC9-43D4-841B-1653B6879C79}" type="pres">
      <dgm:prSet presAssocID="{538E0DB4-52EA-484E-A2DA-A41CFA994585}" presName="spaceRect" presStyleCnt="0"/>
      <dgm:spPr/>
    </dgm:pt>
    <dgm:pt modelId="{CAF0EC07-D1A3-48AF-9CAD-BBF155F32DFE}" type="pres">
      <dgm:prSet presAssocID="{538E0DB4-52EA-484E-A2DA-A41CFA994585}" presName="textRect" presStyleLbl="revTx" presStyleIdx="2" presStyleCnt="4">
        <dgm:presLayoutVars>
          <dgm:chMax val="1"/>
          <dgm:chPref val="1"/>
        </dgm:presLayoutVars>
      </dgm:prSet>
      <dgm:spPr/>
    </dgm:pt>
    <dgm:pt modelId="{E372FB5C-C16F-4B1A-93F2-53C7C3EB1287}" type="pres">
      <dgm:prSet presAssocID="{95DA1E6B-1F6F-467A-8D43-7E48FE4E2FDB}" presName="sibTrans" presStyleCnt="0"/>
      <dgm:spPr/>
    </dgm:pt>
    <dgm:pt modelId="{94E3C61B-BCD7-4097-9590-669624BF8DAB}" type="pres">
      <dgm:prSet presAssocID="{BD0EA0E6-8C0B-4C53-9D92-8FC0591E444A}" presName="compNode" presStyleCnt="0"/>
      <dgm:spPr/>
    </dgm:pt>
    <dgm:pt modelId="{94D0E7DE-EF78-43B4-803B-22B30BE028D1}" type="pres">
      <dgm:prSet presAssocID="{BD0EA0E6-8C0B-4C53-9D92-8FC0591E444A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F7DC8D8-0FCA-487D-82D0-404E051A80DB}" type="pres">
      <dgm:prSet presAssocID="{BD0EA0E6-8C0B-4C53-9D92-8FC0591E444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49F4DC48-0E97-4BB7-BA26-D8E7A2728263}" type="pres">
      <dgm:prSet presAssocID="{BD0EA0E6-8C0B-4C53-9D92-8FC0591E444A}" presName="spaceRect" presStyleCnt="0"/>
      <dgm:spPr/>
    </dgm:pt>
    <dgm:pt modelId="{D7739A1B-5BF0-41DC-A891-854475EE5414}" type="pres">
      <dgm:prSet presAssocID="{BD0EA0E6-8C0B-4C53-9D92-8FC0591E444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4349A0A-79F9-4315-AE38-E827E4CC9640}" type="presOf" srcId="{BD0EA0E6-8C0B-4C53-9D92-8FC0591E444A}" destId="{D7739A1B-5BF0-41DC-A891-854475EE5414}" srcOrd="0" destOrd="0" presId="urn:microsoft.com/office/officeart/2018/5/layout/IconLeafLabelList"/>
    <dgm:cxn modelId="{7F8F8E1B-F98B-4E65-B9DE-362460321D0A}" srcId="{607C4A76-3631-451A-9742-D37ABA795E5A}" destId="{B7A42FB9-E47F-49AC-9A14-36FC99AAE663}" srcOrd="0" destOrd="0" parTransId="{B6FCF516-D0CF-4E46-87FD-A443735F686B}" sibTransId="{AB33657D-7C94-40C5-990E-8201D892E8D1}"/>
    <dgm:cxn modelId="{6B9B835C-39E1-4B7F-B4AD-03244C3AF784}" type="presOf" srcId="{607C4A76-3631-451A-9742-D37ABA795E5A}" destId="{CC1AD1B8-917E-4A9F-BD72-032D06C65E7A}" srcOrd="0" destOrd="0" presId="urn:microsoft.com/office/officeart/2018/5/layout/IconLeafLabelList"/>
    <dgm:cxn modelId="{C9E7CE67-DFF6-4867-BFD7-82413D4755AB}" srcId="{607C4A76-3631-451A-9742-D37ABA795E5A}" destId="{538E0DB4-52EA-484E-A2DA-A41CFA994585}" srcOrd="2" destOrd="0" parTransId="{05EED498-BCFA-4AA8-A359-C14966D54F4F}" sibTransId="{95DA1E6B-1F6F-467A-8D43-7E48FE4E2FDB}"/>
    <dgm:cxn modelId="{6C62A96A-FB3B-4EDA-A236-19D1E48DC874}" srcId="{607C4A76-3631-451A-9742-D37ABA795E5A}" destId="{BD0EA0E6-8C0B-4C53-9D92-8FC0591E444A}" srcOrd="3" destOrd="0" parTransId="{4C6A2523-8506-4FD9-96CF-01EDC1EDEFFF}" sibTransId="{F8C5B462-31AD-4539-B12B-C5925D7323D6}"/>
    <dgm:cxn modelId="{3DFAC34F-AE5D-4A81-AB23-0AB0D0283F4F}" type="presOf" srcId="{538E0DB4-52EA-484E-A2DA-A41CFA994585}" destId="{CAF0EC07-D1A3-48AF-9CAD-BBF155F32DFE}" srcOrd="0" destOrd="0" presId="urn:microsoft.com/office/officeart/2018/5/layout/IconLeafLabelList"/>
    <dgm:cxn modelId="{B2A44C82-FAD7-494B-9BF1-F4B2ED3BD43F}" type="presOf" srcId="{B7A42FB9-E47F-49AC-9A14-36FC99AAE663}" destId="{B6253B10-AE2C-461D-BDE7-AE909C742A24}" srcOrd="0" destOrd="0" presId="urn:microsoft.com/office/officeart/2018/5/layout/IconLeafLabelList"/>
    <dgm:cxn modelId="{1050D987-8A66-47E5-94DB-CF909BD0B792}" srcId="{607C4A76-3631-451A-9742-D37ABA795E5A}" destId="{E0C52952-B67F-421A-9D97-F1C4BD7859CA}" srcOrd="1" destOrd="0" parTransId="{E03C9978-6F5E-47EC-BD49-3E6BC0A8A245}" sibTransId="{90458320-5C13-404A-B6EC-D43481C29992}"/>
    <dgm:cxn modelId="{8A1484AC-349F-42B6-80D3-E7CDDA62CF70}" type="presOf" srcId="{E0C52952-B67F-421A-9D97-F1C4BD7859CA}" destId="{73F35DE8-DBCF-4706-B03C-D5F4412AD63E}" srcOrd="0" destOrd="0" presId="urn:microsoft.com/office/officeart/2018/5/layout/IconLeafLabelList"/>
    <dgm:cxn modelId="{A55FE88C-281A-491C-9085-54AD8507EE3E}" type="presParOf" srcId="{CC1AD1B8-917E-4A9F-BD72-032D06C65E7A}" destId="{F524E9D4-5F7C-4942-8935-9169CAD2CA41}" srcOrd="0" destOrd="0" presId="urn:microsoft.com/office/officeart/2018/5/layout/IconLeafLabelList"/>
    <dgm:cxn modelId="{58B7FAEA-0CC5-4888-AF51-58CC804B2AE8}" type="presParOf" srcId="{F524E9D4-5F7C-4942-8935-9169CAD2CA41}" destId="{2E3684EC-ECCA-4E38-8D05-3AED0AAFB026}" srcOrd="0" destOrd="0" presId="urn:microsoft.com/office/officeart/2018/5/layout/IconLeafLabelList"/>
    <dgm:cxn modelId="{AAD5502D-E0D9-4245-80DE-B9401C685828}" type="presParOf" srcId="{F524E9D4-5F7C-4942-8935-9169CAD2CA41}" destId="{4375A6AA-8D2C-40DC-80BF-A00EDE006E88}" srcOrd="1" destOrd="0" presId="urn:microsoft.com/office/officeart/2018/5/layout/IconLeafLabelList"/>
    <dgm:cxn modelId="{B4945389-AD3A-49A0-B76C-6FAF6434176B}" type="presParOf" srcId="{F524E9D4-5F7C-4942-8935-9169CAD2CA41}" destId="{5BE31F5B-FEDD-4085-8189-FE1D95D48CBB}" srcOrd="2" destOrd="0" presId="urn:microsoft.com/office/officeart/2018/5/layout/IconLeafLabelList"/>
    <dgm:cxn modelId="{9833C814-3361-462B-9009-335FD26BBF61}" type="presParOf" srcId="{F524E9D4-5F7C-4942-8935-9169CAD2CA41}" destId="{B6253B10-AE2C-461D-BDE7-AE909C742A24}" srcOrd="3" destOrd="0" presId="urn:microsoft.com/office/officeart/2018/5/layout/IconLeafLabelList"/>
    <dgm:cxn modelId="{089C7855-F29F-4456-AAF7-4C035B0D66BE}" type="presParOf" srcId="{CC1AD1B8-917E-4A9F-BD72-032D06C65E7A}" destId="{3A9780B7-6CA6-4314-B3D2-505AAE4B5EB9}" srcOrd="1" destOrd="0" presId="urn:microsoft.com/office/officeart/2018/5/layout/IconLeafLabelList"/>
    <dgm:cxn modelId="{7D6F2399-64BC-4D85-8368-24D5EEBC743D}" type="presParOf" srcId="{CC1AD1B8-917E-4A9F-BD72-032D06C65E7A}" destId="{4F406E59-1ADD-4E14-A2E3-192E9239B329}" srcOrd="2" destOrd="0" presId="urn:microsoft.com/office/officeart/2018/5/layout/IconLeafLabelList"/>
    <dgm:cxn modelId="{C1EFF9A0-1641-41C3-B122-C614B8430DA7}" type="presParOf" srcId="{4F406E59-1ADD-4E14-A2E3-192E9239B329}" destId="{2C3698B4-52B2-448D-89EC-21E1B0663A1A}" srcOrd="0" destOrd="0" presId="urn:microsoft.com/office/officeart/2018/5/layout/IconLeafLabelList"/>
    <dgm:cxn modelId="{824AC160-9D62-47B3-B0F1-0E24F8CB0894}" type="presParOf" srcId="{4F406E59-1ADD-4E14-A2E3-192E9239B329}" destId="{CB168B98-0185-4F55-B0B1-6E9208DD1274}" srcOrd="1" destOrd="0" presId="urn:microsoft.com/office/officeart/2018/5/layout/IconLeafLabelList"/>
    <dgm:cxn modelId="{1F5ED2E5-0C4E-42A2-B321-3327710EA425}" type="presParOf" srcId="{4F406E59-1ADD-4E14-A2E3-192E9239B329}" destId="{3B7629FD-7E2F-4D73-B9E6-8609CE3043F9}" srcOrd="2" destOrd="0" presId="urn:microsoft.com/office/officeart/2018/5/layout/IconLeafLabelList"/>
    <dgm:cxn modelId="{3E59E8E3-3618-439B-822A-D9DDA01CC321}" type="presParOf" srcId="{4F406E59-1ADD-4E14-A2E3-192E9239B329}" destId="{73F35DE8-DBCF-4706-B03C-D5F4412AD63E}" srcOrd="3" destOrd="0" presId="urn:microsoft.com/office/officeart/2018/5/layout/IconLeafLabelList"/>
    <dgm:cxn modelId="{E17A1B0A-1687-41FB-B4D1-C34D061DF484}" type="presParOf" srcId="{CC1AD1B8-917E-4A9F-BD72-032D06C65E7A}" destId="{671183C6-AD62-4008-A15A-8BCD212E253D}" srcOrd="3" destOrd="0" presId="urn:microsoft.com/office/officeart/2018/5/layout/IconLeafLabelList"/>
    <dgm:cxn modelId="{3D72121E-8E6A-46AA-82DD-3657CFD36A69}" type="presParOf" srcId="{CC1AD1B8-917E-4A9F-BD72-032D06C65E7A}" destId="{C15E25FD-C858-4C3B-B220-80D79C82958C}" srcOrd="4" destOrd="0" presId="urn:microsoft.com/office/officeart/2018/5/layout/IconLeafLabelList"/>
    <dgm:cxn modelId="{7B0D3A98-A95B-4488-A85C-BE73B7D26B90}" type="presParOf" srcId="{C15E25FD-C858-4C3B-B220-80D79C82958C}" destId="{C45FA078-C664-40AF-ACC3-57B920E86E75}" srcOrd="0" destOrd="0" presId="urn:microsoft.com/office/officeart/2018/5/layout/IconLeafLabelList"/>
    <dgm:cxn modelId="{863D9162-DED2-466D-AA9C-B9BE701785A4}" type="presParOf" srcId="{C15E25FD-C858-4C3B-B220-80D79C82958C}" destId="{29FD573A-EC90-4EFD-8257-E933E7B2BB87}" srcOrd="1" destOrd="0" presId="urn:microsoft.com/office/officeart/2018/5/layout/IconLeafLabelList"/>
    <dgm:cxn modelId="{5D17CFAB-70A6-49A3-A1A5-0F57BC3A0BA2}" type="presParOf" srcId="{C15E25FD-C858-4C3B-B220-80D79C82958C}" destId="{0670633C-BEC9-43D4-841B-1653B6879C79}" srcOrd="2" destOrd="0" presId="urn:microsoft.com/office/officeart/2018/5/layout/IconLeafLabelList"/>
    <dgm:cxn modelId="{C7AA4146-5913-4461-884D-FDDA4FAAF9A6}" type="presParOf" srcId="{C15E25FD-C858-4C3B-B220-80D79C82958C}" destId="{CAF0EC07-D1A3-48AF-9CAD-BBF155F32DFE}" srcOrd="3" destOrd="0" presId="urn:microsoft.com/office/officeart/2018/5/layout/IconLeafLabelList"/>
    <dgm:cxn modelId="{3DD09584-457B-469B-A5E8-D4F6C9B2B741}" type="presParOf" srcId="{CC1AD1B8-917E-4A9F-BD72-032D06C65E7A}" destId="{E372FB5C-C16F-4B1A-93F2-53C7C3EB1287}" srcOrd="5" destOrd="0" presId="urn:microsoft.com/office/officeart/2018/5/layout/IconLeafLabelList"/>
    <dgm:cxn modelId="{C82EE275-CD69-4DA3-8B43-073BA17BE415}" type="presParOf" srcId="{CC1AD1B8-917E-4A9F-BD72-032D06C65E7A}" destId="{94E3C61B-BCD7-4097-9590-669624BF8DAB}" srcOrd="6" destOrd="0" presId="urn:microsoft.com/office/officeart/2018/5/layout/IconLeafLabelList"/>
    <dgm:cxn modelId="{083D0E8C-E0A7-45F0-9BE6-36ECB3B9EC4C}" type="presParOf" srcId="{94E3C61B-BCD7-4097-9590-669624BF8DAB}" destId="{94D0E7DE-EF78-43B4-803B-22B30BE028D1}" srcOrd="0" destOrd="0" presId="urn:microsoft.com/office/officeart/2018/5/layout/IconLeafLabelList"/>
    <dgm:cxn modelId="{BA788E6F-3738-4C4F-8FC1-E6C3D70414CF}" type="presParOf" srcId="{94E3C61B-BCD7-4097-9590-669624BF8DAB}" destId="{AF7DC8D8-0FCA-487D-82D0-404E051A80DB}" srcOrd="1" destOrd="0" presId="urn:microsoft.com/office/officeart/2018/5/layout/IconLeafLabelList"/>
    <dgm:cxn modelId="{F2E7DE30-0021-4FF6-8124-C16B211D6A9D}" type="presParOf" srcId="{94E3C61B-BCD7-4097-9590-669624BF8DAB}" destId="{49F4DC48-0E97-4BB7-BA26-D8E7A2728263}" srcOrd="2" destOrd="0" presId="urn:microsoft.com/office/officeart/2018/5/layout/IconLeafLabelList"/>
    <dgm:cxn modelId="{551FCE6F-9C46-4352-8D58-2A9E404DED2D}" type="presParOf" srcId="{94E3C61B-BCD7-4097-9590-669624BF8DAB}" destId="{D7739A1B-5BF0-41DC-A891-854475EE541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D3D42D-A8A4-46D6-990C-88806CAACB1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969693A-E0A1-4DA6-9685-6F2E7921A96E}">
      <dgm:prSet/>
      <dgm:spPr/>
      <dgm:t>
        <a:bodyPr/>
        <a:lstStyle/>
        <a:p>
          <a:r>
            <a:rPr lang="en-US"/>
            <a:t>We are taking advantage of a current existing open-source large language model "LLM4Decompile".</a:t>
          </a:r>
        </a:p>
      </dgm:t>
    </dgm:pt>
    <dgm:pt modelId="{E3A12F1E-C186-42EF-85E7-74901FA381B8}" type="parTrans" cxnId="{CC0165FD-D142-49C0-BB10-E52E405E6966}">
      <dgm:prSet/>
      <dgm:spPr/>
      <dgm:t>
        <a:bodyPr/>
        <a:lstStyle/>
        <a:p>
          <a:endParaRPr lang="en-US"/>
        </a:p>
      </dgm:t>
    </dgm:pt>
    <dgm:pt modelId="{93B85A15-A751-45AB-81E1-D3596B3FA8A6}" type="sibTrans" cxnId="{CC0165FD-D142-49C0-BB10-E52E405E6966}">
      <dgm:prSet/>
      <dgm:spPr/>
      <dgm:t>
        <a:bodyPr/>
        <a:lstStyle/>
        <a:p>
          <a:endParaRPr lang="en-US"/>
        </a:p>
      </dgm:t>
    </dgm:pt>
    <dgm:pt modelId="{B786D10A-38AE-4ADF-86D7-E8EFBA4F50D3}">
      <dgm:prSet/>
      <dgm:spPr/>
      <dgm:t>
        <a:bodyPr/>
        <a:lstStyle/>
        <a:p>
          <a:r>
            <a:rPr lang="en-US"/>
            <a:t>This LLM already has the ability to decompile binary/assembly to C  (Best version ~65% accurate)</a:t>
          </a:r>
        </a:p>
      </dgm:t>
    </dgm:pt>
    <dgm:pt modelId="{1519443F-F703-4BBD-AE83-5E5C69218542}" type="parTrans" cxnId="{9A84D7C3-4675-47F4-99DA-31A59BEB913F}">
      <dgm:prSet/>
      <dgm:spPr/>
      <dgm:t>
        <a:bodyPr/>
        <a:lstStyle/>
        <a:p>
          <a:endParaRPr lang="en-US"/>
        </a:p>
      </dgm:t>
    </dgm:pt>
    <dgm:pt modelId="{373ED58C-EFF8-4294-A85A-10ADEE3B667B}" type="sibTrans" cxnId="{9A84D7C3-4675-47F4-99DA-31A59BEB913F}">
      <dgm:prSet/>
      <dgm:spPr/>
      <dgm:t>
        <a:bodyPr/>
        <a:lstStyle/>
        <a:p>
          <a:endParaRPr lang="en-US"/>
        </a:p>
      </dgm:t>
    </dgm:pt>
    <dgm:pt modelId="{848083CA-25FB-426C-91A0-7C7CB294FC00}">
      <dgm:prSet/>
      <dgm:spPr/>
      <dgm:t>
        <a:bodyPr/>
        <a:lstStyle/>
        <a:p>
          <a:r>
            <a:rPr lang="en-US"/>
            <a:t>Our current goal is to refine this LLM to become more accurate.</a:t>
          </a:r>
        </a:p>
      </dgm:t>
    </dgm:pt>
    <dgm:pt modelId="{D9C0F69A-C006-4BF9-AD04-978743CE5A68}" type="parTrans" cxnId="{1975D686-BE5B-45F4-AEE4-83F2ECF1DCE8}">
      <dgm:prSet/>
      <dgm:spPr/>
      <dgm:t>
        <a:bodyPr/>
        <a:lstStyle/>
        <a:p>
          <a:endParaRPr lang="en-US"/>
        </a:p>
      </dgm:t>
    </dgm:pt>
    <dgm:pt modelId="{E6C147E5-49C8-41E3-BA30-1CAF79DCD0FC}" type="sibTrans" cxnId="{1975D686-BE5B-45F4-AEE4-83F2ECF1DCE8}">
      <dgm:prSet/>
      <dgm:spPr/>
      <dgm:t>
        <a:bodyPr/>
        <a:lstStyle/>
        <a:p>
          <a:endParaRPr lang="en-US"/>
        </a:p>
      </dgm:t>
    </dgm:pt>
    <dgm:pt modelId="{08E500C4-1E85-4EAF-9C18-C7F1173A398C}">
      <dgm:prSet/>
      <dgm:spPr/>
      <dgm:t>
        <a:bodyPr/>
        <a:lstStyle/>
        <a:p>
          <a:r>
            <a:rPr lang="en-US"/>
            <a:t>How do we accomplish this?</a:t>
          </a:r>
        </a:p>
      </dgm:t>
    </dgm:pt>
    <dgm:pt modelId="{24908846-1B52-4C34-B58C-CB659E8BE208}" type="parTrans" cxnId="{B81AED2B-B217-4FAC-9810-2EF2C829B1AB}">
      <dgm:prSet/>
      <dgm:spPr/>
      <dgm:t>
        <a:bodyPr/>
        <a:lstStyle/>
        <a:p>
          <a:endParaRPr lang="en-US"/>
        </a:p>
      </dgm:t>
    </dgm:pt>
    <dgm:pt modelId="{9CB066B8-0F99-4201-85AB-DA01CF78B2F6}" type="sibTrans" cxnId="{B81AED2B-B217-4FAC-9810-2EF2C829B1AB}">
      <dgm:prSet/>
      <dgm:spPr/>
      <dgm:t>
        <a:bodyPr/>
        <a:lstStyle/>
        <a:p>
          <a:endParaRPr lang="en-US"/>
        </a:p>
      </dgm:t>
    </dgm:pt>
    <dgm:pt modelId="{F77EF189-7166-4883-9F20-8D99F3D647BD}" type="pres">
      <dgm:prSet presAssocID="{99D3D42D-A8A4-46D6-990C-88806CAACB17}" presName="root" presStyleCnt="0">
        <dgm:presLayoutVars>
          <dgm:dir/>
          <dgm:resizeHandles val="exact"/>
        </dgm:presLayoutVars>
      </dgm:prSet>
      <dgm:spPr/>
    </dgm:pt>
    <dgm:pt modelId="{FA81681F-DE86-44A3-925A-339AC7276B96}" type="pres">
      <dgm:prSet presAssocID="{99D3D42D-A8A4-46D6-990C-88806CAACB17}" presName="container" presStyleCnt="0">
        <dgm:presLayoutVars>
          <dgm:dir/>
          <dgm:resizeHandles val="exact"/>
        </dgm:presLayoutVars>
      </dgm:prSet>
      <dgm:spPr/>
    </dgm:pt>
    <dgm:pt modelId="{A7F078D0-0EA9-4B56-820F-046830511AE0}" type="pres">
      <dgm:prSet presAssocID="{E969693A-E0A1-4DA6-9685-6F2E7921A96E}" presName="compNode" presStyleCnt="0"/>
      <dgm:spPr/>
    </dgm:pt>
    <dgm:pt modelId="{EA2D0092-055E-45C4-8751-24117DEE93B7}" type="pres">
      <dgm:prSet presAssocID="{E969693A-E0A1-4DA6-9685-6F2E7921A96E}" presName="iconBgRect" presStyleLbl="bgShp" presStyleIdx="0" presStyleCnt="4"/>
      <dgm:spPr/>
    </dgm:pt>
    <dgm:pt modelId="{71EC6BFA-D438-4057-8B4E-B3C65F4A45BB}" type="pres">
      <dgm:prSet presAssocID="{E969693A-E0A1-4DA6-9685-6F2E7921A96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7388E467-7DE6-45F1-9BE4-DCEA8FF0FE60}" type="pres">
      <dgm:prSet presAssocID="{E969693A-E0A1-4DA6-9685-6F2E7921A96E}" presName="spaceRect" presStyleCnt="0"/>
      <dgm:spPr/>
    </dgm:pt>
    <dgm:pt modelId="{FFCE319D-1725-4BEC-AC63-1C10BE9E78B4}" type="pres">
      <dgm:prSet presAssocID="{E969693A-E0A1-4DA6-9685-6F2E7921A96E}" presName="textRect" presStyleLbl="revTx" presStyleIdx="0" presStyleCnt="4">
        <dgm:presLayoutVars>
          <dgm:chMax val="1"/>
          <dgm:chPref val="1"/>
        </dgm:presLayoutVars>
      </dgm:prSet>
      <dgm:spPr/>
    </dgm:pt>
    <dgm:pt modelId="{7F378F99-F052-45DE-A4C6-0C51881AF5B1}" type="pres">
      <dgm:prSet presAssocID="{93B85A15-A751-45AB-81E1-D3596B3FA8A6}" presName="sibTrans" presStyleLbl="sibTrans2D1" presStyleIdx="0" presStyleCnt="0"/>
      <dgm:spPr/>
    </dgm:pt>
    <dgm:pt modelId="{20025610-D390-4168-A44B-C47FB2819330}" type="pres">
      <dgm:prSet presAssocID="{B786D10A-38AE-4ADF-86D7-E8EFBA4F50D3}" presName="compNode" presStyleCnt="0"/>
      <dgm:spPr/>
    </dgm:pt>
    <dgm:pt modelId="{88F1A8FA-8841-4AF5-8033-93E89CFA2707}" type="pres">
      <dgm:prSet presAssocID="{B786D10A-38AE-4ADF-86D7-E8EFBA4F50D3}" presName="iconBgRect" presStyleLbl="bgShp" presStyleIdx="1" presStyleCnt="4"/>
      <dgm:spPr/>
    </dgm:pt>
    <dgm:pt modelId="{43265FEA-0AED-4422-8211-3FBC8A77BD5D}" type="pres">
      <dgm:prSet presAssocID="{B786D10A-38AE-4ADF-86D7-E8EFBA4F50D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1022F36-D2CB-4277-BF1A-9F799337B735}" type="pres">
      <dgm:prSet presAssocID="{B786D10A-38AE-4ADF-86D7-E8EFBA4F50D3}" presName="spaceRect" presStyleCnt="0"/>
      <dgm:spPr/>
    </dgm:pt>
    <dgm:pt modelId="{FF021027-FDDC-4A91-BF3C-20FF164A2286}" type="pres">
      <dgm:prSet presAssocID="{B786D10A-38AE-4ADF-86D7-E8EFBA4F50D3}" presName="textRect" presStyleLbl="revTx" presStyleIdx="1" presStyleCnt="4">
        <dgm:presLayoutVars>
          <dgm:chMax val="1"/>
          <dgm:chPref val="1"/>
        </dgm:presLayoutVars>
      </dgm:prSet>
      <dgm:spPr/>
    </dgm:pt>
    <dgm:pt modelId="{B2415306-CD57-4CEB-8E56-B92374FB3F32}" type="pres">
      <dgm:prSet presAssocID="{373ED58C-EFF8-4294-A85A-10ADEE3B667B}" presName="sibTrans" presStyleLbl="sibTrans2D1" presStyleIdx="0" presStyleCnt="0"/>
      <dgm:spPr/>
    </dgm:pt>
    <dgm:pt modelId="{D25F6ADA-F690-497A-93D8-6AA650149382}" type="pres">
      <dgm:prSet presAssocID="{848083CA-25FB-426C-91A0-7C7CB294FC00}" presName="compNode" presStyleCnt="0"/>
      <dgm:spPr/>
    </dgm:pt>
    <dgm:pt modelId="{7695FB70-BC18-41A6-A8C3-DB1ABFDAF4BE}" type="pres">
      <dgm:prSet presAssocID="{848083CA-25FB-426C-91A0-7C7CB294FC00}" presName="iconBgRect" presStyleLbl="bgShp" presStyleIdx="2" presStyleCnt="4"/>
      <dgm:spPr/>
    </dgm:pt>
    <dgm:pt modelId="{68A8BE24-76C1-4E6C-80C4-A5522D0C1B1C}" type="pres">
      <dgm:prSet presAssocID="{848083CA-25FB-426C-91A0-7C7CB294FC0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6CEF816D-7BEA-42AE-A7E2-4AC4B3064A75}" type="pres">
      <dgm:prSet presAssocID="{848083CA-25FB-426C-91A0-7C7CB294FC00}" presName="spaceRect" presStyleCnt="0"/>
      <dgm:spPr/>
    </dgm:pt>
    <dgm:pt modelId="{4BD87D51-00A1-4EF9-A7DF-238C27FAA3F5}" type="pres">
      <dgm:prSet presAssocID="{848083CA-25FB-426C-91A0-7C7CB294FC00}" presName="textRect" presStyleLbl="revTx" presStyleIdx="2" presStyleCnt="4">
        <dgm:presLayoutVars>
          <dgm:chMax val="1"/>
          <dgm:chPref val="1"/>
        </dgm:presLayoutVars>
      </dgm:prSet>
      <dgm:spPr/>
    </dgm:pt>
    <dgm:pt modelId="{4222D559-DF6F-495B-AFB2-C8C1B357895C}" type="pres">
      <dgm:prSet presAssocID="{E6C147E5-49C8-41E3-BA30-1CAF79DCD0FC}" presName="sibTrans" presStyleLbl="sibTrans2D1" presStyleIdx="0" presStyleCnt="0"/>
      <dgm:spPr/>
    </dgm:pt>
    <dgm:pt modelId="{B4295CB3-804E-42D7-B6C1-81F740BBACA5}" type="pres">
      <dgm:prSet presAssocID="{08E500C4-1E85-4EAF-9C18-C7F1173A398C}" presName="compNode" presStyleCnt="0"/>
      <dgm:spPr/>
    </dgm:pt>
    <dgm:pt modelId="{D2E1AF49-152E-485D-A443-7D168EE63ABE}" type="pres">
      <dgm:prSet presAssocID="{08E500C4-1E85-4EAF-9C18-C7F1173A398C}" presName="iconBgRect" presStyleLbl="bgShp" presStyleIdx="3" presStyleCnt="4"/>
      <dgm:spPr/>
    </dgm:pt>
    <dgm:pt modelId="{27BA9DB4-1386-4712-958C-84E2E35E5659}" type="pres">
      <dgm:prSet presAssocID="{08E500C4-1E85-4EAF-9C18-C7F1173A398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F427593-ED9D-469A-B53A-4E3D486409B2}" type="pres">
      <dgm:prSet presAssocID="{08E500C4-1E85-4EAF-9C18-C7F1173A398C}" presName="spaceRect" presStyleCnt="0"/>
      <dgm:spPr/>
    </dgm:pt>
    <dgm:pt modelId="{A019F58C-8E7D-45D9-8AC0-3786FB03579E}" type="pres">
      <dgm:prSet presAssocID="{08E500C4-1E85-4EAF-9C18-C7F1173A398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9B95A20-6948-414E-9A2B-3E120F3BFFA5}" type="presOf" srcId="{99D3D42D-A8A4-46D6-990C-88806CAACB17}" destId="{F77EF189-7166-4883-9F20-8D99F3D647BD}" srcOrd="0" destOrd="0" presId="urn:microsoft.com/office/officeart/2018/2/layout/IconCircleList"/>
    <dgm:cxn modelId="{52AD2B27-F039-4C9C-99CC-97A68BC0C94E}" type="presOf" srcId="{B786D10A-38AE-4ADF-86D7-E8EFBA4F50D3}" destId="{FF021027-FDDC-4A91-BF3C-20FF164A2286}" srcOrd="0" destOrd="0" presId="urn:microsoft.com/office/officeart/2018/2/layout/IconCircleList"/>
    <dgm:cxn modelId="{B81AED2B-B217-4FAC-9810-2EF2C829B1AB}" srcId="{99D3D42D-A8A4-46D6-990C-88806CAACB17}" destId="{08E500C4-1E85-4EAF-9C18-C7F1173A398C}" srcOrd="3" destOrd="0" parTransId="{24908846-1B52-4C34-B58C-CB659E8BE208}" sibTransId="{9CB066B8-0F99-4201-85AB-DA01CF78B2F6}"/>
    <dgm:cxn modelId="{A5FCA97F-7193-4D24-8C52-2B07693CF866}" type="presOf" srcId="{08E500C4-1E85-4EAF-9C18-C7F1173A398C}" destId="{A019F58C-8E7D-45D9-8AC0-3786FB03579E}" srcOrd="0" destOrd="0" presId="urn:microsoft.com/office/officeart/2018/2/layout/IconCircleList"/>
    <dgm:cxn modelId="{1975D686-BE5B-45F4-AEE4-83F2ECF1DCE8}" srcId="{99D3D42D-A8A4-46D6-990C-88806CAACB17}" destId="{848083CA-25FB-426C-91A0-7C7CB294FC00}" srcOrd="2" destOrd="0" parTransId="{D9C0F69A-C006-4BF9-AD04-978743CE5A68}" sibTransId="{E6C147E5-49C8-41E3-BA30-1CAF79DCD0FC}"/>
    <dgm:cxn modelId="{74001BA3-7A19-4C56-A13E-B0EB378A4BA4}" type="presOf" srcId="{E6C147E5-49C8-41E3-BA30-1CAF79DCD0FC}" destId="{4222D559-DF6F-495B-AFB2-C8C1B357895C}" srcOrd="0" destOrd="0" presId="urn:microsoft.com/office/officeart/2018/2/layout/IconCircleList"/>
    <dgm:cxn modelId="{CF9733A8-5CAE-4893-9F2E-10DFE395C417}" type="presOf" srcId="{848083CA-25FB-426C-91A0-7C7CB294FC00}" destId="{4BD87D51-00A1-4EF9-A7DF-238C27FAA3F5}" srcOrd="0" destOrd="0" presId="urn:microsoft.com/office/officeart/2018/2/layout/IconCircleList"/>
    <dgm:cxn modelId="{961B2DB4-92B1-46AD-A3C3-2D17CBFE5755}" type="presOf" srcId="{E969693A-E0A1-4DA6-9685-6F2E7921A96E}" destId="{FFCE319D-1725-4BEC-AC63-1C10BE9E78B4}" srcOrd="0" destOrd="0" presId="urn:microsoft.com/office/officeart/2018/2/layout/IconCircleList"/>
    <dgm:cxn modelId="{9A84D7C3-4675-47F4-99DA-31A59BEB913F}" srcId="{99D3D42D-A8A4-46D6-990C-88806CAACB17}" destId="{B786D10A-38AE-4ADF-86D7-E8EFBA4F50D3}" srcOrd="1" destOrd="0" parTransId="{1519443F-F703-4BBD-AE83-5E5C69218542}" sibTransId="{373ED58C-EFF8-4294-A85A-10ADEE3B667B}"/>
    <dgm:cxn modelId="{5FB548E9-54AE-4FAF-962C-75871FCCAA8E}" type="presOf" srcId="{93B85A15-A751-45AB-81E1-D3596B3FA8A6}" destId="{7F378F99-F052-45DE-A4C6-0C51881AF5B1}" srcOrd="0" destOrd="0" presId="urn:microsoft.com/office/officeart/2018/2/layout/IconCircleList"/>
    <dgm:cxn modelId="{2872F0F2-213B-485E-9506-81EDCAFC6364}" type="presOf" srcId="{373ED58C-EFF8-4294-A85A-10ADEE3B667B}" destId="{B2415306-CD57-4CEB-8E56-B92374FB3F32}" srcOrd="0" destOrd="0" presId="urn:microsoft.com/office/officeart/2018/2/layout/IconCircleList"/>
    <dgm:cxn modelId="{CC0165FD-D142-49C0-BB10-E52E405E6966}" srcId="{99D3D42D-A8A4-46D6-990C-88806CAACB17}" destId="{E969693A-E0A1-4DA6-9685-6F2E7921A96E}" srcOrd="0" destOrd="0" parTransId="{E3A12F1E-C186-42EF-85E7-74901FA381B8}" sibTransId="{93B85A15-A751-45AB-81E1-D3596B3FA8A6}"/>
    <dgm:cxn modelId="{1C2EA936-9D06-4583-A88F-9220AEB9BB7C}" type="presParOf" srcId="{F77EF189-7166-4883-9F20-8D99F3D647BD}" destId="{FA81681F-DE86-44A3-925A-339AC7276B96}" srcOrd="0" destOrd="0" presId="urn:microsoft.com/office/officeart/2018/2/layout/IconCircleList"/>
    <dgm:cxn modelId="{3EDEB3BA-1F93-4994-B108-6BCE2D676467}" type="presParOf" srcId="{FA81681F-DE86-44A3-925A-339AC7276B96}" destId="{A7F078D0-0EA9-4B56-820F-046830511AE0}" srcOrd="0" destOrd="0" presId="urn:microsoft.com/office/officeart/2018/2/layout/IconCircleList"/>
    <dgm:cxn modelId="{42AD715B-F1B4-4827-A44D-7AC39CF383B4}" type="presParOf" srcId="{A7F078D0-0EA9-4B56-820F-046830511AE0}" destId="{EA2D0092-055E-45C4-8751-24117DEE93B7}" srcOrd="0" destOrd="0" presId="urn:microsoft.com/office/officeart/2018/2/layout/IconCircleList"/>
    <dgm:cxn modelId="{FB667DEB-6911-47CC-B2E4-46EB70009984}" type="presParOf" srcId="{A7F078D0-0EA9-4B56-820F-046830511AE0}" destId="{71EC6BFA-D438-4057-8B4E-B3C65F4A45BB}" srcOrd="1" destOrd="0" presId="urn:microsoft.com/office/officeart/2018/2/layout/IconCircleList"/>
    <dgm:cxn modelId="{CE792278-8125-45F4-AD98-E8CBC9200905}" type="presParOf" srcId="{A7F078D0-0EA9-4B56-820F-046830511AE0}" destId="{7388E467-7DE6-45F1-9BE4-DCEA8FF0FE60}" srcOrd="2" destOrd="0" presId="urn:microsoft.com/office/officeart/2018/2/layout/IconCircleList"/>
    <dgm:cxn modelId="{DA1A198E-CC8F-4F28-A71D-957F7C6666B8}" type="presParOf" srcId="{A7F078D0-0EA9-4B56-820F-046830511AE0}" destId="{FFCE319D-1725-4BEC-AC63-1C10BE9E78B4}" srcOrd="3" destOrd="0" presId="urn:microsoft.com/office/officeart/2018/2/layout/IconCircleList"/>
    <dgm:cxn modelId="{1A5147D4-E9FE-4946-8F20-5D3CA9083AE8}" type="presParOf" srcId="{FA81681F-DE86-44A3-925A-339AC7276B96}" destId="{7F378F99-F052-45DE-A4C6-0C51881AF5B1}" srcOrd="1" destOrd="0" presId="urn:microsoft.com/office/officeart/2018/2/layout/IconCircleList"/>
    <dgm:cxn modelId="{FA091817-45E9-4218-943B-FFEFFC3363FB}" type="presParOf" srcId="{FA81681F-DE86-44A3-925A-339AC7276B96}" destId="{20025610-D390-4168-A44B-C47FB2819330}" srcOrd="2" destOrd="0" presId="urn:microsoft.com/office/officeart/2018/2/layout/IconCircleList"/>
    <dgm:cxn modelId="{BCE16751-98B2-42E0-A760-F6441FF62AA7}" type="presParOf" srcId="{20025610-D390-4168-A44B-C47FB2819330}" destId="{88F1A8FA-8841-4AF5-8033-93E89CFA2707}" srcOrd="0" destOrd="0" presId="urn:microsoft.com/office/officeart/2018/2/layout/IconCircleList"/>
    <dgm:cxn modelId="{1F443310-E8B9-4F10-9B17-A5EEB503DCA7}" type="presParOf" srcId="{20025610-D390-4168-A44B-C47FB2819330}" destId="{43265FEA-0AED-4422-8211-3FBC8A77BD5D}" srcOrd="1" destOrd="0" presId="urn:microsoft.com/office/officeart/2018/2/layout/IconCircleList"/>
    <dgm:cxn modelId="{131E9BAF-3320-4D6D-BE4B-13A86FE6CDC8}" type="presParOf" srcId="{20025610-D390-4168-A44B-C47FB2819330}" destId="{A1022F36-D2CB-4277-BF1A-9F799337B735}" srcOrd="2" destOrd="0" presId="urn:microsoft.com/office/officeart/2018/2/layout/IconCircleList"/>
    <dgm:cxn modelId="{6E638D5D-23D4-4295-8341-1AB2476549CD}" type="presParOf" srcId="{20025610-D390-4168-A44B-C47FB2819330}" destId="{FF021027-FDDC-4A91-BF3C-20FF164A2286}" srcOrd="3" destOrd="0" presId="urn:microsoft.com/office/officeart/2018/2/layout/IconCircleList"/>
    <dgm:cxn modelId="{D206EA00-8DF7-431C-B031-69125F8F08FB}" type="presParOf" srcId="{FA81681F-DE86-44A3-925A-339AC7276B96}" destId="{B2415306-CD57-4CEB-8E56-B92374FB3F32}" srcOrd="3" destOrd="0" presId="urn:microsoft.com/office/officeart/2018/2/layout/IconCircleList"/>
    <dgm:cxn modelId="{ED4CD942-EE92-41E1-A870-BD45B8CF6CAA}" type="presParOf" srcId="{FA81681F-DE86-44A3-925A-339AC7276B96}" destId="{D25F6ADA-F690-497A-93D8-6AA650149382}" srcOrd="4" destOrd="0" presId="urn:microsoft.com/office/officeart/2018/2/layout/IconCircleList"/>
    <dgm:cxn modelId="{0F3D3133-5A44-45A2-89CA-F4DA09DC9A69}" type="presParOf" srcId="{D25F6ADA-F690-497A-93D8-6AA650149382}" destId="{7695FB70-BC18-41A6-A8C3-DB1ABFDAF4BE}" srcOrd="0" destOrd="0" presId="urn:microsoft.com/office/officeart/2018/2/layout/IconCircleList"/>
    <dgm:cxn modelId="{CBE907B7-8042-491F-85B6-96BE50A088C1}" type="presParOf" srcId="{D25F6ADA-F690-497A-93D8-6AA650149382}" destId="{68A8BE24-76C1-4E6C-80C4-A5522D0C1B1C}" srcOrd="1" destOrd="0" presId="urn:microsoft.com/office/officeart/2018/2/layout/IconCircleList"/>
    <dgm:cxn modelId="{7DA2F33D-524C-432F-BD19-E28EB33929CF}" type="presParOf" srcId="{D25F6ADA-F690-497A-93D8-6AA650149382}" destId="{6CEF816D-7BEA-42AE-A7E2-4AC4B3064A75}" srcOrd="2" destOrd="0" presId="urn:microsoft.com/office/officeart/2018/2/layout/IconCircleList"/>
    <dgm:cxn modelId="{869F42DA-BE5A-4AC7-A53F-7DFCF2DE6AA0}" type="presParOf" srcId="{D25F6ADA-F690-497A-93D8-6AA650149382}" destId="{4BD87D51-00A1-4EF9-A7DF-238C27FAA3F5}" srcOrd="3" destOrd="0" presId="urn:microsoft.com/office/officeart/2018/2/layout/IconCircleList"/>
    <dgm:cxn modelId="{EFCAD298-3BFA-4F39-BA76-41B0D531E352}" type="presParOf" srcId="{FA81681F-DE86-44A3-925A-339AC7276B96}" destId="{4222D559-DF6F-495B-AFB2-C8C1B357895C}" srcOrd="5" destOrd="0" presId="urn:microsoft.com/office/officeart/2018/2/layout/IconCircleList"/>
    <dgm:cxn modelId="{04512342-55B9-458A-A850-7EC97E01A0C8}" type="presParOf" srcId="{FA81681F-DE86-44A3-925A-339AC7276B96}" destId="{B4295CB3-804E-42D7-B6C1-81F740BBACA5}" srcOrd="6" destOrd="0" presId="urn:microsoft.com/office/officeart/2018/2/layout/IconCircleList"/>
    <dgm:cxn modelId="{A22EE370-A093-42B9-A23B-4BDB8C887E76}" type="presParOf" srcId="{B4295CB3-804E-42D7-B6C1-81F740BBACA5}" destId="{D2E1AF49-152E-485D-A443-7D168EE63ABE}" srcOrd="0" destOrd="0" presId="urn:microsoft.com/office/officeart/2018/2/layout/IconCircleList"/>
    <dgm:cxn modelId="{450E0AB7-829E-4D7E-A1D7-0D75515B66FE}" type="presParOf" srcId="{B4295CB3-804E-42D7-B6C1-81F740BBACA5}" destId="{27BA9DB4-1386-4712-958C-84E2E35E5659}" srcOrd="1" destOrd="0" presId="urn:microsoft.com/office/officeart/2018/2/layout/IconCircleList"/>
    <dgm:cxn modelId="{0EAFF530-E877-4F4E-A59F-DF2BC50D7BCA}" type="presParOf" srcId="{B4295CB3-804E-42D7-B6C1-81F740BBACA5}" destId="{0F427593-ED9D-469A-B53A-4E3D486409B2}" srcOrd="2" destOrd="0" presId="urn:microsoft.com/office/officeart/2018/2/layout/IconCircleList"/>
    <dgm:cxn modelId="{60B4CD96-1424-42A3-8375-1E8B12357014}" type="presParOf" srcId="{B4295CB3-804E-42D7-B6C1-81F740BBACA5}" destId="{A019F58C-8E7D-45D9-8AC0-3786FB03579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EA63E3-89E6-45A1-A2A1-4B5D2632D98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40F362B-DF79-4068-8343-EE40B75C573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Our team has the latest LLM4Decompile model running on our development environment</a:t>
          </a:r>
        </a:p>
      </dgm:t>
    </dgm:pt>
    <dgm:pt modelId="{D2A21A2C-CE5C-4BB3-AB19-CF2670E55AD6}" type="parTrans" cxnId="{54EC4936-ED40-4C51-BACD-FDC6AEED1BA4}">
      <dgm:prSet/>
      <dgm:spPr/>
      <dgm:t>
        <a:bodyPr/>
        <a:lstStyle/>
        <a:p>
          <a:endParaRPr lang="en-US"/>
        </a:p>
      </dgm:t>
    </dgm:pt>
    <dgm:pt modelId="{7A36D33F-230A-4826-A1AF-9CBA1E42FD29}" type="sibTrans" cxnId="{54EC4936-ED40-4C51-BACD-FDC6AEED1BA4}">
      <dgm:prSet/>
      <dgm:spPr/>
      <dgm:t>
        <a:bodyPr/>
        <a:lstStyle/>
        <a:p>
          <a:endParaRPr lang="en-US"/>
        </a:p>
      </dgm:t>
    </dgm:pt>
    <dgm:pt modelId="{CE31D84A-DEDA-4C8D-8FE8-627D4F051007}">
      <dgm:prSet/>
      <dgm:spPr/>
      <dgm:t>
        <a:bodyPr/>
        <a:lstStyle/>
        <a:p>
          <a:pPr rtl="0">
            <a:lnSpc>
              <a:spcPct val="100000"/>
            </a:lnSpc>
            <a:defRPr b="1"/>
          </a:pPr>
          <a:r>
            <a:rPr lang="en-US" b="1"/>
            <a:t>Hosting this model on ubuntu desktop provided by GMU</a:t>
          </a:r>
          <a:r>
            <a:rPr lang="en-US" b="1">
              <a:latin typeface="Calibri Light" panose="020F0302020204030204"/>
            </a:rPr>
            <a:t>, with code repository (</a:t>
          </a:r>
          <a:r>
            <a:rPr lang="en-US" b="1" err="1">
              <a:latin typeface="Calibri Light" panose="020F0302020204030204"/>
            </a:rPr>
            <a:t>github</a:t>
          </a:r>
          <a:r>
            <a:rPr lang="en-US" b="1">
              <a:latin typeface="Calibri Light" panose="020F0302020204030204"/>
            </a:rPr>
            <a:t>)</a:t>
          </a:r>
          <a:r>
            <a:rPr lang="en-US" b="1">
              <a:solidFill>
                <a:srgbClr val="000000"/>
              </a:solidFill>
              <a:latin typeface="Calibri Light"/>
              <a:cs typeface="Calibri Light"/>
            </a:rPr>
            <a:t> </a:t>
          </a:r>
          <a:r>
            <a:rPr lang="en-US" b="1">
              <a:solidFill>
                <a:srgbClr val="000000"/>
              </a:solidFill>
              <a:latin typeface="Calibri Light"/>
              <a:cs typeface="Calibri"/>
            </a:rPr>
            <a:t>https://github.com/SPIRE-GMU/SPIRE_GLLeN/tree/dev</a:t>
          </a:r>
          <a:endParaRPr lang="en-US" b="1">
            <a:latin typeface="Calibri Light"/>
            <a:cs typeface="Calibri"/>
          </a:endParaRPr>
        </a:p>
      </dgm:t>
    </dgm:pt>
    <dgm:pt modelId="{D8FC5132-21C7-4CDC-94C7-052F3C12EDCC}" type="parTrans" cxnId="{59800565-0782-4F47-9885-16D8BC74A641}">
      <dgm:prSet/>
      <dgm:spPr/>
      <dgm:t>
        <a:bodyPr/>
        <a:lstStyle/>
        <a:p>
          <a:endParaRPr lang="en-US"/>
        </a:p>
      </dgm:t>
    </dgm:pt>
    <dgm:pt modelId="{558B82D9-AC69-4C69-9754-F6A42680D479}" type="sibTrans" cxnId="{59800565-0782-4F47-9885-16D8BC74A641}">
      <dgm:prSet/>
      <dgm:spPr/>
      <dgm:t>
        <a:bodyPr/>
        <a:lstStyle/>
        <a:p>
          <a:endParaRPr lang="en-US"/>
        </a:p>
      </dgm:t>
    </dgm:pt>
    <dgm:pt modelId="{18708B82-46D0-4116-A46E-803EA25660F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With the model running, we can begin to test, improve, and refine it.</a:t>
          </a:r>
        </a:p>
      </dgm:t>
    </dgm:pt>
    <dgm:pt modelId="{0040457D-31A7-43AB-A614-D4B4D171D2B9}" type="parTrans" cxnId="{A5370BE8-6D2B-4EBC-9718-3CCFB973B2B7}">
      <dgm:prSet/>
      <dgm:spPr/>
      <dgm:t>
        <a:bodyPr/>
        <a:lstStyle/>
        <a:p>
          <a:endParaRPr lang="en-US"/>
        </a:p>
      </dgm:t>
    </dgm:pt>
    <dgm:pt modelId="{E77562A4-E02C-47B2-8743-C5BE636AB869}" type="sibTrans" cxnId="{A5370BE8-6D2B-4EBC-9718-3CCFB973B2B7}">
      <dgm:prSet/>
      <dgm:spPr/>
      <dgm:t>
        <a:bodyPr/>
        <a:lstStyle/>
        <a:p>
          <a:endParaRPr lang="en-US"/>
        </a:p>
      </dgm:t>
    </dgm:pt>
    <dgm:pt modelId="{4F614B39-5F0A-46D0-9B57-C94824EC096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We have split into 2 teams to achieve these objectives</a:t>
          </a:r>
        </a:p>
      </dgm:t>
    </dgm:pt>
    <dgm:pt modelId="{CA3E81F0-FC34-434F-8C26-9B92E1DBA018}" type="parTrans" cxnId="{E0B237BB-0DE4-4D6C-A03A-FEC8C49A4E2F}">
      <dgm:prSet/>
      <dgm:spPr/>
      <dgm:t>
        <a:bodyPr/>
        <a:lstStyle/>
        <a:p>
          <a:endParaRPr lang="en-US"/>
        </a:p>
      </dgm:t>
    </dgm:pt>
    <dgm:pt modelId="{AB8B11EF-B905-4A3F-A687-DBBA7B6513C7}" type="sibTrans" cxnId="{E0B237BB-0DE4-4D6C-A03A-FEC8C49A4E2F}">
      <dgm:prSet/>
      <dgm:spPr/>
      <dgm:t>
        <a:bodyPr/>
        <a:lstStyle/>
        <a:p>
          <a:endParaRPr lang="en-US"/>
        </a:p>
      </dgm:t>
    </dgm:pt>
    <dgm:pt modelId="{A70671E8-FFE9-4197-A876-ECFB52822C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RAG Team – This team oversees building a RAG Pipeline that we will combine with LLM4Decompile to improve accuracy</a:t>
          </a:r>
        </a:p>
      </dgm:t>
    </dgm:pt>
    <dgm:pt modelId="{168EA782-111C-4DF4-ADB5-6C129FF46A1A}" type="parTrans" cxnId="{3B7EF6D3-2C91-4576-8379-DF050E935B1A}">
      <dgm:prSet/>
      <dgm:spPr/>
      <dgm:t>
        <a:bodyPr/>
        <a:lstStyle/>
        <a:p>
          <a:endParaRPr lang="en-US"/>
        </a:p>
      </dgm:t>
    </dgm:pt>
    <dgm:pt modelId="{0843E5A0-A4CE-412C-AC01-0F5F78ABFF08}" type="sibTrans" cxnId="{3B7EF6D3-2C91-4576-8379-DF050E935B1A}">
      <dgm:prSet/>
      <dgm:spPr/>
      <dgm:t>
        <a:bodyPr/>
        <a:lstStyle/>
        <a:p>
          <a:endParaRPr lang="en-US"/>
        </a:p>
      </dgm:t>
    </dgm:pt>
    <dgm:pt modelId="{D39722D4-80C6-49E8-A5DA-0DD6B61BA5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 Team – This team oversees evaluating the current LLM4Decompile model and determining where it falls short.</a:t>
          </a:r>
        </a:p>
      </dgm:t>
    </dgm:pt>
    <dgm:pt modelId="{F85BA5D6-5AB0-4439-B0BF-B4B2E860FD4F}" type="parTrans" cxnId="{EE8FA1A8-0BEE-4BA5-AAFD-AAE97C54CF31}">
      <dgm:prSet/>
      <dgm:spPr/>
      <dgm:t>
        <a:bodyPr/>
        <a:lstStyle/>
        <a:p>
          <a:endParaRPr lang="en-US"/>
        </a:p>
      </dgm:t>
    </dgm:pt>
    <dgm:pt modelId="{8E416FC7-B549-4189-AB68-A8ADBC2A7BEE}" type="sibTrans" cxnId="{EE8FA1A8-0BEE-4BA5-AAFD-AAE97C54CF31}">
      <dgm:prSet/>
      <dgm:spPr/>
      <dgm:t>
        <a:bodyPr/>
        <a:lstStyle/>
        <a:p>
          <a:endParaRPr lang="en-US"/>
        </a:p>
      </dgm:t>
    </dgm:pt>
    <dgm:pt modelId="{C0BACB94-F62F-49E9-9402-8932B05CDE04}" type="pres">
      <dgm:prSet presAssocID="{12EA63E3-89E6-45A1-A2A1-4B5D2632D985}" presName="root" presStyleCnt="0">
        <dgm:presLayoutVars>
          <dgm:dir/>
          <dgm:resizeHandles val="exact"/>
        </dgm:presLayoutVars>
      </dgm:prSet>
      <dgm:spPr/>
    </dgm:pt>
    <dgm:pt modelId="{A493CA58-BA91-407E-A803-9855B7A4F12E}" type="pres">
      <dgm:prSet presAssocID="{540F362B-DF79-4068-8343-EE40B75C5737}" presName="compNode" presStyleCnt="0"/>
      <dgm:spPr/>
    </dgm:pt>
    <dgm:pt modelId="{97698BED-FFCB-4990-96A5-09AA0467FA4F}" type="pres">
      <dgm:prSet presAssocID="{540F362B-DF79-4068-8343-EE40B75C573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A6B2928-98C4-46B4-ACAD-A7C93986EBC4}" type="pres">
      <dgm:prSet presAssocID="{540F362B-DF79-4068-8343-EE40B75C5737}" presName="iconSpace" presStyleCnt="0"/>
      <dgm:spPr/>
    </dgm:pt>
    <dgm:pt modelId="{3FD01E53-C0FC-4634-A3B4-CCE73365925C}" type="pres">
      <dgm:prSet presAssocID="{540F362B-DF79-4068-8343-EE40B75C5737}" presName="parTx" presStyleLbl="revTx" presStyleIdx="0" presStyleCnt="8">
        <dgm:presLayoutVars>
          <dgm:chMax val="0"/>
          <dgm:chPref val="0"/>
        </dgm:presLayoutVars>
      </dgm:prSet>
      <dgm:spPr/>
    </dgm:pt>
    <dgm:pt modelId="{5924F1E0-A893-4DC3-9B35-8529052B7E3D}" type="pres">
      <dgm:prSet presAssocID="{540F362B-DF79-4068-8343-EE40B75C5737}" presName="txSpace" presStyleCnt="0"/>
      <dgm:spPr/>
    </dgm:pt>
    <dgm:pt modelId="{D4BC38ED-05FF-42EF-B7DB-25404488180F}" type="pres">
      <dgm:prSet presAssocID="{540F362B-DF79-4068-8343-EE40B75C5737}" presName="desTx" presStyleLbl="revTx" presStyleIdx="1" presStyleCnt="8">
        <dgm:presLayoutVars/>
      </dgm:prSet>
      <dgm:spPr/>
    </dgm:pt>
    <dgm:pt modelId="{FEC6C20D-33BD-432F-A603-F2E9A19A11DE}" type="pres">
      <dgm:prSet presAssocID="{7A36D33F-230A-4826-A1AF-9CBA1E42FD29}" presName="sibTrans" presStyleCnt="0"/>
      <dgm:spPr/>
    </dgm:pt>
    <dgm:pt modelId="{0162D687-3BC6-4FAB-90EF-63CE005CFEBB}" type="pres">
      <dgm:prSet presAssocID="{CE31D84A-DEDA-4C8D-8FE8-627D4F051007}" presName="compNode" presStyleCnt="0"/>
      <dgm:spPr/>
    </dgm:pt>
    <dgm:pt modelId="{E34A0723-098F-47E5-A500-5A47BDE7EB12}" type="pres">
      <dgm:prSet presAssocID="{CE31D84A-DEDA-4C8D-8FE8-627D4F05100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92185B9-1B0C-45C2-B3F4-F1506BAB11E3}" type="pres">
      <dgm:prSet presAssocID="{CE31D84A-DEDA-4C8D-8FE8-627D4F051007}" presName="iconSpace" presStyleCnt="0"/>
      <dgm:spPr/>
    </dgm:pt>
    <dgm:pt modelId="{9053727F-4D1A-4E39-B8F6-A7F017E15CB3}" type="pres">
      <dgm:prSet presAssocID="{CE31D84A-DEDA-4C8D-8FE8-627D4F051007}" presName="parTx" presStyleLbl="revTx" presStyleIdx="2" presStyleCnt="8">
        <dgm:presLayoutVars>
          <dgm:chMax val="0"/>
          <dgm:chPref val="0"/>
        </dgm:presLayoutVars>
      </dgm:prSet>
      <dgm:spPr/>
    </dgm:pt>
    <dgm:pt modelId="{10FEB815-F7C8-4FF5-A31B-63C14046BC5B}" type="pres">
      <dgm:prSet presAssocID="{CE31D84A-DEDA-4C8D-8FE8-627D4F051007}" presName="txSpace" presStyleCnt="0"/>
      <dgm:spPr/>
    </dgm:pt>
    <dgm:pt modelId="{461D80F0-104F-46F1-BB0E-E211C9DD49B5}" type="pres">
      <dgm:prSet presAssocID="{CE31D84A-DEDA-4C8D-8FE8-627D4F051007}" presName="desTx" presStyleLbl="revTx" presStyleIdx="3" presStyleCnt="8">
        <dgm:presLayoutVars/>
      </dgm:prSet>
      <dgm:spPr/>
    </dgm:pt>
    <dgm:pt modelId="{11CF0D0C-697C-4300-B46F-9397ECC97ECC}" type="pres">
      <dgm:prSet presAssocID="{558B82D9-AC69-4C69-9754-F6A42680D479}" presName="sibTrans" presStyleCnt="0"/>
      <dgm:spPr/>
    </dgm:pt>
    <dgm:pt modelId="{1B10D0BA-E60E-4297-85EF-A8BDAB90EA94}" type="pres">
      <dgm:prSet presAssocID="{18708B82-46D0-4116-A46E-803EA25660F6}" presName="compNode" presStyleCnt="0"/>
      <dgm:spPr/>
    </dgm:pt>
    <dgm:pt modelId="{25C69785-EE35-4396-9823-B05856DFFDD0}" type="pres">
      <dgm:prSet presAssocID="{18708B82-46D0-4116-A46E-803EA25660F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1D81752A-4AD8-4498-A371-261529C857A0}" type="pres">
      <dgm:prSet presAssocID="{18708B82-46D0-4116-A46E-803EA25660F6}" presName="iconSpace" presStyleCnt="0"/>
      <dgm:spPr/>
    </dgm:pt>
    <dgm:pt modelId="{3FE9D136-DAEE-4416-AD6F-423CB3817E60}" type="pres">
      <dgm:prSet presAssocID="{18708B82-46D0-4116-A46E-803EA25660F6}" presName="parTx" presStyleLbl="revTx" presStyleIdx="4" presStyleCnt="8">
        <dgm:presLayoutVars>
          <dgm:chMax val="0"/>
          <dgm:chPref val="0"/>
        </dgm:presLayoutVars>
      </dgm:prSet>
      <dgm:spPr/>
    </dgm:pt>
    <dgm:pt modelId="{7539188C-E8F9-41D2-8F49-CDC2221BE699}" type="pres">
      <dgm:prSet presAssocID="{18708B82-46D0-4116-A46E-803EA25660F6}" presName="txSpace" presStyleCnt="0"/>
      <dgm:spPr/>
    </dgm:pt>
    <dgm:pt modelId="{5698A7C6-F37D-4796-9E34-21DF3DB77AAD}" type="pres">
      <dgm:prSet presAssocID="{18708B82-46D0-4116-A46E-803EA25660F6}" presName="desTx" presStyleLbl="revTx" presStyleIdx="5" presStyleCnt="8">
        <dgm:presLayoutVars/>
      </dgm:prSet>
      <dgm:spPr/>
    </dgm:pt>
    <dgm:pt modelId="{3FAA5525-6C8D-4C1A-83C2-82B43BD862F0}" type="pres">
      <dgm:prSet presAssocID="{E77562A4-E02C-47B2-8743-C5BE636AB869}" presName="sibTrans" presStyleCnt="0"/>
      <dgm:spPr/>
    </dgm:pt>
    <dgm:pt modelId="{865807A7-037D-43F0-B0CE-133877051E00}" type="pres">
      <dgm:prSet presAssocID="{4F614B39-5F0A-46D0-9B57-C94824EC096C}" presName="compNode" presStyleCnt="0"/>
      <dgm:spPr/>
    </dgm:pt>
    <dgm:pt modelId="{64396B52-F520-444E-80E2-F4F2B6B55C45}" type="pres">
      <dgm:prSet presAssocID="{4F614B39-5F0A-46D0-9B57-C94824EC096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285439E-B0F5-43F4-916D-A9536A56DC12}" type="pres">
      <dgm:prSet presAssocID="{4F614B39-5F0A-46D0-9B57-C94824EC096C}" presName="iconSpace" presStyleCnt="0"/>
      <dgm:spPr/>
    </dgm:pt>
    <dgm:pt modelId="{DF71450E-A4B5-46FC-AE14-70897F52A355}" type="pres">
      <dgm:prSet presAssocID="{4F614B39-5F0A-46D0-9B57-C94824EC096C}" presName="parTx" presStyleLbl="revTx" presStyleIdx="6" presStyleCnt="8">
        <dgm:presLayoutVars>
          <dgm:chMax val="0"/>
          <dgm:chPref val="0"/>
        </dgm:presLayoutVars>
      </dgm:prSet>
      <dgm:spPr/>
    </dgm:pt>
    <dgm:pt modelId="{EECBCA9C-7359-4E51-8B73-29E6A52FBDF0}" type="pres">
      <dgm:prSet presAssocID="{4F614B39-5F0A-46D0-9B57-C94824EC096C}" presName="txSpace" presStyleCnt="0"/>
      <dgm:spPr/>
    </dgm:pt>
    <dgm:pt modelId="{3A3B3EE5-2CB6-4C54-8695-1EE9BA76B7A4}" type="pres">
      <dgm:prSet presAssocID="{4F614B39-5F0A-46D0-9B57-C94824EC096C}" presName="desTx" presStyleLbl="revTx" presStyleIdx="7" presStyleCnt="8">
        <dgm:presLayoutVars/>
      </dgm:prSet>
      <dgm:spPr/>
    </dgm:pt>
  </dgm:ptLst>
  <dgm:cxnLst>
    <dgm:cxn modelId="{32E21332-B121-4192-9C61-F7F1166FCF6C}" type="presOf" srcId="{A70671E8-FFE9-4197-A876-ECFB52822CF1}" destId="{3A3B3EE5-2CB6-4C54-8695-1EE9BA76B7A4}" srcOrd="0" destOrd="0" presId="urn:microsoft.com/office/officeart/2018/2/layout/IconLabelDescriptionList"/>
    <dgm:cxn modelId="{54EC4936-ED40-4C51-BACD-FDC6AEED1BA4}" srcId="{12EA63E3-89E6-45A1-A2A1-4B5D2632D985}" destId="{540F362B-DF79-4068-8343-EE40B75C5737}" srcOrd="0" destOrd="0" parTransId="{D2A21A2C-CE5C-4BB3-AB19-CF2670E55AD6}" sibTransId="{7A36D33F-230A-4826-A1AF-9CBA1E42FD29}"/>
    <dgm:cxn modelId="{59800565-0782-4F47-9885-16D8BC74A641}" srcId="{12EA63E3-89E6-45A1-A2A1-4B5D2632D985}" destId="{CE31D84A-DEDA-4C8D-8FE8-627D4F051007}" srcOrd="1" destOrd="0" parTransId="{D8FC5132-21C7-4CDC-94C7-052F3C12EDCC}" sibTransId="{558B82D9-AC69-4C69-9754-F6A42680D479}"/>
    <dgm:cxn modelId="{7336B650-8D83-4A6B-9501-97DE37C4BFAE}" type="presOf" srcId="{18708B82-46D0-4116-A46E-803EA25660F6}" destId="{3FE9D136-DAEE-4416-AD6F-423CB3817E60}" srcOrd="0" destOrd="0" presId="urn:microsoft.com/office/officeart/2018/2/layout/IconLabelDescriptionList"/>
    <dgm:cxn modelId="{6BEDD758-EC3B-417C-84FB-735EF2CB14A1}" type="presOf" srcId="{540F362B-DF79-4068-8343-EE40B75C5737}" destId="{3FD01E53-C0FC-4634-A3B4-CCE73365925C}" srcOrd="0" destOrd="0" presId="urn:microsoft.com/office/officeart/2018/2/layout/IconLabelDescriptionList"/>
    <dgm:cxn modelId="{2F2AFA8B-FB3E-4CE5-8A93-5EB9D761362C}" type="presOf" srcId="{D39722D4-80C6-49E8-A5DA-0DD6B61BA560}" destId="{3A3B3EE5-2CB6-4C54-8695-1EE9BA76B7A4}" srcOrd="0" destOrd="1" presId="urn:microsoft.com/office/officeart/2018/2/layout/IconLabelDescriptionList"/>
    <dgm:cxn modelId="{8258CD8D-E0C5-42BC-BBDD-EFF1F15B9286}" type="presOf" srcId="{4F614B39-5F0A-46D0-9B57-C94824EC096C}" destId="{DF71450E-A4B5-46FC-AE14-70897F52A355}" srcOrd="0" destOrd="0" presId="urn:microsoft.com/office/officeart/2018/2/layout/IconLabelDescriptionList"/>
    <dgm:cxn modelId="{B0C05A93-3167-4841-BF81-9DDBECB698E8}" type="presOf" srcId="{12EA63E3-89E6-45A1-A2A1-4B5D2632D985}" destId="{C0BACB94-F62F-49E9-9402-8932B05CDE04}" srcOrd="0" destOrd="0" presId="urn:microsoft.com/office/officeart/2018/2/layout/IconLabelDescriptionList"/>
    <dgm:cxn modelId="{EE8FA1A8-0BEE-4BA5-AAFD-AAE97C54CF31}" srcId="{4F614B39-5F0A-46D0-9B57-C94824EC096C}" destId="{D39722D4-80C6-49E8-A5DA-0DD6B61BA560}" srcOrd="1" destOrd="0" parTransId="{F85BA5D6-5AB0-4439-B0BF-B4B2E860FD4F}" sibTransId="{8E416FC7-B549-4189-AB68-A8ADBC2A7BEE}"/>
    <dgm:cxn modelId="{E0B237BB-0DE4-4D6C-A03A-FEC8C49A4E2F}" srcId="{12EA63E3-89E6-45A1-A2A1-4B5D2632D985}" destId="{4F614B39-5F0A-46D0-9B57-C94824EC096C}" srcOrd="3" destOrd="0" parTransId="{CA3E81F0-FC34-434F-8C26-9B92E1DBA018}" sibTransId="{AB8B11EF-B905-4A3F-A687-DBBA7B6513C7}"/>
    <dgm:cxn modelId="{3B7EF6D3-2C91-4576-8379-DF050E935B1A}" srcId="{4F614B39-5F0A-46D0-9B57-C94824EC096C}" destId="{A70671E8-FFE9-4197-A876-ECFB52822CF1}" srcOrd="0" destOrd="0" parTransId="{168EA782-111C-4DF4-ADB5-6C129FF46A1A}" sibTransId="{0843E5A0-A4CE-412C-AC01-0F5F78ABFF08}"/>
    <dgm:cxn modelId="{A5370BE8-6D2B-4EBC-9718-3CCFB973B2B7}" srcId="{12EA63E3-89E6-45A1-A2A1-4B5D2632D985}" destId="{18708B82-46D0-4116-A46E-803EA25660F6}" srcOrd="2" destOrd="0" parTransId="{0040457D-31A7-43AB-A614-D4B4D171D2B9}" sibTransId="{E77562A4-E02C-47B2-8743-C5BE636AB869}"/>
    <dgm:cxn modelId="{B5A144F2-1E66-4B7E-9602-FBA69A633A33}" type="presOf" srcId="{CE31D84A-DEDA-4C8D-8FE8-627D4F051007}" destId="{9053727F-4D1A-4E39-B8F6-A7F017E15CB3}" srcOrd="0" destOrd="0" presId="urn:microsoft.com/office/officeart/2018/2/layout/IconLabelDescriptionList"/>
    <dgm:cxn modelId="{4D3277B9-AE85-4BB0-B533-DC39257948C6}" type="presParOf" srcId="{C0BACB94-F62F-49E9-9402-8932B05CDE04}" destId="{A493CA58-BA91-407E-A803-9855B7A4F12E}" srcOrd="0" destOrd="0" presId="urn:microsoft.com/office/officeart/2018/2/layout/IconLabelDescriptionList"/>
    <dgm:cxn modelId="{B02913A3-A299-4854-8AAD-234DE63E41C3}" type="presParOf" srcId="{A493CA58-BA91-407E-A803-9855B7A4F12E}" destId="{97698BED-FFCB-4990-96A5-09AA0467FA4F}" srcOrd="0" destOrd="0" presId="urn:microsoft.com/office/officeart/2018/2/layout/IconLabelDescriptionList"/>
    <dgm:cxn modelId="{8A76AC82-9551-4609-8803-CC24F3790E60}" type="presParOf" srcId="{A493CA58-BA91-407E-A803-9855B7A4F12E}" destId="{1A6B2928-98C4-46B4-ACAD-A7C93986EBC4}" srcOrd="1" destOrd="0" presId="urn:microsoft.com/office/officeart/2018/2/layout/IconLabelDescriptionList"/>
    <dgm:cxn modelId="{635673BD-005A-4C05-BEEA-E755291318B5}" type="presParOf" srcId="{A493CA58-BA91-407E-A803-9855B7A4F12E}" destId="{3FD01E53-C0FC-4634-A3B4-CCE73365925C}" srcOrd="2" destOrd="0" presId="urn:microsoft.com/office/officeart/2018/2/layout/IconLabelDescriptionList"/>
    <dgm:cxn modelId="{0400156A-FA33-4770-AD17-A7910966E858}" type="presParOf" srcId="{A493CA58-BA91-407E-A803-9855B7A4F12E}" destId="{5924F1E0-A893-4DC3-9B35-8529052B7E3D}" srcOrd="3" destOrd="0" presId="urn:microsoft.com/office/officeart/2018/2/layout/IconLabelDescriptionList"/>
    <dgm:cxn modelId="{B4756697-AAB1-4408-8D5B-3CB1725ECB29}" type="presParOf" srcId="{A493CA58-BA91-407E-A803-9855B7A4F12E}" destId="{D4BC38ED-05FF-42EF-B7DB-25404488180F}" srcOrd="4" destOrd="0" presId="urn:microsoft.com/office/officeart/2018/2/layout/IconLabelDescriptionList"/>
    <dgm:cxn modelId="{E21BB2C7-84C0-4042-AE85-EDBA09C45932}" type="presParOf" srcId="{C0BACB94-F62F-49E9-9402-8932B05CDE04}" destId="{FEC6C20D-33BD-432F-A603-F2E9A19A11DE}" srcOrd="1" destOrd="0" presId="urn:microsoft.com/office/officeart/2018/2/layout/IconLabelDescriptionList"/>
    <dgm:cxn modelId="{E33F94D4-C821-4212-A01C-92C652C2FAF9}" type="presParOf" srcId="{C0BACB94-F62F-49E9-9402-8932B05CDE04}" destId="{0162D687-3BC6-4FAB-90EF-63CE005CFEBB}" srcOrd="2" destOrd="0" presId="urn:microsoft.com/office/officeart/2018/2/layout/IconLabelDescriptionList"/>
    <dgm:cxn modelId="{A7D41F6A-70A6-489E-A8C8-2E9C4B55C518}" type="presParOf" srcId="{0162D687-3BC6-4FAB-90EF-63CE005CFEBB}" destId="{E34A0723-098F-47E5-A500-5A47BDE7EB12}" srcOrd="0" destOrd="0" presId="urn:microsoft.com/office/officeart/2018/2/layout/IconLabelDescriptionList"/>
    <dgm:cxn modelId="{5B82A0F7-9CEC-4AF0-8F17-334054F0E14E}" type="presParOf" srcId="{0162D687-3BC6-4FAB-90EF-63CE005CFEBB}" destId="{392185B9-1B0C-45C2-B3F4-F1506BAB11E3}" srcOrd="1" destOrd="0" presId="urn:microsoft.com/office/officeart/2018/2/layout/IconLabelDescriptionList"/>
    <dgm:cxn modelId="{E6B38C43-4B92-40C4-999C-11249D3B66A4}" type="presParOf" srcId="{0162D687-3BC6-4FAB-90EF-63CE005CFEBB}" destId="{9053727F-4D1A-4E39-B8F6-A7F017E15CB3}" srcOrd="2" destOrd="0" presId="urn:microsoft.com/office/officeart/2018/2/layout/IconLabelDescriptionList"/>
    <dgm:cxn modelId="{94581B74-5F55-4204-BA30-C70C5A83D1BE}" type="presParOf" srcId="{0162D687-3BC6-4FAB-90EF-63CE005CFEBB}" destId="{10FEB815-F7C8-4FF5-A31B-63C14046BC5B}" srcOrd="3" destOrd="0" presId="urn:microsoft.com/office/officeart/2018/2/layout/IconLabelDescriptionList"/>
    <dgm:cxn modelId="{1E700FCE-F4EA-45BB-8C82-4F5FF6134CF9}" type="presParOf" srcId="{0162D687-3BC6-4FAB-90EF-63CE005CFEBB}" destId="{461D80F0-104F-46F1-BB0E-E211C9DD49B5}" srcOrd="4" destOrd="0" presId="urn:microsoft.com/office/officeart/2018/2/layout/IconLabelDescriptionList"/>
    <dgm:cxn modelId="{553AD3AE-FA5E-4817-A18E-B442ECDB89E6}" type="presParOf" srcId="{C0BACB94-F62F-49E9-9402-8932B05CDE04}" destId="{11CF0D0C-697C-4300-B46F-9397ECC97ECC}" srcOrd="3" destOrd="0" presId="urn:microsoft.com/office/officeart/2018/2/layout/IconLabelDescriptionList"/>
    <dgm:cxn modelId="{3EF99F9B-D779-46C5-AA32-DC7D871D4C57}" type="presParOf" srcId="{C0BACB94-F62F-49E9-9402-8932B05CDE04}" destId="{1B10D0BA-E60E-4297-85EF-A8BDAB90EA94}" srcOrd="4" destOrd="0" presId="urn:microsoft.com/office/officeart/2018/2/layout/IconLabelDescriptionList"/>
    <dgm:cxn modelId="{EA20E1B7-20C0-488F-914D-79BFB643423E}" type="presParOf" srcId="{1B10D0BA-E60E-4297-85EF-A8BDAB90EA94}" destId="{25C69785-EE35-4396-9823-B05856DFFDD0}" srcOrd="0" destOrd="0" presId="urn:microsoft.com/office/officeart/2018/2/layout/IconLabelDescriptionList"/>
    <dgm:cxn modelId="{D1DF594B-D359-44B3-99FD-BD65BF9E97D3}" type="presParOf" srcId="{1B10D0BA-E60E-4297-85EF-A8BDAB90EA94}" destId="{1D81752A-4AD8-4498-A371-261529C857A0}" srcOrd="1" destOrd="0" presId="urn:microsoft.com/office/officeart/2018/2/layout/IconLabelDescriptionList"/>
    <dgm:cxn modelId="{0BC80962-F555-4727-B84B-89B89CBDA57D}" type="presParOf" srcId="{1B10D0BA-E60E-4297-85EF-A8BDAB90EA94}" destId="{3FE9D136-DAEE-4416-AD6F-423CB3817E60}" srcOrd="2" destOrd="0" presId="urn:microsoft.com/office/officeart/2018/2/layout/IconLabelDescriptionList"/>
    <dgm:cxn modelId="{2AD3236E-D7E8-4CEF-99B4-ED70F550A3F3}" type="presParOf" srcId="{1B10D0BA-E60E-4297-85EF-A8BDAB90EA94}" destId="{7539188C-E8F9-41D2-8F49-CDC2221BE699}" srcOrd="3" destOrd="0" presId="urn:microsoft.com/office/officeart/2018/2/layout/IconLabelDescriptionList"/>
    <dgm:cxn modelId="{068AC381-63EB-4CD8-AFD1-7AC468728DF3}" type="presParOf" srcId="{1B10D0BA-E60E-4297-85EF-A8BDAB90EA94}" destId="{5698A7C6-F37D-4796-9E34-21DF3DB77AAD}" srcOrd="4" destOrd="0" presId="urn:microsoft.com/office/officeart/2018/2/layout/IconLabelDescriptionList"/>
    <dgm:cxn modelId="{57481D37-4750-4F2D-9B10-98671B6099E2}" type="presParOf" srcId="{C0BACB94-F62F-49E9-9402-8932B05CDE04}" destId="{3FAA5525-6C8D-4C1A-83C2-82B43BD862F0}" srcOrd="5" destOrd="0" presId="urn:microsoft.com/office/officeart/2018/2/layout/IconLabelDescriptionList"/>
    <dgm:cxn modelId="{B77071D3-1AE3-4DEC-935C-F809BC2151A8}" type="presParOf" srcId="{C0BACB94-F62F-49E9-9402-8932B05CDE04}" destId="{865807A7-037D-43F0-B0CE-133877051E00}" srcOrd="6" destOrd="0" presId="urn:microsoft.com/office/officeart/2018/2/layout/IconLabelDescriptionList"/>
    <dgm:cxn modelId="{778FEBEC-BC6E-40A2-B2DF-47C576790A3F}" type="presParOf" srcId="{865807A7-037D-43F0-B0CE-133877051E00}" destId="{64396B52-F520-444E-80E2-F4F2B6B55C45}" srcOrd="0" destOrd="0" presId="urn:microsoft.com/office/officeart/2018/2/layout/IconLabelDescriptionList"/>
    <dgm:cxn modelId="{CF809CF7-DD7B-4506-92CF-567FA779A622}" type="presParOf" srcId="{865807A7-037D-43F0-B0CE-133877051E00}" destId="{E285439E-B0F5-43F4-916D-A9536A56DC12}" srcOrd="1" destOrd="0" presId="urn:microsoft.com/office/officeart/2018/2/layout/IconLabelDescriptionList"/>
    <dgm:cxn modelId="{3647A8F9-8A05-4AAD-9455-D0FBDC096163}" type="presParOf" srcId="{865807A7-037D-43F0-B0CE-133877051E00}" destId="{DF71450E-A4B5-46FC-AE14-70897F52A355}" srcOrd="2" destOrd="0" presId="urn:microsoft.com/office/officeart/2018/2/layout/IconLabelDescriptionList"/>
    <dgm:cxn modelId="{6DCD96E2-6F92-4D89-ABFA-56641C27CF0A}" type="presParOf" srcId="{865807A7-037D-43F0-B0CE-133877051E00}" destId="{EECBCA9C-7359-4E51-8B73-29E6A52FBDF0}" srcOrd="3" destOrd="0" presId="urn:microsoft.com/office/officeart/2018/2/layout/IconLabelDescriptionList"/>
    <dgm:cxn modelId="{DE80BBD1-A462-4668-9FE0-D6E8E3DEA584}" type="presParOf" srcId="{865807A7-037D-43F0-B0CE-133877051E00}" destId="{3A3B3EE5-2CB6-4C54-8695-1EE9BA76B7A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CF0447-FC74-4B7D-A3AD-D38DB3D9516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A757632-46F3-4E57-A313-4BAB346D02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Begin studying attacks and create a plan for where to begin. </a:t>
          </a:r>
        </a:p>
      </dgm:t>
    </dgm:pt>
    <dgm:pt modelId="{8EA22731-778F-4BD2-A82F-0ACD3395B865}" type="parTrans" cxnId="{64BB182C-C3D9-46BE-8127-60B489C2C3E8}">
      <dgm:prSet/>
      <dgm:spPr/>
      <dgm:t>
        <a:bodyPr/>
        <a:lstStyle/>
        <a:p>
          <a:endParaRPr lang="en-US"/>
        </a:p>
      </dgm:t>
    </dgm:pt>
    <dgm:pt modelId="{355E7E95-48A6-437B-B93D-D266DF276334}" type="sibTrans" cxnId="{64BB182C-C3D9-46BE-8127-60B489C2C3E8}">
      <dgm:prSet/>
      <dgm:spPr/>
      <dgm:t>
        <a:bodyPr/>
        <a:lstStyle/>
        <a:p>
          <a:endParaRPr lang="en-US"/>
        </a:p>
      </dgm:t>
    </dgm:pt>
    <dgm:pt modelId="{EAAE3514-16C7-4604-9B02-1C42AEF273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Sort through dataset to determine why each failed file failed</a:t>
          </a:r>
        </a:p>
      </dgm:t>
    </dgm:pt>
    <dgm:pt modelId="{0DED2478-AB95-491D-99FC-DB6309261E4C}" type="parTrans" cxnId="{BB051D6A-6BB6-40AF-AD8C-641B7E1FC51F}">
      <dgm:prSet/>
      <dgm:spPr/>
      <dgm:t>
        <a:bodyPr/>
        <a:lstStyle/>
        <a:p>
          <a:endParaRPr lang="en-US"/>
        </a:p>
      </dgm:t>
    </dgm:pt>
    <dgm:pt modelId="{105321C1-4886-4373-9C42-79B9E0F5A065}" type="sibTrans" cxnId="{BB051D6A-6BB6-40AF-AD8C-641B7E1FC51F}">
      <dgm:prSet/>
      <dgm:spPr/>
      <dgm:t>
        <a:bodyPr/>
        <a:lstStyle/>
        <a:p>
          <a:endParaRPr lang="en-US"/>
        </a:p>
      </dgm:t>
    </dgm:pt>
    <dgm:pt modelId="{C75B6122-977F-44AC-A459-04AF2445BE4C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Execute plan for testing packages defined by supplied documents </a:t>
          </a:r>
        </a:p>
      </dgm:t>
    </dgm:pt>
    <dgm:pt modelId="{CF31726E-680B-4785-8B34-F46AA3B035FE}" type="parTrans" cxnId="{179AA0B3-2AA3-4805-AC71-1382E8AF22E5}">
      <dgm:prSet/>
      <dgm:spPr/>
    </dgm:pt>
    <dgm:pt modelId="{B95CC56C-07BF-454E-BF63-18AA46E1A808}" type="sibTrans" cxnId="{179AA0B3-2AA3-4805-AC71-1382E8AF22E5}">
      <dgm:prSet/>
      <dgm:spPr/>
    </dgm:pt>
    <dgm:pt modelId="{3018ABCC-AE57-4542-B4A6-A21EC91A7F5B}" type="pres">
      <dgm:prSet presAssocID="{91CF0447-FC74-4B7D-A3AD-D38DB3D95164}" presName="root" presStyleCnt="0">
        <dgm:presLayoutVars>
          <dgm:dir/>
          <dgm:resizeHandles val="exact"/>
        </dgm:presLayoutVars>
      </dgm:prSet>
      <dgm:spPr/>
    </dgm:pt>
    <dgm:pt modelId="{D83B3EA0-1C11-4F70-8D44-C74EAB659F8A}" type="pres">
      <dgm:prSet presAssocID="{9A757632-46F3-4E57-A313-4BAB346D026D}" presName="compNode" presStyleCnt="0"/>
      <dgm:spPr/>
    </dgm:pt>
    <dgm:pt modelId="{C3D0DC99-CBCE-4382-B351-6B4B868BFAAD}" type="pres">
      <dgm:prSet presAssocID="{9A757632-46F3-4E57-A313-4BAB346D026D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ECDBD44-FEA2-4ADF-81B0-B09C38D7D969}" type="pres">
      <dgm:prSet presAssocID="{9A757632-46F3-4E57-A313-4BAB346D02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B96A1BA-F750-4C72-AD3B-B45BA515E871}" type="pres">
      <dgm:prSet presAssocID="{9A757632-46F3-4E57-A313-4BAB346D026D}" presName="spaceRect" presStyleCnt="0"/>
      <dgm:spPr/>
    </dgm:pt>
    <dgm:pt modelId="{CD65209A-E0F8-40CC-883A-35706D682D0E}" type="pres">
      <dgm:prSet presAssocID="{9A757632-46F3-4E57-A313-4BAB346D026D}" presName="textRect" presStyleLbl="revTx" presStyleIdx="0" presStyleCnt="3">
        <dgm:presLayoutVars>
          <dgm:chMax val="1"/>
          <dgm:chPref val="1"/>
        </dgm:presLayoutVars>
      </dgm:prSet>
      <dgm:spPr/>
    </dgm:pt>
    <dgm:pt modelId="{B18ECB6D-1803-48ED-8115-66DC62C95275}" type="pres">
      <dgm:prSet presAssocID="{355E7E95-48A6-437B-B93D-D266DF276334}" presName="sibTrans" presStyleCnt="0"/>
      <dgm:spPr/>
    </dgm:pt>
    <dgm:pt modelId="{705801A0-4C5F-419A-B095-D9B58980B868}" type="pres">
      <dgm:prSet presAssocID="{C75B6122-977F-44AC-A459-04AF2445BE4C}" presName="compNode" presStyleCnt="0"/>
      <dgm:spPr/>
    </dgm:pt>
    <dgm:pt modelId="{09065EE9-1CD8-4953-9EDE-712B4A440E7C}" type="pres">
      <dgm:prSet presAssocID="{C75B6122-977F-44AC-A459-04AF2445BE4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0C0E136-A87A-4AE4-A209-1B33BA033240}" type="pres">
      <dgm:prSet presAssocID="{C75B6122-977F-44AC-A459-04AF2445BE4C}" presName="iconRect" presStyleLbl="node1" presStyleIdx="1" presStyleCnt="3"/>
      <dgm:spPr/>
    </dgm:pt>
    <dgm:pt modelId="{B8FA1E6C-4C96-46A0-A7F8-93672E4D5370}" type="pres">
      <dgm:prSet presAssocID="{C75B6122-977F-44AC-A459-04AF2445BE4C}" presName="spaceRect" presStyleCnt="0"/>
      <dgm:spPr/>
    </dgm:pt>
    <dgm:pt modelId="{38538F2D-4B2A-4E39-8018-23D478D25B87}" type="pres">
      <dgm:prSet presAssocID="{C75B6122-977F-44AC-A459-04AF2445BE4C}" presName="textRect" presStyleLbl="revTx" presStyleIdx="1" presStyleCnt="3">
        <dgm:presLayoutVars>
          <dgm:chMax val="1"/>
          <dgm:chPref val="1"/>
        </dgm:presLayoutVars>
      </dgm:prSet>
      <dgm:spPr/>
    </dgm:pt>
    <dgm:pt modelId="{2DA92CA6-216A-4DF4-89FC-8CE6EAB98093}" type="pres">
      <dgm:prSet presAssocID="{B95CC56C-07BF-454E-BF63-18AA46E1A808}" presName="sibTrans" presStyleCnt="0"/>
      <dgm:spPr/>
    </dgm:pt>
    <dgm:pt modelId="{015F0EA4-E9AA-414C-BA64-85457E983809}" type="pres">
      <dgm:prSet presAssocID="{EAAE3514-16C7-4604-9B02-1C42AEF273DA}" presName="compNode" presStyleCnt="0"/>
      <dgm:spPr/>
    </dgm:pt>
    <dgm:pt modelId="{4735CE93-6E49-40C4-AAC0-FDD4FEC53C9D}" type="pres">
      <dgm:prSet presAssocID="{EAAE3514-16C7-4604-9B02-1C42AEF273DA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95DEC1C-4BC2-4CDC-8C12-C62E8AE11055}" type="pres">
      <dgm:prSet presAssocID="{EAAE3514-16C7-4604-9B02-1C42AEF273DA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6D91149-8403-4963-BD80-C50BF91CF7B2}" type="pres">
      <dgm:prSet presAssocID="{EAAE3514-16C7-4604-9B02-1C42AEF273DA}" presName="spaceRect" presStyleCnt="0"/>
      <dgm:spPr/>
    </dgm:pt>
    <dgm:pt modelId="{CAED089E-66BC-404E-B710-E1AE3E9D7054}" type="pres">
      <dgm:prSet presAssocID="{EAAE3514-16C7-4604-9B02-1C42AEF273D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4BB182C-C3D9-46BE-8127-60B489C2C3E8}" srcId="{91CF0447-FC74-4B7D-A3AD-D38DB3D95164}" destId="{9A757632-46F3-4E57-A313-4BAB346D026D}" srcOrd="0" destOrd="0" parTransId="{8EA22731-778F-4BD2-A82F-0ACD3395B865}" sibTransId="{355E7E95-48A6-437B-B93D-D266DF276334}"/>
    <dgm:cxn modelId="{AD194B37-71EF-4636-B37E-74C2D40E6397}" type="presOf" srcId="{91CF0447-FC74-4B7D-A3AD-D38DB3D95164}" destId="{3018ABCC-AE57-4542-B4A6-A21EC91A7F5B}" srcOrd="0" destOrd="0" presId="urn:microsoft.com/office/officeart/2018/5/layout/IconLeafLabelList"/>
    <dgm:cxn modelId="{BB051D6A-6BB6-40AF-AD8C-641B7E1FC51F}" srcId="{91CF0447-FC74-4B7D-A3AD-D38DB3D95164}" destId="{EAAE3514-16C7-4604-9B02-1C42AEF273DA}" srcOrd="2" destOrd="0" parTransId="{0DED2478-AB95-491D-99FC-DB6309261E4C}" sibTransId="{105321C1-4886-4373-9C42-79B9E0F5A065}"/>
    <dgm:cxn modelId="{432EBE4E-E2A6-4E70-803A-A77BA16D3484}" type="presOf" srcId="{9A757632-46F3-4E57-A313-4BAB346D026D}" destId="{CD65209A-E0F8-40CC-883A-35706D682D0E}" srcOrd="0" destOrd="0" presId="urn:microsoft.com/office/officeart/2018/5/layout/IconLeafLabelList"/>
    <dgm:cxn modelId="{230648A4-5558-4BD6-B196-01CBBC7DF9E6}" type="presOf" srcId="{EAAE3514-16C7-4604-9B02-1C42AEF273DA}" destId="{CAED089E-66BC-404E-B710-E1AE3E9D7054}" srcOrd="0" destOrd="0" presId="urn:microsoft.com/office/officeart/2018/5/layout/IconLeafLabelList"/>
    <dgm:cxn modelId="{27D9DAA5-AE3F-4883-A052-92E31EA479B1}" type="presOf" srcId="{C75B6122-977F-44AC-A459-04AF2445BE4C}" destId="{38538F2D-4B2A-4E39-8018-23D478D25B87}" srcOrd="0" destOrd="0" presId="urn:microsoft.com/office/officeart/2018/5/layout/IconLeafLabelList"/>
    <dgm:cxn modelId="{179AA0B3-2AA3-4805-AC71-1382E8AF22E5}" srcId="{91CF0447-FC74-4B7D-A3AD-D38DB3D95164}" destId="{C75B6122-977F-44AC-A459-04AF2445BE4C}" srcOrd="1" destOrd="0" parTransId="{CF31726E-680B-4785-8B34-F46AA3B035FE}" sibTransId="{B95CC56C-07BF-454E-BF63-18AA46E1A808}"/>
    <dgm:cxn modelId="{AEEEFC1B-8939-49E2-A150-6406502EDAD0}" type="presParOf" srcId="{3018ABCC-AE57-4542-B4A6-A21EC91A7F5B}" destId="{D83B3EA0-1C11-4F70-8D44-C74EAB659F8A}" srcOrd="0" destOrd="0" presId="urn:microsoft.com/office/officeart/2018/5/layout/IconLeafLabelList"/>
    <dgm:cxn modelId="{44F6CE19-7F17-45B3-B54C-5EE389D6113A}" type="presParOf" srcId="{D83B3EA0-1C11-4F70-8D44-C74EAB659F8A}" destId="{C3D0DC99-CBCE-4382-B351-6B4B868BFAAD}" srcOrd="0" destOrd="0" presId="urn:microsoft.com/office/officeart/2018/5/layout/IconLeafLabelList"/>
    <dgm:cxn modelId="{13FC6B21-2893-4E51-BC44-B24B19CA93AF}" type="presParOf" srcId="{D83B3EA0-1C11-4F70-8D44-C74EAB659F8A}" destId="{7ECDBD44-FEA2-4ADF-81B0-B09C38D7D969}" srcOrd="1" destOrd="0" presId="urn:microsoft.com/office/officeart/2018/5/layout/IconLeafLabelList"/>
    <dgm:cxn modelId="{CDF8E129-122B-4A11-870A-295CCB529992}" type="presParOf" srcId="{D83B3EA0-1C11-4F70-8D44-C74EAB659F8A}" destId="{CB96A1BA-F750-4C72-AD3B-B45BA515E871}" srcOrd="2" destOrd="0" presId="urn:microsoft.com/office/officeart/2018/5/layout/IconLeafLabelList"/>
    <dgm:cxn modelId="{14EB13F2-4199-4695-B2EB-1A42693881EB}" type="presParOf" srcId="{D83B3EA0-1C11-4F70-8D44-C74EAB659F8A}" destId="{CD65209A-E0F8-40CC-883A-35706D682D0E}" srcOrd="3" destOrd="0" presId="urn:microsoft.com/office/officeart/2018/5/layout/IconLeafLabelList"/>
    <dgm:cxn modelId="{4E16C264-9927-4740-BE80-B009830E6DF5}" type="presParOf" srcId="{3018ABCC-AE57-4542-B4A6-A21EC91A7F5B}" destId="{B18ECB6D-1803-48ED-8115-66DC62C95275}" srcOrd="1" destOrd="0" presId="urn:microsoft.com/office/officeart/2018/5/layout/IconLeafLabelList"/>
    <dgm:cxn modelId="{BCBE101E-78A9-471A-B19A-4FE4C956A8A4}" type="presParOf" srcId="{3018ABCC-AE57-4542-B4A6-A21EC91A7F5B}" destId="{705801A0-4C5F-419A-B095-D9B58980B868}" srcOrd="2" destOrd="0" presId="urn:microsoft.com/office/officeart/2018/5/layout/IconLeafLabelList"/>
    <dgm:cxn modelId="{AACE1E1C-BA9F-4C91-8B95-A842C8ACEC8F}" type="presParOf" srcId="{705801A0-4C5F-419A-B095-D9B58980B868}" destId="{09065EE9-1CD8-4953-9EDE-712B4A440E7C}" srcOrd="0" destOrd="0" presId="urn:microsoft.com/office/officeart/2018/5/layout/IconLeafLabelList"/>
    <dgm:cxn modelId="{9991EBC3-FBF5-4D17-90F7-74B1FBF341F5}" type="presParOf" srcId="{705801A0-4C5F-419A-B095-D9B58980B868}" destId="{90C0E136-A87A-4AE4-A209-1B33BA033240}" srcOrd="1" destOrd="0" presId="urn:microsoft.com/office/officeart/2018/5/layout/IconLeafLabelList"/>
    <dgm:cxn modelId="{A9425506-6A4D-456F-96FA-BE400161C0FE}" type="presParOf" srcId="{705801A0-4C5F-419A-B095-D9B58980B868}" destId="{B8FA1E6C-4C96-46A0-A7F8-93672E4D5370}" srcOrd="2" destOrd="0" presId="urn:microsoft.com/office/officeart/2018/5/layout/IconLeafLabelList"/>
    <dgm:cxn modelId="{F2FAC528-4BE1-4F1B-9CFC-8C78017B5A14}" type="presParOf" srcId="{705801A0-4C5F-419A-B095-D9B58980B868}" destId="{38538F2D-4B2A-4E39-8018-23D478D25B87}" srcOrd="3" destOrd="0" presId="urn:microsoft.com/office/officeart/2018/5/layout/IconLeafLabelList"/>
    <dgm:cxn modelId="{D1297C02-994A-4604-ACAD-572BBD4B1724}" type="presParOf" srcId="{3018ABCC-AE57-4542-B4A6-A21EC91A7F5B}" destId="{2DA92CA6-216A-4DF4-89FC-8CE6EAB98093}" srcOrd="3" destOrd="0" presId="urn:microsoft.com/office/officeart/2018/5/layout/IconLeafLabelList"/>
    <dgm:cxn modelId="{C3EF4F5B-D29D-4565-B1DA-CD335198C342}" type="presParOf" srcId="{3018ABCC-AE57-4542-B4A6-A21EC91A7F5B}" destId="{015F0EA4-E9AA-414C-BA64-85457E983809}" srcOrd="4" destOrd="0" presId="urn:microsoft.com/office/officeart/2018/5/layout/IconLeafLabelList"/>
    <dgm:cxn modelId="{BFBD3BAE-29AC-49BE-895C-A2BC3FAE5CFF}" type="presParOf" srcId="{015F0EA4-E9AA-414C-BA64-85457E983809}" destId="{4735CE93-6E49-40C4-AAC0-FDD4FEC53C9D}" srcOrd="0" destOrd="0" presId="urn:microsoft.com/office/officeart/2018/5/layout/IconLeafLabelList"/>
    <dgm:cxn modelId="{8F846C4F-FC3F-478A-8DDA-D7CB8438CD17}" type="presParOf" srcId="{015F0EA4-E9AA-414C-BA64-85457E983809}" destId="{F95DEC1C-4BC2-4CDC-8C12-C62E8AE11055}" srcOrd="1" destOrd="0" presId="urn:microsoft.com/office/officeart/2018/5/layout/IconLeafLabelList"/>
    <dgm:cxn modelId="{F40DBFE6-D775-4895-8249-73C28D57EE54}" type="presParOf" srcId="{015F0EA4-E9AA-414C-BA64-85457E983809}" destId="{26D91149-8403-4963-BD80-C50BF91CF7B2}" srcOrd="2" destOrd="0" presId="urn:microsoft.com/office/officeart/2018/5/layout/IconLeafLabelList"/>
    <dgm:cxn modelId="{323C56FC-BEA9-47CD-9ECD-D5963FB4E01C}" type="presParOf" srcId="{015F0EA4-E9AA-414C-BA64-85457E983809}" destId="{CAED089E-66BC-404E-B710-E1AE3E9D705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00BA20-A4A3-40B8-AF71-958C60D04F7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316A141-207F-4224-B43F-8D74E200F904}">
      <dgm:prSet phldr="0"/>
      <dgm:spPr/>
      <dgm:t>
        <a:bodyPr/>
        <a:lstStyle/>
        <a:p>
          <a:r>
            <a:rPr lang="en-US">
              <a:solidFill>
                <a:srgbClr val="000000"/>
              </a:solidFill>
              <a:latin typeface="Calibri Light" panose="020F0302020204030204"/>
            </a:rPr>
            <a:t>Create a better CFG Map by refining input functions to get better relationships</a:t>
          </a:r>
          <a:endParaRPr lang="en-US"/>
        </a:p>
      </dgm:t>
    </dgm:pt>
    <dgm:pt modelId="{705466F3-8235-41F6-BA35-E8AC6EEC23EF}" type="parTrans" cxnId="{D5A6594C-BF18-48BA-968D-4D801F61D132}">
      <dgm:prSet/>
      <dgm:spPr/>
    </dgm:pt>
    <dgm:pt modelId="{71F0858D-8D49-4003-93AB-614C302DB2F7}" type="sibTrans" cxnId="{D5A6594C-BF18-48BA-968D-4D801F61D132}">
      <dgm:prSet/>
      <dgm:spPr/>
    </dgm:pt>
    <dgm:pt modelId="{3C85FB66-3979-43F3-B357-18F4904A2A8F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Research GCC and Radar 2 as replacements for </a:t>
          </a:r>
          <a:r>
            <a:rPr lang="en-US" dirty="0" err="1">
              <a:latin typeface="Calibri Light" panose="020F0302020204030204"/>
            </a:rPr>
            <a:t>Ghidra</a:t>
          </a:r>
          <a:r>
            <a:rPr lang="en-US" dirty="0">
              <a:latin typeface="Calibri Light" panose="020F0302020204030204"/>
            </a:rPr>
            <a:t> in CFG creation tools</a:t>
          </a:r>
        </a:p>
      </dgm:t>
    </dgm:pt>
    <dgm:pt modelId="{ACB3FE64-3773-42CC-80C8-28C4E0C66628}" type="parTrans" cxnId="{361559DB-440C-4518-A71E-847C476B0C52}">
      <dgm:prSet/>
      <dgm:spPr/>
    </dgm:pt>
    <dgm:pt modelId="{5493EBE4-7D95-4CA9-8933-7D7D82BE074C}" type="sibTrans" cxnId="{361559DB-440C-4518-A71E-847C476B0C52}">
      <dgm:prSet/>
      <dgm:spPr/>
    </dgm:pt>
    <dgm:pt modelId="{C80C2C91-BD8F-436D-B8B0-5B38BFF25B82}">
      <dgm:prSet phldr="0"/>
      <dgm:spPr/>
      <dgm:t>
        <a:bodyPr/>
        <a:lstStyle/>
        <a:p>
          <a:r>
            <a:rPr lang="en-US">
              <a:solidFill>
                <a:srgbClr val="000000"/>
              </a:solidFill>
              <a:latin typeface="Calibri Light" panose="020F0302020204030204"/>
            </a:rPr>
            <a:t>Create new input layers for LLM4Decompile that accepts multiple parameters (Files, Text, CFGs)</a:t>
          </a:r>
          <a:endParaRPr lang="en-US"/>
        </a:p>
      </dgm:t>
    </dgm:pt>
    <dgm:pt modelId="{DCDFEBF3-CAA7-46E5-B78E-721564D81CD3}" type="parTrans" cxnId="{1F39A129-B0A1-4AA1-8854-B81146AA847C}">
      <dgm:prSet/>
      <dgm:spPr/>
    </dgm:pt>
    <dgm:pt modelId="{F2468F4B-BA4F-4760-B6BB-904A143C6B7D}" type="sibTrans" cxnId="{1F39A129-B0A1-4AA1-8854-B81146AA847C}">
      <dgm:prSet/>
      <dgm:spPr/>
    </dgm:pt>
    <dgm:pt modelId="{332D3B15-6238-42BE-9FA9-6A7A3E8F8863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Use ChatGPT or </a:t>
          </a:r>
          <a:r>
            <a:rPr lang="en-US" dirty="0" err="1">
              <a:latin typeface="Calibri Light" panose="020F0302020204030204"/>
            </a:rPr>
            <a:t>Deepseek</a:t>
          </a:r>
          <a:r>
            <a:rPr lang="en-US" dirty="0">
              <a:latin typeface="Calibri Light" panose="020F0302020204030204"/>
            </a:rPr>
            <a:t> coder to better create an indexed database of assembled functions</a:t>
          </a:r>
          <a:endParaRPr lang="en-US" dirty="0"/>
        </a:p>
      </dgm:t>
    </dgm:pt>
    <dgm:pt modelId="{79BD25DA-9086-480F-805E-5480F016378D}" type="parTrans" cxnId="{63F2D257-34DF-4C2F-82F6-EF3F2B956B4D}">
      <dgm:prSet/>
      <dgm:spPr/>
    </dgm:pt>
    <dgm:pt modelId="{45C66A3E-6CC5-4D5A-B392-9238192B601C}" type="sibTrans" cxnId="{63F2D257-34DF-4C2F-82F6-EF3F2B956B4D}">
      <dgm:prSet/>
      <dgm:spPr/>
    </dgm:pt>
    <dgm:pt modelId="{028D8A11-1D57-4551-ACC6-BE93B37803C5}" type="pres">
      <dgm:prSet presAssocID="{5F00BA20-A4A3-40B8-AF71-958C60D04F70}" presName="linear" presStyleCnt="0">
        <dgm:presLayoutVars>
          <dgm:animLvl val="lvl"/>
          <dgm:resizeHandles val="exact"/>
        </dgm:presLayoutVars>
      </dgm:prSet>
      <dgm:spPr/>
    </dgm:pt>
    <dgm:pt modelId="{01D3374D-A0AA-45F8-B566-C1877A7AEB22}" type="pres">
      <dgm:prSet presAssocID="{4316A141-207F-4224-B43F-8D74E200F90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AC280AA-695F-4A28-B496-E38E54FB3458}" type="pres">
      <dgm:prSet presAssocID="{71F0858D-8D49-4003-93AB-614C302DB2F7}" presName="spacer" presStyleCnt="0"/>
      <dgm:spPr/>
    </dgm:pt>
    <dgm:pt modelId="{E7045715-5CCB-493A-851C-51272C02F11D}" type="pres">
      <dgm:prSet presAssocID="{3C85FB66-3979-43F3-B357-18F4904A2A8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F0FFC9F-DFE5-4751-B047-D028F39E2FE7}" type="pres">
      <dgm:prSet presAssocID="{5493EBE4-7D95-4CA9-8933-7D7D82BE074C}" presName="spacer" presStyleCnt="0"/>
      <dgm:spPr/>
    </dgm:pt>
    <dgm:pt modelId="{2F30D822-93B8-4BE7-9E72-A7F722DE60F7}" type="pres">
      <dgm:prSet presAssocID="{C80C2C91-BD8F-436D-B8B0-5B38BFF25B8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D69C245-4C24-416F-BD47-CD4773FB7C48}" type="pres">
      <dgm:prSet presAssocID="{F2468F4B-BA4F-4760-B6BB-904A143C6B7D}" presName="spacer" presStyleCnt="0"/>
      <dgm:spPr/>
    </dgm:pt>
    <dgm:pt modelId="{FFD19D8B-D3F6-4F72-9C0F-F59B990C515A}" type="pres">
      <dgm:prSet presAssocID="{332D3B15-6238-42BE-9FA9-6A7A3E8F886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5F1E825-A364-47DF-8791-2767231AA086}" type="presOf" srcId="{3C85FB66-3979-43F3-B357-18F4904A2A8F}" destId="{E7045715-5CCB-493A-851C-51272C02F11D}" srcOrd="0" destOrd="0" presId="urn:microsoft.com/office/officeart/2005/8/layout/vList2"/>
    <dgm:cxn modelId="{1F39A129-B0A1-4AA1-8854-B81146AA847C}" srcId="{5F00BA20-A4A3-40B8-AF71-958C60D04F70}" destId="{C80C2C91-BD8F-436D-B8B0-5B38BFF25B82}" srcOrd="2" destOrd="0" parTransId="{DCDFEBF3-CAA7-46E5-B78E-721564D81CD3}" sibTransId="{F2468F4B-BA4F-4760-B6BB-904A143C6B7D}"/>
    <dgm:cxn modelId="{D5A6594C-BF18-48BA-968D-4D801F61D132}" srcId="{5F00BA20-A4A3-40B8-AF71-958C60D04F70}" destId="{4316A141-207F-4224-B43F-8D74E200F904}" srcOrd="0" destOrd="0" parTransId="{705466F3-8235-41F6-BA35-E8AC6EEC23EF}" sibTransId="{71F0858D-8D49-4003-93AB-614C302DB2F7}"/>
    <dgm:cxn modelId="{63F2D257-34DF-4C2F-82F6-EF3F2B956B4D}" srcId="{5F00BA20-A4A3-40B8-AF71-958C60D04F70}" destId="{332D3B15-6238-42BE-9FA9-6A7A3E8F8863}" srcOrd="3" destOrd="0" parTransId="{79BD25DA-9086-480F-805E-5480F016378D}" sibTransId="{45C66A3E-6CC5-4D5A-B392-9238192B601C}"/>
    <dgm:cxn modelId="{2962009C-FF85-4875-B174-100FD16B8D7A}" type="presOf" srcId="{332D3B15-6238-42BE-9FA9-6A7A3E8F8863}" destId="{FFD19D8B-D3F6-4F72-9C0F-F59B990C515A}" srcOrd="0" destOrd="0" presId="urn:microsoft.com/office/officeart/2005/8/layout/vList2"/>
    <dgm:cxn modelId="{6597EBA1-4D35-4A4E-B7B6-26167675297F}" type="presOf" srcId="{C80C2C91-BD8F-436D-B8B0-5B38BFF25B82}" destId="{2F30D822-93B8-4BE7-9E72-A7F722DE60F7}" srcOrd="0" destOrd="0" presId="urn:microsoft.com/office/officeart/2005/8/layout/vList2"/>
    <dgm:cxn modelId="{BD614BA2-7A21-4350-82F9-22FF7C660F93}" type="presOf" srcId="{4316A141-207F-4224-B43F-8D74E200F904}" destId="{01D3374D-A0AA-45F8-B566-C1877A7AEB22}" srcOrd="0" destOrd="0" presId="urn:microsoft.com/office/officeart/2005/8/layout/vList2"/>
    <dgm:cxn modelId="{361559DB-440C-4518-A71E-847C476B0C52}" srcId="{5F00BA20-A4A3-40B8-AF71-958C60D04F70}" destId="{3C85FB66-3979-43F3-B357-18F4904A2A8F}" srcOrd="1" destOrd="0" parTransId="{ACB3FE64-3773-42CC-80C8-28C4E0C66628}" sibTransId="{5493EBE4-7D95-4CA9-8933-7D7D82BE074C}"/>
    <dgm:cxn modelId="{55E849FC-1F0A-4F16-99B7-2C714CA9D135}" type="presOf" srcId="{5F00BA20-A4A3-40B8-AF71-958C60D04F70}" destId="{028D8A11-1D57-4551-ACC6-BE93B37803C5}" srcOrd="0" destOrd="0" presId="urn:microsoft.com/office/officeart/2005/8/layout/vList2"/>
    <dgm:cxn modelId="{59D0EF03-4AC3-4BCF-9061-00DFDF1BD9B8}" type="presParOf" srcId="{028D8A11-1D57-4551-ACC6-BE93B37803C5}" destId="{01D3374D-A0AA-45F8-B566-C1877A7AEB22}" srcOrd="0" destOrd="0" presId="urn:microsoft.com/office/officeart/2005/8/layout/vList2"/>
    <dgm:cxn modelId="{9F025860-8FA9-45C2-B52A-DCEAF4D0394A}" type="presParOf" srcId="{028D8A11-1D57-4551-ACC6-BE93B37803C5}" destId="{2AC280AA-695F-4A28-B496-E38E54FB3458}" srcOrd="1" destOrd="0" presId="urn:microsoft.com/office/officeart/2005/8/layout/vList2"/>
    <dgm:cxn modelId="{5AD9CA5E-E846-418B-9F1A-528FB384E504}" type="presParOf" srcId="{028D8A11-1D57-4551-ACC6-BE93B37803C5}" destId="{E7045715-5CCB-493A-851C-51272C02F11D}" srcOrd="2" destOrd="0" presId="urn:microsoft.com/office/officeart/2005/8/layout/vList2"/>
    <dgm:cxn modelId="{A64C43A7-52C8-4B7C-9A4F-B7F8D1165D21}" type="presParOf" srcId="{028D8A11-1D57-4551-ACC6-BE93B37803C5}" destId="{BF0FFC9F-DFE5-4751-B047-D028F39E2FE7}" srcOrd="3" destOrd="0" presId="urn:microsoft.com/office/officeart/2005/8/layout/vList2"/>
    <dgm:cxn modelId="{19E180AB-9A46-4C31-AFA3-C0FFA396C543}" type="presParOf" srcId="{028D8A11-1D57-4551-ACC6-BE93B37803C5}" destId="{2F30D822-93B8-4BE7-9E72-A7F722DE60F7}" srcOrd="4" destOrd="0" presId="urn:microsoft.com/office/officeart/2005/8/layout/vList2"/>
    <dgm:cxn modelId="{FEB346FD-2800-4C36-BCB9-22DE384B13AD}" type="presParOf" srcId="{028D8A11-1D57-4551-ACC6-BE93B37803C5}" destId="{9D69C245-4C24-416F-BD47-CD4773FB7C48}" srcOrd="5" destOrd="0" presId="urn:microsoft.com/office/officeart/2005/8/layout/vList2"/>
    <dgm:cxn modelId="{F9DED295-2974-4CE7-82F9-B73FD1902981}" type="presParOf" srcId="{028D8A11-1D57-4551-ACC6-BE93B37803C5}" destId="{FFD19D8B-D3F6-4F72-9C0F-F59B990C515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9D08F-99C7-4BD4-96C4-11CB912CAA76}">
      <dsp:nvSpPr>
        <dsp:cNvPr id="0" name=""/>
        <dsp:cNvSpPr/>
      </dsp:nvSpPr>
      <dsp:spPr>
        <a:xfrm>
          <a:off x="282221" y="141040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5734E-8589-48D3-A31E-3830E40533BD}">
      <dsp:nvSpPr>
        <dsp:cNvPr id="0" name=""/>
        <dsp:cNvSpPr/>
      </dsp:nvSpPr>
      <dsp:spPr>
        <a:xfrm>
          <a:off x="570337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27DE4-D639-41E5-946C-85A1BF597414}">
      <dsp:nvSpPr>
        <dsp:cNvPr id="0" name=""/>
        <dsp:cNvSpPr/>
      </dsp:nvSpPr>
      <dsp:spPr>
        <a:xfrm>
          <a:off x="1948202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this project, our team will create large language model support for NSA’s new reverse engineering tool, Ghidra. </a:t>
          </a:r>
        </a:p>
      </dsp:txBody>
      <dsp:txXfrm>
        <a:off x="1948202" y="1410409"/>
        <a:ext cx="3233964" cy="1371985"/>
      </dsp:txXfrm>
    </dsp:sp>
    <dsp:sp modelId="{FF1294E0-5DA2-4EAE-8206-0671342C8870}">
      <dsp:nvSpPr>
        <dsp:cNvPr id="0" name=""/>
        <dsp:cNvSpPr/>
      </dsp:nvSpPr>
      <dsp:spPr>
        <a:xfrm>
          <a:off x="5745661" y="141040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23ECE-0183-4FF7-8FD4-45385D4D9791}">
      <dsp:nvSpPr>
        <dsp:cNvPr id="0" name=""/>
        <dsp:cNvSpPr/>
      </dsp:nvSpPr>
      <dsp:spPr>
        <a:xfrm>
          <a:off x="6033778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538B2-3A59-4C05-BC52-862EE3EC2245}">
      <dsp:nvSpPr>
        <dsp:cNvPr id="0" name=""/>
        <dsp:cNvSpPr/>
      </dsp:nvSpPr>
      <dsp:spPr>
        <a:xfrm>
          <a:off x="7411643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Reverse engineering is inherently a lossy process. Valuable context and data is often lost or obscured. Our goal is to use machine learning to bridge this gap.</a:t>
          </a:r>
        </a:p>
      </dsp:txBody>
      <dsp:txXfrm>
        <a:off x="7411643" y="1410409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684EC-ECCA-4E38-8D05-3AED0AAFB026}">
      <dsp:nvSpPr>
        <dsp:cNvPr id="0" name=""/>
        <dsp:cNvSpPr/>
      </dsp:nvSpPr>
      <dsp:spPr>
        <a:xfrm>
          <a:off x="56292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75A6AA-8D2C-40DC-80BF-A00EDE006E88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53B10-AE2C-461D-BDE7-AE909C742A24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Multi-step project that consists of numerous phases</a:t>
          </a:r>
        </a:p>
      </dsp:txBody>
      <dsp:txXfrm>
        <a:off x="100682" y="2684598"/>
        <a:ext cx="2370489" cy="720000"/>
      </dsp:txXfrm>
    </dsp:sp>
    <dsp:sp modelId="{2C3698B4-52B2-448D-89EC-21E1B0663A1A}">
      <dsp:nvSpPr>
        <dsp:cNvPr id="0" name=""/>
        <dsp:cNvSpPr/>
      </dsp:nvSpPr>
      <dsp:spPr>
        <a:xfrm>
          <a:off x="334825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68B98-0185-4F55-B0B1-6E9208DD1274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35DE8-DBCF-4706-B03C-D5F4412AD63E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Phase 1: Research &amp; Red Teaming current LLM application (Current)</a:t>
          </a:r>
        </a:p>
      </dsp:txBody>
      <dsp:txXfrm>
        <a:off x="2886007" y="2684598"/>
        <a:ext cx="2370489" cy="720000"/>
      </dsp:txXfrm>
    </dsp:sp>
    <dsp:sp modelId="{C45FA078-C664-40AF-ACC3-57B920E86E75}">
      <dsp:nvSpPr>
        <dsp:cNvPr id="0" name=""/>
        <dsp:cNvSpPr/>
      </dsp:nvSpPr>
      <dsp:spPr>
        <a:xfrm>
          <a:off x="613357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D573A-EC90-4EFD-8257-E933E7B2BB87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0EC07-D1A3-48AF-9CAD-BBF155F32DFE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Phase 2: Improving current models (Late Fall – Early Spring)</a:t>
          </a:r>
        </a:p>
      </dsp:txBody>
      <dsp:txXfrm>
        <a:off x="5671332" y="2684598"/>
        <a:ext cx="2370489" cy="720000"/>
      </dsp:txXfrm>
    </dsp:sp>
    <dsp:sp modelId="{94D0E7DE-EF78-43B4-803B-22B30BE028D1}">
      <dsp:nvSpPr>
        <dsp:cNvPr id="0" name=""/>
        <dsp:cNvSpPr/>
      </dsp:nvSpPr>
      <dsp:spPr>
        <a:xfrm>
          <a:off x="891890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7DC8D8-0FCA-487D-82D0-404E051A80DB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39A1B-5BF0-41DC-A891-854475EE5414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Phase 3: Further refinement &amp; integrating our new model into Ghidra (Spring)</a:t>
          </a:r>
        </a:p>
      </dsp:txBody>
      <dsp:txXfrm>
        <a:off x="8456657" y="2684598"/>
        <a:ext cx="237048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D0092-055E-45C4-8751-24117DEE93B7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C6BFA-D438-4057-8B4E-B3C65F4A45BB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E319D-1725-4BEC-AC63-1C10BE9E78B4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are taking advantage of a current existing open-source large language model "LLM4Decompile".</a:t>
          </a:r>
        </a:p>
      </dsp:txBody>
      <dsp:txXfrm>
        <a:off x="1948202" y="368029"/>
        <a:ext cx="3233964" cy="1371985"/>
      </dsp:txXfrm>
    </dsp:sp>
    <dsp:sp modelId="{88F1A8FA-8841-4AF5-8033-93E89CFA2707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65FEA-0AED-4422-8211-3FBC8A77BD5D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21027-FDDC-4A91-BF3C-20FF164A2286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This LLM already has the ability to decompile binary/assembly to C  (Best version ~65% accurate)</a:t>
          </a:r>
        </a:p>
      </dsp:txBody>
      <dsp:txXfrm>
        <a:off x="7411643" y="368029"/>
        <a:ext cx="3233964" cy="1371985"/>
      </dsp:txXfrm>
    </dsp:sp>
    <dsp:sp modelId="{7695FB70-BC18-41A6-A8C3-DB1ABFDAF4BE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A8BE24-76C1-4E6C-80C4-A5522D0C1B1C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87D51-00A1-4EF9-A7DF-238C27FAA3F5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Our current goal is to refine this LLM to become more accurate.</a:t>
          </a:r>
        </a:p>
      </dsp:txBody>
      <dsp:txXfrm>
        <a:off x="1948202" y="2452790"/>
        <a:ext cx="3233964" cy="1371985"/>
      </dsp:txXfrm>
    </dsp:sp>
    <dsp:sp modelId="{D2E1AF49-152E-485D-A443-7D168EE63ABE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A9DB4-1386-4712-958C-84E2E35E5659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9F58C-8E7D-45D9-8AC0-3786FB03579E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How do we accomplish this?</a:t>
          </a:r>
        </a:p>
      </dsp:txBody>
      <dsp:txXfrm>
        <a:off x="7411643" y="2452790"/>
        <a:ext cx="3233964" cy="13719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98BED-FFCB-4990-96A5-09AA0467FA4F}">
      <dsp:nvSpPr>
        <dsp:cNvPr id="0" name=""/>
        <dsp:cNvSpPr/>
      </dsp:nvSpPr>
      <dsp:spPr>
        <a:xfrm>
          <a:off x="8092" y="395175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01E53-C0FC-4634-A3B4-CCE73365925C}">
      <dsp:nvSpPr>
        <dsp:cNvPr id="0" name=""/>
        <dsp:cNvSpPr/>
      </dsp:nvSpPr>
      <dsp:spPr>
        <a:xfrm>
          <a:off x="8092" y="1360422"/>
          <a:ext cx="2320312" cy="1089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Our team has the latest LLM4Decompile model running on our development environment</a:t>
          </a:r>
        </a:p>
      </dsp:txBody>
      <dsp:txXfrm>
        <a:off x="8092" y="1360422"/>
        <a:ext cx="2320312" cy="1089277"/>
      </dsp:txXfrm>
    </dsp:sp>
    <dsp:sp modelId="{D4BC38ED-05FF-42EF-B7DB-25404488180F}">
      <dsp:nvSpPr>
        <dsp:cNvPr id="0" name=""/>
        <dsp:cNvSpPr/>
      </dsp:nvSpPr>
      <dsp:spPr>
        <a:xfrm>
          <a:off x="8092" y="2520927"/>
          <a:ext cx="2320312" cy="1435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4A0723-098F-47E5-A500-5A47BDE7EB12}">
      <dsp:nvSpPr>
        <dsp:cNvPr id="0" name=""/>
        <dsp:cNvSpPr/>
      </dsp:nvSpPr>
      <dsp:spPr>
        <a:xfrm>
          <a:off x="2734460" y="395175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3727F-4D1A-4E39-B8F6-A7F017E15CB3}">
      <dsp:nvSpPr>
        <dsp:cNvPr id="0" name=""/>
        <dsp:cNvSpPr/>
      </dsp:nvSpPr>
      <dsp:spPr>
        <a:xfrm>
          <a:off x="2734460" y="1360422"/>
          <a:ext cx="2320312" cy="1089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Hosting this model on ubuntu desktop provided by GMU</a:t>
          </a:r>
          <a:r>
            <a:rPr lang="en-US" sz="1400" b="1" kern="1200">
              <a:latin typeface="Calibri Light" panose="020F0302020204030204"/>
            </a:rPr>
            <a:t>, with code repository (</a:t>
          </a:r>
          <a:r>
            <a:rPr lang="en-US" sz="1400" b="1" kern="1200" err="1">
              <a:latin typeface="Calibri Light" panose="020F0302020204030204"/>
            </a:rPr>
            <a:t>github</a:t>
          </a:r>
          <a:r>
            <a:rPr lang="en-US" sz="1400" b="1" kern="1200">
              <a:latin typeface="Calibri Light" panose="020F0302020204030204"/>
            </a:rPr>
            <a:t>)</a:t>
          </a:r>
          <a:r>
            <a:rPr lang="en-US" sz="1400" b="1" kern="1200">
              <a:solidFill>
                <a:srgbClr val="000000"/>
              </a:solidFill>
              <a:latin typeface="Calibri Light"/>
              <a:cs typeface="Calibri Light"/>
            </a:rPr>
            <a:t> </a:t>
          </a:r>
          <a:r>
            <a:rPr lang="en-US" sz="1400" b="1" kern="1200">
              <a:solidFill>
                <a:srgbClr val="000000"/>
              </a:solidFill>
              <a:latin typeface="Calibri Light"/>
              <a:cs typeface="Calibri"/>
            </a:rPr>
            <a:t>https://github.com/SPIRE-GMU/SPIRE_GLLeN/tree/dev</a:t>
          </a:r>
          <a:endParaRPr lang="en-US" sz="1400" b="1" kern="1200">
            <a:latin typeface="Calibri Light"/>
            <a:cs typeface="Calibri"/>
          </a:endParaRPr>
        </a:p>
      </dsp:txBody>
      <dsp:txXfrm>
        <a:off x="2734460" y="1360422"/>
        <a:ext cx="2320312" cy="1089277"/>
      </dsp:txXfrm>
    </dsp:sp>
    <dsp:sp modelId="{461D80F0-104F-46F1-BB0E-E211C9DD49B5}">
      <dsp:nvSpPr>
        <dsp:cNvPr id="0" name=""/>
        <dsp:cNvSpPr/>
      </dsp:nvSpPr>
      <dsp:spPr>
        <a:xfrm>
          <a:off x="2734460" y="2520927"/>
          <a:ext cx="2320312" cy="1435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69785-EE35-4396-9823-B05856DFFDD0}">
      <dsp:nvSpPr>
        <dsp:cNvPr id="0" name=""/>
        <dsp:cNvSpPr/>
      </dsp:nvSpPr>
      <dsp:spPr>
        <a:xfrm>
          <a:off x="5460827" y="395175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9D136-DAEE-4416-AD6F-423CB3817E60}">
      <dsp:nvSpPr>
        <dsp:cNvPr id="0" name=""/>
        <dsp:cNvSpPr/>
      </dsp:nvSpPr>
      <dsp:spPr>
        <a:xfrm>
          <a:off x="5460827" y="1360422"/>
          <a:ext cx="2320312" cy="1089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With the model running, we can begin to test, improve, and refine it.</a:t>
          </a:r>
        </a:p>
      </dsp:txBody>
      <dsp:txXfrm>
        <a:off x="5460827" y="1360422"/>
        <a:ext cx="2320312" cy="1089277"/>
      </dsp:txXfrm>
    </dsp:sp>
    <dsp:sp modelId="{5698A7C6-F37D-4796-9E34-21DF3DB77AAD}">
      <dsp:nvSpPr>
        <dsp:cNvPr id="0" name=""/>
        <dsp:cNvSpPr/>
      </dsp:nvSpPr>
      <dsp:spPr>
        <a:xfrm>
          <a:off x="5460827" y="2520927"/>
          <a:ext cx="2320312" cy="1435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96B52-F520-444E-80E2-F4F2B6B55C45}">
      <dsp:nvSpPr>
        <dsp:cNvPr id="0" name=""/>
        <dsp:cNvSpPr/>
      </dsp:nvSpPr>
      <dsp:spPr>
        <a:xfrm>
          <a:off x="8187194" y="395175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1450E-A4B5-46FC-AE14-70897F52A355}">
      <dsp:nvSpPr>
        <dsp:cNvPr id="0" name=""/>
        <dsp:cNvSpPr/>
      </dsp:nvSpPr>
      <dsp:spPr>
        <a:xfrm>
          <a:off x="8187194" y="1360422"/>
          <a:ext cx="2320312" cy="1089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We have split into 2 teams to achieve these objectives</a:t>
          </a:r>
        </a:p>
      </dsp:txBody>
      <dsp:txXfrm>
        <a:off x="8187194" y="1360422"/>
        <a:ext cx="2320312" cy="1089277"/>
      </dsp:txXfrm>
    </dsp:sp>
    <dsp:sp modelId="{3A3B3EE5-2CB6-4C54-8695-1EE9BA76B7A4}">
      <dsp:nvSpPr>
        <dsp:cNvPr id="0" name=""/>
        <dsp:cNvSpPr/>
      </dsp:nvSpPr>
      <dsp:spPr>
        <a:xfrm>
          <a:off x="8187194" y="2520927"/>
          <a:ext cx="2320312" cy="1435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RAG Team – This team oversees building a RAG Pipeline that we will combine with LLM4Decompile to improve accuracy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Red Team – This team oversees evaluating the current LLM4Decompile model and determining where it falls short.</a:t>
          </a:r>
        </a:p>
      </dsp:txBody>
      <dsp:txXfrm>
        <a:off x="8187194" y="2520927"/>
        <a:ext cx="2320312" cy="14352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0DC99-CBCE-4382-B351-6B4B868BFAAD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CDBD44-FEA2-4ADF-81B0-B09C38D7D969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5209A-E0F8-40CC-883A-35706D682D0E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Begin studying attacks and create a plan for where to begin. </a:t>
          </a:r>
        </a:p>
      </dsp:txBody>
      <dsp:txXfrm>
        <a:off x="93445" y="3018902"/>
        <a:ext cx="3206250" cy="720000"/>
      </dsp:txXfrm>
    </dsp:sp>
    <dsp:sp modelId="{09065EE9-1CD8-4953-9EDE-712B4A440E7C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0E136-A87A-4AE4-A209-1B33BA033240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38F2D-4B2A-4E39-8018-23D478D25B87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Execute plan for testing packages defined by supplied documents </a:t>
          </a:r>
        </a:p>
      </dsp:txBody>
      <dsp:txXfrm>
        <a:off x="3860789" y="3018902"/>
        <a:ext cx="3206250" cy="720000"/>
      </dsp:txXfrm>
    </dsp:sp>
    <dsp:sp modelId="{4735CE93-6E49-40C4-AAC0-FDD4FEC53C9D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DEC1C-4BC2-4CDC-8C12-C62E8AE11055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D089E-66BC-404E-B710-E1AE3E9D7054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Sort through dataset to determine why each failed file failed</a:t>
          </a:r>
        </a:p>
      </dsp:txBody>
      <dsp:txXfrm>
        <a:off x="7628133" y="3018902"/>
        <a:ext cx="320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D3374D-A0AA-45F8-B566-C1877A7AEB22}">
      <dsp:nvSpPr>
        <dsp:cNvPr id="0" name=""/>
        <dsp:cNvSpPr/>
      </dsp:nvSpPr>
      <dsp:spPr>
        <a:xfrm>
          <a:off x="0" y="629959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rgbClr val="000000"/>
              </a:solidFill>
              <a:latin typeface="Calibri Light" panose="020F0302020204030204"/>
            </a:rPr>
            <a:t>Create a better CFG Map by refining input functions to get better relationships</a:t>
          </a:r>
          <a:endParaRPr lang="en-US" sz="2500" kern="1200"/>
        </a:p>
      </dsp:txBody>
      <dsp:txXfrm>
        <a:off x="48547" y="678506"/>
        <a:ext cx="6569739" cy="897406"/>
      </dsp:txXfrm>
    </dsp:sp>
    <dsp:sp modelId="{E7045715-5CCB-493A-851C-51272C02F11D}">
      <dsp:nvSpPr>
        <dsp:cNvPr id="0" name=""/>
        <dsp:cNvSpPr/>
      </dsp:nvSpPr>
      <dsp:spPr>
        <a:xfrm>
          <a:off x="0" y="169646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 Light" panose="020F0302020204030204"/>
            </a:rPr>
            <a:t>Research GCC and Radar 2 as replacements for </a:t>
          </a:r>
          <a:r>
            <a:rPr lang="en-US" sz="2500" kern="1200" dirty="0" err="1">
              <a:latin typeface="Calibri Light" panose="020F0302020204030204"/>
            </a:rPr>
            <a:t>Ghidra</a:t>
          </a:r>
          <a:r>
            <a:rPr lang="en-US" sz="2500" kern="1200" dirty="0">
              <a:latin typeface="Calibri Light" panose="020F0302020204030204"/>
            </a:rPr>
            <a:t> in CFG creation tools</a:t>
          </a:r>
        </a:p>
      </dsp:txBody>
      <dsp:txXfrm>
        <a:off x="48547" y="1745007"/>
        <a:ext cx="6569739" cy="897406"/>
      </dsp:txXfrm>
    </dsp:sp>
    <dsp:sp modelId="{2F30D822-93B8-4BE7-9E72-A7F722DE60F7}">
      <dsp:nvSpPr>
        <dsp:cNvPr id="0" name=""/>
        <dsp:cNvSpPr/>
      </dsp:nvSpPr>
      <dsp:spPr>
        <a:xfrm>
          <a:off x="0" y="276296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rgbClr val="000000"/>
              </a:solidFill>
              <a:latin typeface="Calibri Light" panose="020F0302020204030204"/>
            </a:rPr>
            <a:t>Create new input layers for LLM4Decompile that accepts multiple parameters (Files, Text, CFGs)</a:t>
          </a:r>
          <a:endParaRPr lang="en-US" sz="2500" kern="1200"/>
        </a:p>
      </dsp:txBody>
      <dsp:txXfrm>
        <a:off x="48547" y="2811507"/>
        <a:ext cx="6569739" cy="897406"/>
      </dsp:txXfrm>
    </dsp:sp>
    <dsp:sp modelId="{FFD19D8B-D3F6-4F72-9C0F-F59B990C515A}">
      <dsp:nvSpPr>
        <dsp:cNvPr id="0" name=""/>
        <dsp:cNvSpPr/>
      </dsp:nvSpPr>
      <dsp:spPr>
        <a:xfrm>
          <a:off x="0" y="382946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 Light" panose="020F0302020204030204"/>
            </a:rPr>
            <a:t>Use ChatGPT or </a:t>
          </a:r>
          <a:r>
            <a:rPr lang="en-US" sz="2500" kern="1200" dirty="0" err="1">
              <a:latin typeface="Calibri Light" panose="020F0302020204030204"/>
            </a:rPr>
            <a:t>Deepseek</a:t>
          </a:r>
          <a:r>
            <a:rPr lang="en-US" sz="2500" kern="1200" dirty="0">
              <a:latin typeface="Calibri Light" panose="020F0302020204030204"/>
            </a:rPr>
            <a:t> coder to better create an indexed database of assembled functions</a:t>
          </a:r>
          <a:endParaRPr lang="en-US" sz="2500" kern="1200" dirty="0"/>
        </a:p>
      </dsp:txBody>
      <dsp:txXfrm>
        <a:off x="48547" y="3878007"/>
        <a:ext cx="6569739" cy="897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1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2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5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6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0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7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7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4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4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Ghidra-LLM: Large Language Models for Static Reverse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Week 10 Update</a:t>
            </a:r>
          </a:p>
          <a:p>
            <a:pPr algn="l"/>
            <a:r>
              <a:rPr lang="en-US"/>
              <a:t>Project 9: Bisesh, Mack, Maximilan, Craig, Justin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506AC-5F9C-761C-221A-2B9639E2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RAG Team (Craig, Justin) Objectives – Next 2 Weeks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6E8463-B353-CB6A-ADD9-B896664B64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94084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096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E6CFF1AA-AA7D-FA99-A813-473CA0BF1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741391"/>
            <a:ext cx="3549649" cy="1616203"/>
          </a:xfrm>
        </p:spPr>
        <p:txBody>
          <a:bodyPr anchor="b">
            <a:normAutofit/>
          </a:bodyPr>
          <a:lstStyle/>
          <a:p>
            <a:r>
              <a:rPr lang="en-US" sz="3200">
                <a:cs typeface="Calibri Light"/>
              </a:rPr>
              <a:t>CFG Map</a:t>
            </a:r>
            <a:endParaRPr lang="en-US" sz="320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7E6255B-0C6C-1784-F279-3A7DFE38E4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92" r="3584" b="-1"/>
          <a:stretch/>
        </p:blipFill>
        <p:spPr>
          <a:xfrm>
            <a:off x="5089243" y="877413"/>
            <a:ext cx="6222628" cy="504309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3AFCAD34-1AFC-BC1A-F6B2-C34C6391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89243" y="5858828"/>
            <a:ext cx="6226463" cy="123363"/>
            <a:chOff x="7015162" y="5858828"/>
            <a:chExt cx="4300544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129F4A2-3705-CF87-3DDA-AF9CE9389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91B1028-FC76-5583-3A1F-5815A7DCF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4598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C40BA-BEB4-9BDF-EA33-547E942C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Gantt Chart – Phase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FF388C-F3A8-6F54-7341-2CF3A5F25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534532"/>
            <a:ext cx="11327549" cy="331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6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6D8E0-E31A-4EAB-69D6-C4120D44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Review - Project Goal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0F3495-6072-FFEE-C13D-BF0014FCE6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48086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034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FC9DA-1F8A-429C-D5B2-068A44B4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Review – Project 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CBC960-3616-4029-CE91-A76F3B70D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34257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429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50A61-6B65-5989-C6DF-55CCFF64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Review – Phase 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A9F90A-4659-6AF3-ACE8-E62F92CB7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13843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621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C4716-4A6B-B4FE-3F71-CD3BF8D7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>
                <a:cs typeface="Calibri Light"/>
              </a:rPr>
              <a:t>Team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579DB6-C3F7-7380-6AFB-E04EEF402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865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48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2E6E4-7605-C18E-FBDB-EF81FE68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Lab Environment</a:t>
            </a:r>
            <a:br>
              <a:rPr lang="en-US" sz="4000">
                <a:solidFill>
                  <a:srgbClr val="FFFFFF"/>
                </a:solidFill>
              </a:rPr>
            </a:br>
            <a:br>
              <a:rPr lang="en-US" sz="4000"/>
            </a:br>
            <a:br>
              <a:rPr lang="en-US" sz="4000"/>
            </a:br>
            <a:endParaRPr lang="en-US" sz="400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4" name="Content Placeholder 3" descr="A diagram of a computer server&#10;&#10;Description automatically generated">
            <a:extLst>
              <a:ext uri="{FF2B5EF4-FFF2-40B4-BE49-F238E27FC236}">
                <a16:creationId xmlns:a16="http://schemas.microsoft.com/office/drawing/2014/main" id="{08400338-356B-06BA-45E0-FB32ACA39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084" b="4390"/>
          <a:stretch/>
        </p:blipFill>
        <p:spPr>
          <a:xfrm>
            <a:off x="4142994" y="1094834"/>
            <a:ext cx="7872750" cy="428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9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63657-9259-EC33-3C3E-2BA5943B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  <a:cs typeface="Calibri Light"/>
              </a:rPr>
              <a:t>Red Team (Mack, Max, Bisesh) Objectives – Last 2 weeks</a:t>
            </a: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160C-61CC-5D72-2701-F0937AD1E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Created an automated script to test functions within </a:t>
            </a:r>
            <a:r>
              <a:rPr lang="en-US" sz="2000" err="1">
                <a:ea typeface="+mn-lt"/>
                <a:cs typeface="+mn-lt"/>
              </a:rPr>
              <a:t>exeBench</a:t>
            </a:r>
            <a:r>
              <a:rPr lang="en-US" sz="2000">
                <a:ea typeface="+mn-lt"/>
                <a:cs typeface="+mn-lt"/>
              </a:rPr>
              <a:t> for criteria:</a:t>
            </a:r>
            <a:endParaRPr lang="en-US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cs typeface="Calibri"/>
              </a:rPr>
              <a:t>Re-compile-ability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ea typeface="+mn-lt"/>
                <a:cs typeface="+mn-lt"/>
              </a:rPr>
              <a:t>Executability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ea typeface="+mn-lt"/>
                <a:cs typeface="+mn-lt"/>
              </a:rPr>
              <a:t>Human Readable</a:t>
            </a:r>
          </a:p>
          <a:p>
            <a:r>
              <a:rPr lang="en-US" sz="2000">
                <a:ea typeface="+mn-lt"/>
                <a:cs typeface="+mn-lt"/>
              </a:rPr>
              <a:t>Gathered 1,000 working files and 5,000 failed files for use in red team efforts.</a:t>
            </a:r>
            <a:endParaRPr lang="en-US">
              <a:ea typeface="+mn-lt"/>
              <a:cs typeface="+mn-lt"/>
            </a:endParaRPr>
          </a:p>
          <a:p>
            <a:r>
              <a:rPr lang="en-US" sz="2000">
                <a:cs typeface="Calibri" panose="020F0502020204030204"/>
              </a:rPr>
              <a:t>Began to sort failed files into categories to use in red team package tests.</a:t>
            </a:r>
          </a:p>
          <a:p>
            <a:pPr marL="457200" indent="-457200"/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1787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CE1BD-E245-E5EB-3666-7FB45E07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3400">
                <a:solidFill>
                  <a:srgbClr val="FFFFFF"/>
                </a:solidFill>
                <a:cs typeface="Calibri Light"/>
              </a:rPr>
              <a:t>Red Team (Mack, Max, Bisesh) Objectives – Next 2 weeks</a:t>
            </a:r>
            <a:endParaRPr lang="en-US" sz="34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EE8609-00E3-FD79-7693-A8058A6E33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77266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135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C761B-6F13-1672-B788-BE4BBE75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RAG Team (Craig, Justin) Objectives – Last 2 Weeks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B0BE0-5FC7-82AF-F9C6-1F08B21D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sz="2000">
                <a:cs typeface="Calibri"/>
              </a:rPr>
              <a:t>Created a local subset of </a:t>
            </a:r>
            <a:r>
              <a:rPr lang="en-US" sz="2000" err="1">
                <a:cs typeface="Calibri"/>
              </a:rPr>
              <a:t>exeBench</a:t>
            </a:r>
            <a:r>
              <a:rPr lang="en-US" sz="2000">
                <a:cs typeface="Calibri"/>
              </a:rPr>
              <a:t> data using successful and unsuccessful files</a:t>
            </a:r>
          </a:p>
          <a:p>
            <a:pPr marL="457200" indent="-457200"/>
            <a:r>
              <a:rPr lang="en-US" sz="2000">
                <a:cs typeface="Calibri"/>
              </a:rPr>
              <a:t>Began working on creating a local database of C and ASM files to be used as RAG input.</a:t>
            </a:r>
          </a:p>
          <a:p>
            <a:pPr marL="914400" lvl="1">
              <a:buFont typeface="Courier New" panose="020B0604020202020204" pitchFamily="34" charset="0"/>
              <a:buChar char="o"/>
            </a:pPr>
            <a:r>
              <a:rPr lang="en-US" sz="1600">
                <a:cs typeface="Calibri"/>
              </a:rPr>
              <a:t>Efforts paused due to more recent given directions</a:t>
            </a:r>
          </a:p>
          <a:p>
            <a:pPr marL="457200" indent="-457200"/>
            <a:r>
              <a:rPr lang="en-US" sz="2000">
                <a:cs typeface="Calibri"/>
              </a:rPr>
              <a:t>Utilized neo4j and </a:t>
            </a:r>
            <a:r>
              <a:rPr lang="en-US" sz="2000" err="1">
                <a:cs typeface="Calibri"/>
              </a:rPr>
              <a:t>GenAI</a:t>
            </a:r>
            <a:r>
              <a:rPr lang="en-US" sz="2000">
                <a:cs typeface="Calibri"/>
              </a:rPr>
              <a:t> tools to vectorize </a:t>
            </a:r>
            <a:r>
              <a:rPr lang="en-US" sz="2000" err="1">
                <a:cs typeface="Calibri"/>
              </a:rPr>
              <a:t>exeBench</a:t>
            </a:r>
            <a:r>
              <a:rPr lang="en-US" sz="2000">
                <a:cs typeface="Calibri"/>
              </a:rPr>
              <a:t> subset </a:t>
            </a:r>
          </a:p>
          <a:p>
            <a:pPr marL="914400" lvl="1">
              <a:buFont typeface="Courier New" panose="020B0604020202020204" pitchFamily="34" charset="0"/>
              <a:buChar char="o"/>
            </a:pPr>
            <a:r>
              <a:rPr lang="en-US" sz="1600">
                <a:cs typeface="Calibri"/>
              </a:rPr>
              <a:t>Created vectorization process</a:t>
            </a:r>
          </a:p>
          <a:p>
            <a:pPr marL="914400" lvl="1">
              <a:buFont typeface="Courier New" panose="020B0604020202020204" pitchFamily="34" charset="0"/>
              <a:buChar char="o"/>
            </a:pPr>
            <a:r>
              <a:rPr lang="en-US" sz="1600">
                <a:cs typeface="Calibri"/>
              </a:rPr>
              <a:t>Created Control Flow Graph mappings of C -&gt; ASM</a:t>
            </a:r>
          </a:p>
          <a:p>
            <a:pPr marL="914400" lvl="1">
              <a:buFont typeface="Courier New" panose="020B0604020202020204" pitchFamily="34" charset="0"/>
              <a:buChar char="o"/>
            </a:pPr>
            <a:r>
              <a:rPr lang="en-US" sz="1600">
                <a:cs typeface="Calibri"/>
              </a:rPr>
              <a:t>Successfully built relationship map</a:t>
            </a:r>
          </a:p>
          <a:p>
            <a:pPr marL="457200" indent="-457200"/>
            <a:r>
              <a:rPr lang="en-US" sz="2000">
                <a:cs typeface="Calibri"/>
              </a:rPr>
              <a:t>Began stripping layers of LLM4Decompile to refine the input.</a:t>
            </a:r>
          </a:p>
          <a:p>
            <a:pPr marL="914400" lvl="1">
              <a:buFont typeface="Courier New" panose="020B0604020202020204" pitchFamily="34" charset="0"/>
              <a:buChar char="o"/>
            </a:pPr>
            <a:r>
              <a:rPr lang="en-US" sz="1600">
                <a:cs typeface="Calibri"/>
              </a:rPr>
              <a:t>LLM4Decompile is built using </a:t>
            </a:r>
            <a:r>
              <a:rPr lang="en-US" sz="1600" err="1">
                <a:cs typeface="Calibri"/>
              </a:rPr>
              <a:t>Deepseek</a:t>
            </a:r>
            <a:r>
              <a:rPr lang="en-US" sz="1600">
                <a:cs typeface="Calibri"/>
              </a:rPr>
              <a:t> Code and LLAMA2</a:t>
            </a:r>
          </a:p>
          <a:p>
            <a:pPr marL="914400" lvl="1">
              <a:buFont typeface="Courier New" panose="020B0604020202020204" pitchFamily="34" charset="0"/>
              <a:buChar char="o"/>
            </a:pPr>
            <a:r>
              <a:rPr lang="en-US" sz="1600">
                <a:cs typeface="Calibri"/>
              </a:rPr>
              <a:t>Established local model of </a:t>
            </a:r>
            <a:r>
              <a:rPr lang="en-US" sz="1600" err="1">
                <a:cs typeface="Calibri"/>
              </a:rPr>
              <a:t>DeepSeek</a:t>
            </a:r>
            <a:r>
              <a:rPr lang="en-US" sz="1600">
                <a:cs typeface="Calibri"/>
              </a:rPr>
              <a:t> Coder to understand "chat"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055895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Ghidra-LLM: Large Language Models for Static Reverse Engineering</vt:lpstr>
      <vt:lpstr>Review - Project Goal</vt:lpstr>
      <vt:lpstr>Review – Project Process</vt:lpstr>
      <vt:lpstr>Review – Phase 1</vt:lpstr>
      <vt:lpstr>Team Objectives</vt:lpstr>
      <vt:lpstr>Lab Environment   </vt:lpstr>
      <vt:lpstr>Red Team (Mack, Max, Bisesh) Objectives – Last 2 weeks</vt:lpstr>
      <vt:lpstr>Red Team (Mack, Max, Bisesh) Objectives – Next 2 weeks</vt:lpstr>
      <vt:lpstr>RAG Team (Craig, Justin) Objectives – Last 2 Weeks</vt:lpstr>
      <vt:lpstr>RAG Team (Craig, Justin) Objectives – Next 2 Weeks</vt:lpstr>
      <vt:lpstr>CFG Map</vt:lpstr>
      <vt:lpstr>Gantt Chart – Phase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7</cp:revision>
  <dcterms:created xsi:type="dcterms:W3CDTF">2024-10-17T16:50:00Z</dcterms:created>
  <dcterms:modified xsi:type="dcterms:W3CDTF">2024-11-02T02:28:21Z</dcterms:modified>
</cp:coreProperties>
</file>