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5" r:id="rId6"/>
    <p:sldId id="276" r:id="rId7"/>
    <p:sldId id="273" r:id="rId8"/>
    <p:sldId id="269" r:id="rId9"/>
    <p:sldId id="274" r:id="rId10"/>
    <p:sldId id="277" r:id="rId11"/>
    <p:sldId id="265" r:id="rId12"/>
    <p:sldId id="264" r:id="rId13"/>
    <p:sldId id="266" r:id="rId14"/>
    <p:sldId id="27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032167-5E6C-7340-A8FF-5F3689F76BA0}" v="429" dt="2025-01-30T22:44:28.303"/>
    <p1510:client id="{AD5C984B-C0AD-FFA0-3A10-8E74860C5A94}" v="33" dt="2025-01-30T21:00:42.125"/>
    <p1510:client id="{F1CD34E9-8259-4184-B421-797A2FC823F1}" v="13" dt="2025-01-30T22:31:58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312CD0-C74B-441F-846C-F3B179FAA44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E7E3973-984C-4807-90A0-F0FEC4D283C7}">
      <dgm:prSet/>
      <dgm:spPr/>
      <dgm:t>
        <a:bodyPr/>
        <a:lstStyle/>
        <a:p>
          <a:r>
            <a:rPr lang="en-US"/>
            <a:t>In this project, our team will create large language model support for NSA’s new reverse engineering tool, Ghidra. </a:t>
          </a:r>
        </a:p>
      </dgm:t>
    </dgm:pt>
    <dgm:pt modelId="{C81C7835-D133-4D03-976C-BD51F563B590}" type="parTrans" cxnId="{3068928C-3FFC-42C4-9DA7-F75C26CBA72F}">
      <dgm:prSet/>
      <dgm:spPr/>
      <dgm:t>
        <a:bodyPr/>
        <a:lstStyle/>
        <a:p>
          <a:endParaRPr lang="en-US"/>
        </a:p>
      </dgm:t>
    </dgm:pt>
    <dgm:pt modelId="{1812E345-7EAA-4D13-9F9B-94C4846237EC}" type="sibTrans" cxnId="{3068928C-3FFC-42C4-9DA7-F75C26CBA72F}">
      <dgm:prSet/>
      <dgm:spPr/>
      <dgm:t>
        <a:bodyPr/>
        <a:lstStyle/>
        <a:p>
          <a:endParaRPr lang="en-US"/>
        </a:p>
      </dgm:t>
    </dgm:pt>
    <dgm:pt modelId="{3F42FEDD-55E3-48CE-80C3-ADC8C93CBC0D}">
      <dgm:prSet/>
      <dgm:spPr/>
      <dgm:t>
        <a:bodyPr/>
        <a:lstStyle/>
        <a:p>
          <a:r>
            <a:rPr lang="en-US"/>
            <a:t>Reverse engineering is inherently a lossy process. Valuable context and data is often lost or obscured. Our goal is to use machine learning to bridge this gap.</a:t>
          </a:r>
        </a:p>
      </dgm:t>
    </dgm:pt>
    <dgm:pt modelId="{8A968827-0E7D-4D3D-A208-58261C3C73CB}" type="parTrans" cxnId="{30850D95-BD00-454A-9C7E-94F1E07E76C1}">
      <dgm:prSet/>
      <dgm:spPr/>
      <dgm:t>
        <a:bodyPr/>
        <a:lstStyle/>
        <a:p>
          <a:endParaRPr lang="en-US"/>
        </a:p>
      </dgm:t>
    </dgm:pt>
    <dgm:pt modelId="{D62D5DC8-DF20-41F7-AC10-6946BB8D9BF0}" type="sibTrans" cxnId="{30850D95-BD00-454A-9C7E-94F1E07E76C1}">
      <dgm:prSet/>
      <dgm:spPr/>
      <dgm:t>
        <a:bodyPr/>
        <a:lstStyle/>
        <a:p>
          <a:endParaRPr lang="en-US"/>
        </a:p>
      </dgm:t>
    </dgm:pt>
    <dgm:pt modelId="{FA048069-4810-49AC-8427-8578F7E5B99F}" type="pres">
      <dgm:prSet presAssocID="{EE312CD0-C74B-441F-846C-F3B179FAA44F}" presName="root" presStyleCnt="0">
        <dgm:presLayoutVars>
          <dgm:dir/>
          <dgm:resizeHandles val="exact"/>
        </dgm:presLayoutVars>
      </dgm:prSet>
      <dgm:spPr/>
    </dgm:pt>
    <dgm:pt modelId="{9179A0D5-5367-4F4C-9699-2628ABD3D442}" type="pres">
      <dgm:prSet presAssocID="{EE312CD0-C74B-441F-846C-F3B179FAA44F}" presName="container" presStyleCnt="0">
        <dgm:presLayoutVars>
          <dgm:dir/>
          <dgm:resizeHandles val="exact"/>
        </dgm:presLayoutVars>
      </dgm:prSet>
      <dgm:spPr/>
    </dgm:pt>
    <dgm:pt modelId="{C101E42C-A598-4DC5-93C5-0AFB37073891}" type="pres">
      <dgm:prSet presAssocID="{AE7E3973-984C-4807-90A0-F0FEC4D283C7}" presName="compNode" presStyleCnt="0"/>
      <dgm:spPr/>
    </dgm:pt>
    <dgm:pt modelId="{5BA9D08F-99C7-4BD4-96C4-11CB912CAA76}" type="pres">
      <dgm:prSet presAssocID="{AE7E3973-984C-4807-90A0-F0FEC4D283C7}" presName="iconBgRect" presStyleLbl="bgShp" presStyleIdx="0" presStyleCnt="2"/>
      <dgm:spPr/>
    </dgm:pt>
    <dgm:pt modelId="{8EE5734E-8589-48D3-A31E-3830E40533BD}" type="pres">
      <dgm:prSet presAssocID="{AE7E3973-984C-4807-90A0-F0FEC4D283C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F9DD2E7-4F99-440A-A790-3163AF5871DC}" type="pres">
      <dgm:prSet presAssocID="{AE7E3973-984C-4807-90A0-F0FEC4D283C7}" presName="spaceRect" presStyleCnt="0"/>
      <dgm:spPr/>
    </dgm:pt>
    <dgm:pt modelId="{98127DE4-D639-41E5-946C-85A1BF597414}" type="pres">
      <dgm:prSet presAssocID="{AE7E3973-984C-4807-90A0-F0FEC4D283C7}" presName="textRect" presStyleLbl="revTx" presStyleIdx="0" presStyleCnt="2">
        <dgm:presLayoutVars>
          <dgm:chMax val="1"/>
          <dgm:chPref val="1"/>
        </dgm:presLayoutVars>
      </dgm:prSet>
      <dgm:spPr/>
    </dgm:pt>
    <dgm:pt modelId="{B7578E3C-BB8E-4409-8EC8-3A7CDDA7FE58}" type="pres">
      <dgm:prSet presAssocID="{1812E345-7EAA-4D13-9F9B-94C4846237EC}" presName="sibTrans" presStyleLbl="sibTrans2D1" presStyleIdx="0" presStyleCnt="0"/>
      <dgm:spPr/>
    </dgm:pt>
    <dgm:pt modelId="{9235E536-726D-46C4-9853-DFED401EBA31}" type="pres">
      <dgm:prSet presAssocID="{3F42FEDD-55E3-48CE-80C3-ADC8C93CBC0D}" presName="compNode" presStyleCnt="0"/>
      <dgm:spPr/>
    </dgm:pt>
    <dgm:pt modelId="{FF1294E0-5DA2-4EAE-8206-0671342C8870}" type="pres">
      <dgm:prSet presAssocID="{3F42FEDD-55E3-48CE-80C3-ADC8C93CBC0D}" presName="iconBgRect" presStyleLbl="bgShp" presStyleIdx="1" presStyleCnt="2"/>
      <dgm:spPr/>
    </dgm:pt>
    <dgm:pt modelId="{C6923ECE-0183-4FF7-8FD4-45385D4D9791}" type="pres">
      <dgm:prSet presAssocID="{3F42FEDD-55E3-48CE-80C3-ADC8C93CBC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0F90D85B-C151-4227-95D9-7C4A86D5056E}" type="pres">
      <dgm:prSet presAssocID="{3F42FEDD-55E3-48CE-80C3-ADC8C93CBC0D}" presName="spaceRect" presStyleCnt="0"/>
      <dgm:spPr/>
    </dgm:pt>
    <dgm:pt modelId="{4CA538B2-3A59-4C05-BC52-862EE3EC2245}" type="pres">
      <dgm:prSet presAssocID="{3F42FEDD-55E3-48CE-80C3-ADC8C93CBC0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FBEAA36-BBF8-4751-9EEA-64E574129FC2}" type="presOf" srcId="{EE312CD0-C74B-441F-846C-F3B179FAA44F}" destId="{FA048069-4810-49AC-8427-8578F7E5B99F}" srcOrd="0" destOrd="0" presId="urn:microsoft.com/office/officeart/2018/2/layout/IconCircleList"/>
    <dgm:cxn modelId="{2C410350-72A0-4CEB-8023-85466961A6A3}" type="presOf" srcId="{AE7E3973-984C-4807-90A0-F0FEC4D283C7}" destId="{98127DE4-D639-41E5-946C-85A1BF597414}" srcOrd="0" destOrd="0" presId="urn:microsoft.com/office/officeart/2018/2/layout/IconCircleList"/>
    <dgm:cxn modelId="{D5D28C8C-69FE-486B-A8F6-8A64A910867E}" type="presOf" srcId="{3F42FEDD-55E3-48CE-80C3-ADC8C93CBC0D}" destId="{4CA538B2-3A59-4C05-BC52-862EE3EC2245}" srcOrd="0" destOrd="0" presId="urn:microsoft.com/office/officeart/2018/2/layout/IconCircleList"/>
    <dgm:cxn modelId="{3068928C-3FFC-42C4-9DA7-F75C26CBA72F}" srcId="{EE312CD0-C74B-441F-846C-F3B179FAA44F}" destId="{AE7E3973-984C-4807-90A0-F0FEC4D283C7}" srcOrd="0" destOrd="0" parTransId="{C81C7835-D133-4D03-976C-BD51F563B590}" sibTransId="{1812E345-7EAA-4D13-9F9B-94C4846237EC}"/>
    <dgm:cxn modelId="{30850D95-BD00-454A-9C7E-94F1E07E76C1}" srcId="{EE312CD0-C74B-441F-846C-F3B179FAA44F}" destId="{3F42FEDD-55E3-48CE-80C3-ADC8C93CBC0D}" srcOrd="1" destOrd="0" parTransId="{8A968827-0E7D-4D3D-A208-58261C3C73CB}" sibTransId="{D62D5DC8-DF20-41F7-AC10-6946BB8D9BF0}"/>
    <dgm:cxn modelId="{B27AF8AF-EEC6-4F89-9C3A-EE0CD0E5FCBB}" type="presOf" srcId="{1812E345-7EAA-4D13-9F9B-94C4846237EC}" destId="{B7578E3C-BB8E-4409-8EC8-3A7CDDA7FE58}" srcOrd="0" destOrd="0" presId="urn:microsoft.com/office/officeart/2018/2/layout/IconCircleList"/>
    <dgm:cxn modelId="{13BD2D9C-941F-495B-AB17-63C15F9B3CAB}" type="presParOf" srcId="{FA048069-4810-49AC-8427-8578F7E5B99F}" destId="{9179A0D5-5367-4F4C-9699-2628ABD3D442}" srcOrd="0" destOrd="0" presId="urn:microsoft.com/office/officeart/2018/2/layout/IconCircleList"/>
    <dgm:cxn modelId="{DBD02C60-32AE-4CC0-A4D6-314E381133AD}" type="presParOf" srcId="{9179A0D5-5367-4F4C-9699-2628ABD3D442}" destId="{C101E42C-A598-4DC5-93C5-0AFB37073891}" srcOrd="0" destOrd="0" presId="urn:microsoft.com/office/officeart/2018/2/layout/IconCircleList"/>
    <dgm:cxn modelId="{AEC8345E-B7A4-4B16-AB11-344191CB29F3}" type="presParOf" srcId="{C101E42C-A598-4DC5-93C5-0AFB37073891}" destId="{5BA9D08F-99C7-4BD4-96C4-11CB912CAA76}" srcOrd="0" destOrd="0" presId="urn:microsoft.com/office/officeart/2018/2/layout/IconCircleList"/>
    <dgm:cxn modelId="{F5DE7269-D908-4DBD-80F7-CA401161D0FC}" type="presParOf" srcId="{C101E42C-A598-4DC5-93C5-0AFB37073891}" destId="{8EE5734E-8589-48D3-A31E-3830E40533BD}" srcOrd="1" destOrd="0" presId="urn:microsoft.com/office/officeart/2018/2/layout/IconCircleList"/>
    <dgm:cxn modelId="{592DBC9E-B17D-4C80-B7E5-937D451041E4}" type="presParOf" srcId="{C101E42C-A598-4DC5-93C5-0AFB37073891}" destId="{0F9DD2E7-4F99-440A-A790-3163AF5871DC}" srcOrd="2" destOrd="0" presId="urn:microsoft.com/office/officeart/2018/2/layout/IconCircleList"/>
    <dgm:cxn modelId="{F2D0D29C-50CB-4653-A1F7-3CF0F30E3DC0}" type="presParOf" srcId="{C101E42C-A598-4DC5-93C5-0AFB37073891}" destId="{98127DE4-D639-41E5-946C-85A1BF597414}" srcOrd="3" destOrd="0" presId="urn:microsoft.com/office/officeart/2018/2/layout/IconCircleList"/>
    <dgm:cxn modelId="{975E0FE1-21A4-4520-A41E-E11EB7D9ECD4}" type="presParOf" srcId="{9179A0D5-5367-4F4C-9699-2628ABD3D442}" destId="{B7578E3C-BB8E-4409-8EC8-3A7CDDA7FE58}" srcOrd="1" destOrd="0" presId="urn:microsoft.com/office/officeart/2018/2/layout/IconCircleList"/>
    <dgm:cxn modelId="{A5A1FED0-88BB-4998-A225-8574898BA107}" type="presParOf" srcId="{9179A0D5-5367-4F4C-9699-2628ABD3D442}" destId="{9235E536-726D-46C4-9853-DFED401EBA31}" srcOrd="2" destOrd="0" presId="urn:microsoft.com/office/officeart/2018/2/layout/IconCircleList"/>
    <dgm:cxn modelId="{8FB30C74-41F2-41FD-A18D-1EFFBD587F4E}" type="presParOf" srcId="{9235E536-726D-46C4-9853-DFED401EBA31}" destId="{FF1294E0-5DA2-4EAE-8206-0671342C8870}" srcOrd="0" destOrd="0" presId="urn:microsoft.com/office/officeart/2018/2/layout/IconCircleList"/>
    <dgm:cxn modelId="{A44FBC1A-33CA-4838-BD10-796CB2B3D0A0}" type="presParOf" srcId="{9235E536-726D-46C4-9853-DFED401EBA31}" destId="{C6923ECE-0183-4FF7-8FD4-45385D4D9791}" srcOrd="1" destOrd="0" presId="urn:microsoft.com/office/officeart/2018/2/layout/IconCircleList"/>
    <dgm:cxn modelId="{430A36EB-56ED-4EC6-AC21-C7B7512A7C22}" type="presParOf" srcId="{9235E536-726D-46C4-9853-DFED401EBA31}" destId="{0F90D85B-C151-4227-95D9-7C4A86D5056E}" srcOrd="2" destOrd="0" presId="urn:microsoft.com/office/officeart/2018/2/layout/IconCircleList"/>
    <dgm:cxn modelId="{76292430-2772-4316-B250-5BF5B4D6AB97}" type="presParOf" srcId="{9235E536-726D-46C4-9853-DFED401EBA31}" destId="{4CA538B2-3A59-4C05-BC52-862EE3EC224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0AF369B-2D0C-4004-A46C-CBB08BDE0C3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AD135F-30F8-41B5-A267-BDF81DB1D395}" type="pres">
      <dgm:prSet presAssocID="{60AF369B-2D0C-4004-A46C-CBB08BDE0C3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FEC9406-21CE-43A6-A26B-225EC567105D}" type="presOf" srcId="{60AF369B-2D0C-4004-A46C-CBB08BDE0C34}" destId="{CBAD135F-30F8-41B5-A267-BDF81DB1D395}" srcOrd="0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51959D3-F00F-4CDD-8DDC-A74098B414D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23A357-6C7B-5644-AC79-4E4E250E8E37}">
      <dgm:prSet/>
      <dgm:spPr/>
      <dgm:t>
        <a:bodyPr/>
        <a:lstStyle/>
        <a:p>
          <a:r>
            <a:rPr lang="en-US">
              <a:latin typeface="Calibri Light" panose="020F0302020204030204"/>
            </a:rPr>
            <a:t>Finalize hallucination bucket sort (Determine largest hallucination errors)</a:t>
          </a:r>
          <a:endParaRPr lang="en-US"/>
        </a:p>
      </dgm:t>
    </dgm:pt>
    <dgm:pt modelId="{1A70A74B-7B0A-5640-9432-BD67932E235C}" type="parTrans" cxnId="{A57B577B-95E9-C94C-AC08-F3052763A0AA}">
      <dgm:prSet/>
      <dgm:spPr/>
      <dgm:t>
        <a:bodyPr/>
        <a:lstStyle/>
        <a:p>
          <a:endParaRPr lang="en-US"/>
        </a:p>
      </dgm:t>
    </dgm:pt>
    <dgm:pt modelId="{33148DB0-15CD-244A-BE17-5765319A065D}" type="sibTrans" cxnId="{A57B577B-95E9-C94C-AC08-F3052763A0AA}">
      <dgm:prSet/>
      <dgm:spPr/>
      <dgm:t>
        <a:bodyPr/>
        <a:lstStyle/>
        <a:p>
          <a:endParaRPr lang="en-US"/>
        </a:p>
      </dgm:t>
    </dgm:pt>
    <dgm:pt modelId="{E00A80B1-FD48-894E-BE69-20B303FA42BF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Begin write up on most common hallucinations</a:t>
          </a:r>
        </a:p>
      </dgm:t>
    </dgm:pt>
    <dgm:pt modelId="{650AB9E1-5F20-7541-BEF0-AFEBB932E409}" type="parTrans" cxnId="{FF4722D1-4387-A44D-BAF3-1B282B134CA6}">
      <dgm:prSet/>
      <dgm:spPr/>
      <dgm:t>
        <a:bodyPr/>
        <a:lstStyle/>
        <a:p>
          <a:endParaRPr lang="en-US"/>
        </a:p>
      </dgm:t>
    </dgm:pt>
    <dgm:pt modelId="{47C77790-44ED-194C-B575-10EA3FE558E8}" type="sibTrans" cxnId="{FF4722D1-4387-A44D-BAF3-1B282B134CA6}">
      <dgm:prSet/>
      <dgm:spPr/>
      <dgm:t>
        <a:bodyPr/>
        <a:lstStyle/>
        <a:p>
          <a:endParaRPr lang="en-US"/>
        </a:p>
      </dgm:t>
    </dgm:pt>
    <dgm:pt modelId="{A7AB93C4-7A6D-428D-9BC6-CE212E1631D8}" type="pres">
      <dgm:prSet presAssocID="{B51959D3-F00F-4CDD-8DDC-A74098B414DF}" presName="linear" presStyleCnt="0">
        <dgm:presLayoutVars>
          <dgm:animLvl val="lvl"/>
          <dgm:resizeHandles val="exact"/>
        </dgm:presLayoutVars>
      </dgm:prSet>
      <dgm:spPr/>
    </dgm:pt>
    <dgm:pt modelId="{E91CC9D1-785D-734E-BCD1-3BD9FFC665D1}" type="pres">
      <dgm:prSet presAssocID="{AD23A357-6C7B-5644-AC79-4E4E250E8E3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0B26906-A94B-3045-8E42-E969533DA61D}" type="pres">
      <dgm:prSet presAssocID="{33148DB0-15CD-244A-BE17-5765319A065D}" presName="spacer" presStyleCnt="0"/>
      <dgm:spPr/>
    </dgm:pt>
    <dgm:pt modelId="{E33A9550-3C2C-8041-816A-8C612A811E73}" type="pres">
      <dgm:prSet presAssocID="{E00A80B1-FD48-894E-BE69-20B303FA42B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3180A90B-212A-AF4E-9696-B311C891EF76}" type="presOf" srcId="{E00A80B1-FD48-894E-BE69-20B303FA42BF}" destId="{E33A9550-3C2C-8041-816A-8C612A811E73}" srcOrd="0" destOrd="0" presId="urn:microsoft.com/office/officeart/2005/8/layout/vList2"/>
    <dgm:cxn modelId="{8FF88E24-7072-2849-9AE0-8E24AD02B09A}" type="presOf" srcId="{AD23A357-6C7B-5644-AC79-4E4E250E8E37}" destId="{E91CC9D1-785D-734E-BCD1-3BD9FFC665D1}" srcOrd="0" destOrd="0" presId="urn:microsoft.com/office/officeart/2005/8/layout/vList2"/>
    <dgm:cxn modelId="{9F3D804F-6026-4AED-AF00-56C2BE79A8D8}" type="presOf" srcId="{B51959D3-F00F-4CDD-8DDC-A74098B414DF}" destId="{A7AB93C4-7A6D-428D-9BC6-CE212E1631D8}" srcOrd="0" destOrd="0" presId="urn:microsoft.com/office/officeart/2005/8/layout/vList2"/>
    <dgm:cxn modelId="{A57B577B-95E9-C94C-AC08-F3052763A0AA}" srcId="{B51959D3-F00F-4CDD-8DDC-A74098B414DF}" destId="{AD23A357-6C7B-5644-AC79-4E4E250E8E37}" srcOrd="0" destOrd="0" parTransId="{1A70A74B-7B0A-5640-9432-BD67932E235C}" sibTransId="{33148DB0-15CD-244A-BE17-5765319A065D}"/>
    <dgm:cxn modelId="{FF4722D1-4387-A44D-BAF3-1B282B134CA6}" srcId="{B51959D3-F00F-4CDD-8DDC-A74098B414DF}" destId="{E00A80B1-FD48-894E-BE69-20B303FA42BF}" srcOrd="1" destOrd="0" parTransId="{650AB9E1-5F20-7541-BEF0-AFEBB932E409}" sibTransId="{47C77790-44ED-194C-B575-10EA3FE558E8}"/>
    <dgm:cxn modelId="{9749B378-9830-F249-9103-7CFACD8A31FA}" type="presParOf" srcId="{A7AB93C4-7A6D-428D-9BC6-CE212E1631D8}" destId="{E91CC9D1-785D-734E-BCD1-3BD9FFC665D1}" srcOrd="0" destOrd="0" presId="urn:microsoft.com/office/officeart/2005/8/layout/vList2"/>
    <dgm:cxn modelId="{FD18D4CF-51BF-EC47-92A2-06F0D99AD8A4}" type="presParOf" srcId="{A7AB93C4-7A6D-428D-9BC6-CE212E1631D8}" destId="{C0B26906-A94B-3045-8E42-E969533DA61D}" srcOrd="1" destOrd="0" presId="urn:microsoft.com/office/officeart/2005/8/layout/vList2"/>
    <dgm:cxn modelId="{414DB46C-CB6F-1F49-B237-A6611051D932}" type="presParOf" srcId="{A7AB93C4-7A6D-428D-9BC6-CE212E1631D8}" destId="{E33A9550-3C2C-8041-816A-8C612A811E7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51959D3-F00F-4CDD-8DDC-A74098B414D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23A357-6C7B-5644-AC79-4E4E250E8E37}">
      <dgm:prSet/>
      <dgm:spPr/>
      <dgm:t>
        <a:bodyPr/>
        <a:lstStyle/>
        <a:p>
          <a:r>
            <a:rPr lang="en-US"/>
            <a:t>Learned about Ghidra</a:t>
          </a:r>
        </a:p>
      </dgm:t>
    </dgm:pt>
    <dgm:pt modelId="{1A70A74B-7B0A-5640-9432-BD67932E235C}" type="parTrans" cxnId="{A57B577B-95E9-C94C-AC08-F3052763A0AA}">
      <dgm:prSet/>
      <dgm:spPr/>
      <dgm:t>
        <a:bodyPr/>
        <a:lstStyle/>
        <a:p>
          <a:endParaRPr lang="en-US"/>
        </a:p>
      </dgm:t>
    </dgm:pt>
    <dgm:pt modelId="{33148DB0-15CD-244A-BE17-5765319A065D}" type="sibTrans" cxnId="{A57B577B-95E9-C94C-AC08-F3052763A0AA}">
      <dgm:prSet/>
      <dgm:spPr/>
      <dgm:t>
        <a:bodyPr/>
        <a:lstStyle/>
        <a:p>
          <a:endParaRPr lang="en-US"/>
        </a:p>
      </dgm:t>
    </dgm:pt>
    <dgm:pt modelId="{2DFD4833-FBE2-4443-87E0-97AA2F945716}">
      <dgm:prSet/>
      <dgm:spPr/>
      <dgm:t>
        <a:bodyPr/>
        <a:lstStyle/>
        <a:p>
          <a:r>
            <a:rPr lang="en-US"/>
            <a:t>Learned about LLM4Decompile</a:t>
          </a:r>
        </a:p>
      </dgm:t>
    </dgm:pt>
    <dgm:pt modelId="{B4ED28CF-90AD-DD4F-B22E-E42A46624192}" type="parTrans" cxnId="{B77DEA1F-CE9C-E44E-844F-B82922AA78CD}">
      <dgm:prSet/>
      <dgm:spPr/>
      <dgm:t>
        <a:bodyPr/>
        <a:lstStyle/>
        <a:p>
          <a:endParaRPr lang="en-US"/>
        </a:p>
      </dgm:t>
    </dgm:pt>
    <dgm:pt modelId="{EA0E9020-E84B-8E48-8C56-74A2B73A0B43}" type="sibTrans" cxnId="{B77DEA1F-CE9C-E44E-844F-B82922AA78CD}">
      <dgm:prSet/>
      <dgm:spPr/>
      <dgm:t>
        <a:bodyPr/>
        <a:lstStyle/>
        <a:p>
          <a:endParaRPr lang="en-US"/>
        </a:p>
      </dgm:t>
    </dgm:pt>
    <dgm:pt modelId="{B663B6FE-4EDA-CE47-BC2B-FF73668EC875}">
      <dgm:prSet/>
      <dgm:spPr/>
      <dgm:t>
        <a:bodyPr/>
        <a:lstStyle/>
        <a:p>
          <a:r>
            <a:rPr lang="en-US"/>
            <a:t>Learned about RAG</a:t>
          </a:r>
        </a:p>
      </dgm:t>
    </dgm:pt>
    <dgm:pt modelId="{B04C3994-3602-B244-ADFC-116A74BBF38E}" type="parTrans" cxnId="{D61339D7-9B65-5948-A24D-56A0765C8DA0}">
      <dgm:prSet/>
      <dgm:spPr/>
      <dgm:t>
        <a:bodyPr/>
        <a:lstStyle/>
        <a:p>
          <a:endParaRPr lang="en-US"/>
        </a:p>
      </dgm:t>
    </dgm:pt>
    <dgm:pt modelId="{38EAAB78-796E-C545-B083-E4751F008346}" type="sibTrans" cxnId="{D61339D7-9B65-5948-A24D-56A0765C8DA0}">
      <dgm:prSet/>
      <dgm:spPr/>
      <dgm:t>
        <a:bodyPr/>
        <a:lstStyle/>
        <a:p>
          <a:endParaRPr lang="en-US"/>
        </a:p>
      </dgm:t>
    </dgm:pt>
    <dgm:pt modelId="{15A52EBD-E8C7-8548-8531-49F8D6BF0510}">
      <dgm:prSet/>
      <dgm:spPr/>
      <dgm:t>
        <a:bodyPr/>
        <a:lstStyle/>
        <a:p>
          <a:r>
            <a:rPr lang="en-US"/>
            <a:t>Began Building RAG </a:t>
          </a:r>
          <a:r>
            <a:rPr lang="en-US" err="1"/>
            <a:t>Pipline</a:t>
          </a:r>
          <a:endParaRPr lang="en-US"/>
        </a:p>
      </dgm:t>
    </dgm:pt>
    <dgm:pt modelId="{A8E23B4E-AE59-3A47-AD33-F99B2264B762}" type="parTrans" cxnId="{7FA18EFF-36F6-0A43-BFAA-EBA4EE5832F8}">
      <dgm:prSet/>
      <dgm:spPr/>
      <dgm:t>
        <a:bodyPr/>
        <a:lstStyle/>
        <a:p>
          <a:endParaRPr lang="en-US"/>
        </a:p>
      </dgm:t>
    </dgm:pt>
    <dgm:pt modelId="{3088CF0D-7EE1-BC4E-B013-6F3FF6DB76BE}" type="sibTrans" cxnId="{7FA18EFF-36F6-0A43-BFAA-EBA4EE5832F8}">
      <dgm:prSet/>
      <dgm:spPr/>
      <dgm:t>
        <a:bodyPr/>
        <a:lstStyle/>
        <a:p>
          <a:endParaRPr lang="en-US"/>
        </a:p>
      </dgm:t>
    </dgm:pt>
    <dgm:pt modelId="{C62BC28A-4152-804F-A2FE-3BCD9CE9B41F}">
      <dgm:prSet/>
      <dgm:spPr/>
      <dgm:t>
        <a:bodyPr/>
        <a:lstStyle/>
        <a:p>
          <a:r>
            <a:rPr lang="en-US"/>
            <a:t>Built database for RAG </a:t>
          </a:r>
          <a:r>
            <a:rPr lang="en-US" err="1"/>
            <a:t>Pipline</a:t>
          </a:r>
          <a:endParaRPr lang="en-US"/>
        </a:p>
      </dgm:t>
    </dgm:pt>
    <dgm:pt modelId="{E65D6B30-EC45-0043-BF66-492736F1F76F}" type="parTrans" cxnId="{FD2DBF3F-F2B4-464B-8790-8955F7AD0082}">
      <dgm:prSet/>
      <dgm:spPr/>
      <dgm:t>
        <a:bodyPr/>
        <a:lstStyle/>
        <a:p>
          <a:endParaRPr lang="en-US"/>
        </a:p>
      </dgm:t>
    </dgm:pt>
    <dgm:pt modelId="{FBD752E4-6B9F-2D44-9026-295BC815A28C}" type="sibTrans" cxnId="{FD2DBF3F-F2B4-464B-8790-8955F7AD0082}">
      <dgm:prSet/>
      <dgm:spPr/>
      <dgm:t>
        <a:bodyPr/>
        <a:lstStyle/>
        <a:p>
          <a:endParaRPr lang="en-US"/>
        </a:p>
      </dgm:t>
    </dgm:pt>
    <dgm:pt modelId="{A7AB93C4-7A6D-428D-9BC6-CE212E1631D8}" type="pres">
      <dgm:prSet presAssocID="{B51959D3-F00F-4CDD-8DDC-A74098B414DF}" presName="linear" presStyleCnt="0">
        <dgm:presLayoutVars>
          <dgm:animLvl val="lvl"/>
          <dgm:resizeHandles val="exact"/>
        </dgm:presLayoutVars>
      </dgm:prSet>
      <dgm:spPr/>
    </dgm:pt>
    <dgm:pt modelId="{E91CC9D1-785D-734E-BCD1-3BD9FFC665D1}" type="pres">
      <dgm:prSet presAssocID="{AD23A357-6C7B-5644-AC79-4E4E250E8E3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0B26906-A94B-3045-8E42-E969533DA61D}" type="pres">
      <dgm:prSet presAssocID="{33148DB0-15CD-244A-BE17-5765319A065D}" presName="spacer" presStyleCnt="0"/>
      <dgm:spPr/>
    </dgm:pt>
    <dgm:pt modelId="{3B82860C-8D63-F543-8C19-8D41AE8B78F7}" type="pres">
      <dgm:prSet presAssocID="{2DFD4833-FBE2-4443-87E0-97AA2F9457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E4C6BE8-A5D8-3742-A4CB-774969A4A976}" type="pres">
      <dgm:prSet presAssocID="{EA0E9020-E84B-8E48-8C56-74A2B73A0B43}" presName="spacer" presStyleCnt="0"/>
      <dgm:spPr/>
    </dgm:pt>
    <dgm:pt modelId="{E65D5BED-0238-884C-B8E6-3D680FDEFBB0}" type="pres">
      <dgm:prSet presAssocID="{B663B6FE-4EDA-CE47-BC2B-FF73668EC87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EFEBBBA-6C5D-7B4F-8AC9-125EBF86E4CA}" type="pres">
      <dgm:prSet presAssocID="{38EAAB78-796E-C545-B083-E4751F008346}" presName="spacer" presStyleCnt="0"/>
      <dgm:spPr/>
    </dgm:pt>
    <dgm:pt modelId="{C3923C02-38A1-914A-A0B2-2FB8681B552A}" type="pres">
      <dgm:prSet presAssocID="{15A52EBD-E8C7-8548-8531-49F8D6BF051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5196D4B-5EF7-A346-A0E6-4F50E0A0BA3A}" type="pres">
      <dgm:prSet presAssocID="{3088CF0D-7EE1-BC4E-B013-6F3FF6DB76BE}" presName="spacer" presStyleCnt="0"/>
      <dgm:spPr/>
    </dgm:pt>
    <dgm:pt modelId="{E386C468-0167-9645-8519-18BE2E111CF2}" type="pres">
      <dgm:prSet presAssocID="{C62BC28A-4152-804F-A2FE-3BCD9CE9B41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77DEA1F-CE9C-E44E-844F-B82922AA78CD}" srcId="{B51959D3-F00F-4CDD-8DDC-A74098B414DF}" destId="{2DFD4833-FBE2-4443-87E0-97AA2F945716}" srcOrd="1" destOrd="0" parTransId="{B4ED28CF-90AD-DD4F-B22E-E42A46624192}" sibTransId="{EA0E9020-E84B-8E48-8C56-74A2B73A0B43}"/>
    <dgm:cxn modelId="{8FF88E24-7072-2849-9AE0-8E24AD02B09A}" type="presOf" srcId="{AD23A357-6C7B-5644-AC79-4E4E250E8E37}" destId="{E91CC9D1-785D-734E-BCD1-3BD9FFC665D1}" srcOrd="0" destOrd="0" presId="urn:microsoft.com/office/officeart/2005/8/layout/vList2"/>
    <dgm:cxn modelId="{00F94130-D1F2-E244-B8C9-C9503E768A9B}" type="presOf" srcId="{B663B6FE-4EDA-CE47-BC2B-FF73668EC875}" destId="{E65D5BED-0238-884C-B8E6-3D680FDEFBB0}" srcOrd="0" destOrd="0" presId="urn:microsoft.com/office/officeart/2005/8/layout/vList2"/>
    <dgm:cxn modelId="{CC51C13A-F292-F048-8D14-A9B68A61DA73}" type="presOf" srcId="{C62BC28A-4152-804F-A2FE-3BCD9CE9B41F}" destId="{E386C468-0167-9645-8519-18BE2E111CF2}" srcOrd="0" destOrd="0" presId="urn:microsoft.com/office/officeart/2005/8/layout/vList2"/>
    <dgm:cxn modelId="{FD2DBF3F-F2B4-464B-8790-8955F7AD0082}" srcId="{B51959D3-F00F-4CDD-8DDC-A74098B414DF}" destId="{C62BC28A-4152-804F-A2FE-3BCD9CE9B41F}" srcOrd="4" destOrd="0" parTransId="{E65D6B30-EC45-0043-BF66-492736F1F76F}" sibTransId="{FBD752E4-6B9F-2D44-9026-295BC815A28C}"/>
    <dgm:cxn modelId="{9F3D804F-6026-4AED-AF00-56C2BE79A8D8}" type="presOf" srcId="{B51959D3-F00F-4CDD-8DDC-A74098B414DF}" destId="{A7AB93C4-7A6D-428D-9BC6-CE212E1631D8}" srcOrd="0" destOrd="0" presId="urn:microsoft.com/office/officeart/2005/8/layout/vList2"/>
    <dgm:cxn modelId="{8F96C150-EC3A-B448-8C72-4D7F4A0CF8C6}" type="presOf" srcId="{15A52EBD-E8C7-8548-8531-49F8D6BF0510}" destId="{C3923C02-38A1-914A-A0B2-2FB8681B552A}" srcOrd="0" destOrd="0" presId="urn:microsoft.com/office/officeart/2005/8/layout/vList2"/>
    <dgm:cxn modelId="{A57B577B-95E9-C94C-AC08-F3052763A0AA}" srcId="{B51959D3-F00F-4CDD-8DDC-A74098B414DF}" destId="{AD23A357-6C7B-5644-AC79-4E4E250E8E37}" srcOrd="0" destOrd="0" parTransId="{1A70A74B-7B0A-5640-9432-BD67932E235C}" sibTransId="{33148DB0-15CD-244A-BE17-5765319A065D}"/>
    <dgm:cxn modelId="{56A78598-D16C-C54B-810A-2FD9ED6C2D7C}" type="presOf" srcId="{2DFD4833-FBE2-4443-87E0-97AA2F945716}" destId="{3B82860C-8D63-F543-8C19-8D41AE8B78F7}" srcOrd="0" destOrd="0" presId="urn:microsoft.com/office/officeart/2005/8/layout/vList2"/>
    <dgm:cxn modelId="{D61339D7-9B65-5948-A24D-56A0765C8DA0}" srcId="{B51959D3-F00F-4CDD-8DDC-A74098B414DF}" destId="{B663B6FE-4EDA-CE47-BC2B-FF73668EC875}" srcOrd="2" destOrd="0" parTransId="{B04C3994-3602-B244-ADFC-116A74BBF38E}" sibTransId="{38EAAB78-796E-C545-B083-E4751F008346}"/>
    <dgm:cxn modelId="{7FA18EFF-36F6-0A43-BFAA-EBA4EE5832F8}" srcId="{B51959D3-F00F-4CDD-8DDC-A74098B414DF}" destId="{15A52EBD-E8C7-8548-8531-49F8D6BF0510}" srcOrd="3" destOrd="0" parTransId="{A8E23B4E-AE59-3A47-AD33-F99B2264B762}" sibTransId="{3088CF0D-7EE1-BC4E-B013-6F3FF6DB76BE}"/>
    <dgm:cxn modelId="{9749B378-9830-F249-9103-7CFACD8A31FA}" type="presParOf" srcId="{A7AB93C4-7A6D-428D-9BC6-CE212E1631D8}" destId="{E91CC9D1-785D-734E-BCD1-3BD9FFC665D1}" srcOrd="0" destOrd="0" presId="urn:microsoft.com/office/officeart/2005/8/layout/vList2"/>
    <dgm:cxn modelId="{FD18D4CF-51BF-EC47-92A2-06F0D99AD8A4}" type="presParOf" srcId="{A7AB93C4-7A6D-428D-9BC6-CE212E1631D8}" destId="{C0B26906-A94B-3045-8E42-E969533DA61D}" srcOrd="1" destOrd="0" presId="urn:microsoft.com/office/officeart/2005/8/layout/vList2"/>
    <dgm:cxn modelId="{1065B8D6-CFD9-2E41-B830-24C6A524D88D}" type="presParOf" srcId="{A7AB93C4-7A6D-428D-9BC6-CE212E1631D8}" destId="{3B82860C-8D63-F543-8C19-8D41AE8B78F7}" srcOrd="2" destOrd="0" presId="urn:microsoft.com/office/officeart/2005/8/layout/vList2"/>
    <dgm:cxn modelId="{C6CBC2E6-E23C-C84D-A2EE-9AECD46580B6}" type="presParOf" srcId="{A7AB93C4-7A6D-428D-9BC6-CE212E1631D8}" destId="{0E4C6BE8-A5D8-3742-A4CB-774969A4A976}" srcOrd="3" destOrd="0" presId="urn:microsoft.com/office/officeart/2005/8/layout/vList2"/>
    <dgm:cxn modelId="{E07FA03A-EBFF-734B-B7BF-28FC1AB02C35}" type="presParOf" srcId="{A7AB93C4-7A6D-428D-9BC6-CE212E1631D8}" destId="{E65D5BED-0238-884C-B8E6-3D680FDEFBB0}" srcOrd="4" destOrd="0" presId="urn:microsoft.com/office/officeart/2005/8/layout/vList2"/>
    <dgm:cxn modelId="{4543BEF1-DCC3-AE47-8AC1-A68F3F1563E9}" type="presParOf" srcId="{A7AB93C4-7A6D-428D-9BC6-CE212E1631D8}" destId="{4EFEBBBA-6C5D-7B4F-8AC9-125EBF86E4CA}" srcOrd="5" destOrd="0" presId="urn:microsoft.com/office/officeart/2005/8/layout/vList2"/>
    <dgm:cxn modelId="{33CACB09-AA66-E142-B047-CEF7EB8BEE19}" type="presParOf" srcId="{A7AB93C4-7A6D-428D-9BC6-CE212E1631D8}" destId="{C3923C02-38A1-914A-A0B2-2FB8681B552A}" srcOrd="6" destOrd="0" presId="urn:microsoft.com/office/officeart/2005/8/layout/vList2"/>
    <dgm:cxn modelId="{51718D6F-A649-6C40-9DC7-15D3107D3581}" type="presParOf" srcId="{A7AB93C4-7A6D-428D-9BC6-CE212E1631D8}" destId="{E5196D4B-5EF7-A346-A0E6-4F50E0A0BA3A}" srcOrd="7" destOrd="0" presId="urn:microsoft.com/office/officeart/2005/8/layout/vList2"/>
    <dgm:cxn modelId="{79D0324F-789E-DC48-B494-949BA53B8D35}" type="presParOf" srcId="{A7AB93C4-7A6D-428D-9BC6-CE212E1631D8}" destId="{E386C468-0167-9645-8519-18BE2E111C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1AF173-B339-4239-A0A6-AE2582FB86C4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E71EC70-E31B-9B40-8671-31081E22C380}">
      <dgm:prSet/>
      <dgm:spPr/>
      <dgm:t>
        <a:bodyPr/>
        <a:lstStyle/>
        <a:p>
          <a:r>
            <a:rPr lang="en-US"/>
            <a:t>Work towards taking an assembly file and getting a CFG from it</a:t>
          </a:r>
        </a:p>
      </dgm:t>
    </dgm:pt>
    <dgm:pt modelId="{A1CF2FCE-A21C-C74D-9FF0-D51299372492}" type="parTrans" cxnId="{8039C651-B021-1A4D-9F25-38C7AACFBC27}">
      <dgm:prSet/>
      <dgm:spPr/>
      <dgm:t>
        <a:bodyPr/>
        <a:lstStyle/>
        <a:p>
          <a:endParaRPr lang="en-US"/>
        </a:p>
      </dgm:t>
    </dgm:pt>
    <dgm:pt modelId="{D706DA82-05F8-E64C-9379-8BF858976FC9}" type="sibTrans" cxnId="{8039C651-B021-1A4D-9F25-38C7AACFBC27}">
      <dgm:prSet/>
      <dgm:spPr/>
      <dgm:t>
        <a:bodyPr/>
        <a:lstStyle/>
        <a:p>
          <a:endParaRPr lang="en-US"/>
        </a:p>
      </dgm:t>
    </dgm:pt>
    <dgm:pt modelId="{0E20CA59-7490-2D45-A2E6-B9070E83AC10}">
      <dgm:prSet/>
      <dgm:spPr/>
      <dgm:t>
        <a:bodyPr/>
        <a:lstStyle/>
        <a:p>
          <a:r>
            <a:rPr lang="en-US"/>
            <a:t>Work on Comparison/Similarity search's</a:t>
          </a:r>
        </a:p>
      </dgm:t>
    </dgm:pt>
    <dgm:pt modelId="{CE91D2DA-CBA2-E748-A6E4-A4CA20BB43C4}" type="parTrans" cxnId="{A5803B88-666F-B04C-AAB6-93C17215D3AB}">
      <dgm:prSet/>
      <dgm:spPr/>
      <dgm:t>
        <a:bodyPr/>
        <a:lstStyle/>
        <a:p>
          <a:endParaRPr lang="en-US"/>
        </a:p>
      </dgm:t>
    </dgm:pt>
    <dgm:pt modelId="{2248D0E6-C758-8246-B1B4-F8BBB50DCA93}" type="sibTrans" cxnId="{A5803B88-666F-B04C-AAB6-93C17215D3AB}">
      <dgm:prSet/>
      <dgm:spPr/>
      <dgm:t>
        <a:bodyPr/>
        <a:lstStyle/>
        <a:p>
          <a:endParaRPr lang="en-US"/>
        </a:p>
      </dgm:t>
    </dgm:pt>
    <dgm:pt modelId="{E3B19862-8FF8-7E4E-AFC9-ADED7B851F31}">
      <dgm:prSet/>
      <dgm:spPr/>
      <dgm:t>
        <a:bodyPr/>
        <a:lstStyle/>
        <a:p>
          <a:r>
            <a:rPr lang="en-US"/>
            <a:t>K-Nearest Neighbors</a:t>
          </a:r>
        </a:p>
      </dgm:t>
    </dgm:pt>
    <dgm:pt modelId="{36378592-9204-FD46-BE48-FABD204CC45D}" type="parTrans" cxnId="{FDC1A551-AB35-F845-A8FA-9735DC3E106C}">
      <dgm:prSet/>
      <dgm:spPr/>
      <dgm:t>
        <a:bodyPr/>
        <a:lstStyle/>
        <a:p>
          <a:endParaRPr lang="en-US"/>
        </a:p>
      </dgm:t>
    </dgm:pt>
    <dgm:pt modelId="{76F9F346-EB3C-A24E-9525-CEE017ED8F50}" type="sibTrans" cxnId="{FDC1A551-AB35-F845-A8FA-9735DC3E106C}">
      <dgm:prSet/>
      <dgm:spPr/>
      <dgm:t>
        <a:bodyPr/>
        <a:lstStyle/>
        <a:p>
          <a:endParaRPr lang="en-US"/>
        </a:p>
      </dgm:t>
    </dgm:pt>
    <dgm:pt modelId="{0F3174C1-2EC4-41E9-B718-172A6DBB364A}" type="pres">
      <dgm:prSet presAssocID="{891AF173-B339-4239-A0A6-AE2582FB86C4}" presName="linear" presStyleCnt="0">
        <dgm:presLayoutVars>
          <dgm:animLvl val="lvl"/>
          <dgm:resizeHandles val="exact"/>
        </dgm:presLayoutVars>
      </dgm:prSet>
      <dgm:spPr/>
    </dgm:pt>
    <dgm:pt modelId="{DD43DF38-D272-FE4A-BF03-712891427B31}" type="pres">
      <dgm:prSet presAssocID="{9E71EC70-E31B-9B40-8671-31081E22C38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E779F2-435E-A843-B65A-E2E52C2007DD}" type="pres">
      <dgm:prSet presAssocID="{D706DA82-05F8-E64C-9379-8BF858976FC9}" presName="spacer" presStyleCnt="0"/>
      <dgm:spPr/>
    </dgm:pt>
    <dgm:pt modelId="{BCAF37EA-0EA9-8E4B-BF49-A1A1E5CA7B7B}" type="pres">
      <dgm:prSet presAssocID="{0E20CA59-7490-2D45-A2E6-B9070E83AC1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0B9A6FD-4942-0F47-B4A6-054EC85CD624}" type="pres">
      <dgm:prSet presAssocID="{0E20CA59-7490-2D45-A2E6-B9070E83AC1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19F3941-7BBD-7A40-A342-72383948A74A}" type="presOf" srcId="{E3B19862-8FF8-7E4E-AFC9-ADED7B851F31}" destId="{C0B9A6FD-4942-0F47-B4A6-054EC85CD624}" srcOrd="0" destOrd="0" presId="urn:microsoft.com/office/officeart/2005/8/layout/vList2"/>
    <dgm:cxn modelId="{41FEE26B-40DC-1E42-908F-AD9F0C39333C}" type="presOf" srcId="{9E71EC70-E31B-9B40-8671-31081E22C380}" destId="{DD43DF38-D272-FE4A-BF03-712891427B31}" srcOrd="0" destOrd="0" presId="urn:microsoft.com/office/officeart/2005/8/layout/vList2"/>
    <dgm:cxn modelId="{FDC1A551-AB35-F845-A8FA-9735DC3E106C}" srcId="{0E20CA59-7490-2D45-A2E6-B9070E83AC10}" destId="{E3B19862-8FF8-7E4E-AFC9-ADED7B851F31}" srcOrd="0" destOrd="0" parTransId="{36378592-9204-FD46-BE48-FABD204CC45D}" sibTransId="{76F9F346-EB3C-A24E-9525-CEE017ED8F50}"/>
    <dgm:cxn modelId="{8039C651-B021-1A4D-9F25-38C7AACFBC27}" srcId="{891AF173-B339-4239-A0A6-AE2582FB86C4}" destId="{9E71EC70-E31B-9B40-8671-31081E22C380}" srcOrd="0" destOrd="0" parTransId="{A1CF2FCE-A21C-C74D-9FF0-D51299372492}" sibTransId="{D706DA82-05F8-E64C-9379-8BF858976FC9}"/>
    <dgm:cxn modelId="{8AEDC882-14F4-7343-97E1-F96E9BF2E3DB}" type="presOf" srcId="{0E20CA59-7490-2D45-A2E6-B9070E83AC10}" destId="{BCAF37EA-0EA9-8E4B-BF49-A1A1E5CA7B7B}" srcOrd="0" destOrd="0" presId="urn:microsoft.com/office/officeart/2005/8/layout/vList2"/>
    <dgm:cxn modelId="{47832184-F0CF-44B8-BAB5-9BE7FA064E6D}" type="presOf" srcId="{891AF173-B339-4239-A0A6-AE2582FB86C4}" destId="{0F3174C1-2EC4-41E9-B718-172A6DBB364A}" srcOrd="0" destOrd="0" presId="urn:microsoft.com/office/officeart/2005/8/layout/vList2"/>
    <dgm:cxn modelId="{A5803B88-666F-B04C-AAB6-93C17215D3AB}" srcId="{891AF173-B339-4239-A0A6-AE2582FB86C4}" destId="{0E20CA59-7490-2D45-A2E6-B9070E83AC10}" srcOrd="1" destOrd="0" parTransId="{CE91D2DA-CBA2-E748-A6E4-A4CA20BB43C4}" sibTransId="{2248D0E6-C758-8246-B1B4-F8BBB50DCA93}"/>
    <dgm:cxn modelId="{14A7F0C6-B5F9-8645-9E0D-A02AE30F0D7A}" type="presParOf" srcId="{0F3174C1-2EC4-41E9-B718-172A6DBB364A}" destId="{DD43DF38-D272-FE4A-BF03-712891427B31}" srcOrd="0" destOrd="0" presId="urn:microsoft.com/office/officeart/2005/8/layout/vList2"/>
    <dgm:cxn modelId="{D5971598-DA71-FE40-A658-6E2B229837F9}" type="presParOf" srcId="{0F3174C1-2EC4-41E9-B718-172A6DBB364A}" destId="{B8E779F2-435E-A843-B65A-E2E52C2007DD}" srcOrd="1" destOrd="0" presId="urn:microsoft.com/office/officeart/2005/8/layout/vList2"/>
    <dgm:cxn modelId="{57122AEC-28BB-374A-89E7-EC10E5CEDC15}" type="presParOf" srcId="{0F3174C1-2EC4-41E9-B718-172A6DBB364A}" destId="{BCAF37EA-0EA9-8E4B-BF49-A1A1E5CA7B7B}" srcOrd="2" destOrd="0" presId="urn:microsoft.com/office/officeart/2005/8/layout/vList2"/>
    <dgm:cxn modelId="{72D6B526-7C49-1147-B15B-E383926FED05}" type="presParOf" srcId="{0F3174C1-2EC4-41E9-B718-172A6DBB364A}" destId="{C0B9A6FD-4942-0F47-B4A6-054EC85CD6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7C4A76-3631-451A-9742-D37ABA795E5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7A42FB9-E47F-49AC-9A14-36FC99AAE663}">
      <dgm:prSet/>
      <dgm:spPr/>
      <dgm:t>
        <a:bodyPr/>
        <a:lstStyle/>
        <a:p>
          <a:pPr>
            <a:defRPr cap="all"/>
          </a:pPr>
          <a:r>
            <a:rPr lang="en-US" b="0"/>
            <a:t>Multi-step project that consists of numerous phases</a:t>
          </a:r>
        </a:p>
      </dgm:t>
    </dgm:pt>
    <dgm:pt modelId="{B6FCF516-D0CF-4E46-87FD-A443735F686B}" type="parTrans" cxnId="{7F8F8E1B-F98B-4E65-B9DE-362460321D0A}">
      <dgm:prSet/>
      <dgm:spPr/>
      <dgm:t>
        <a:bodyPr/>
        <a:lstStyle/>
        <a:p>
          <a:endParaRPr lang="en-US"/>
        </a:p>
      </dgm:t>
    </dgm:pt>
    <dgm:pt modelId="{AB33657D-7C94-40C5-990E-8201D892E8D1}" type="sibTrans" cxnId="{7F8F8E1B-F98B-4E65-B9DE-362460321D0A}">
      <dgm:prSet/>
      <dgm:spPr/>
      <dgm:t>
        <a:bodyPr/>
        <a:lstStyle/>
        <a:p>
          <a:endParaRPr lang="en-US"/>
        </a:p>
      </dgm:t>
    </dgm:pt>
    <dgm:pt modelId="{E0C52952-B67F-421A-9D97-F1C4BD7859CA}">
      <dgm:prSet/>
      <dgm:spPr/>
      <dgm:t>
        <a:bodyPr/>
        <a:lstStyle/>
        <a:p>
          <a:pPr rtl="0">
            <a:defRPr cap="all"/>
          </a:pPr>
          <a:r>
            <a:rPr lang="en-US" b="0"/>
            <a:t>Phase 1: Research &amp; Red Teaming current LLM application (</a:t>
          </a:r>
          <a:r>
            <a:rPr lang="en-US" b="0">
              <a:latin typeface="Calibri Light" panose="020F0302020204030204"/>
            </a:rPr>
            <a:t>Fall 2024</a:t>
          </a:r>
          <a:r>
            <a:rPr lang="en-US" b="0"/>
            <a:t>)</a:t>
          </a:r>
        </a:p>
      </dgm:t>
    </dgm:pt>
    <dgm:pt modelId="{E03C9978-6F5E-47EC-BD49-3E6BC0A8A245}" type="parTrans" cxnId="{1050D987-8A66-47E5-94DB-CF909BD0B792}">
      <dgm:prSet/>
      <dgm:spPr/>
      <dgm:t>
        <a:bodyPr/>
        <a:lstStyle/>
        <a:p>
          <a:endParaRPr lang="en-US"/>
        </a:p>
      </dgm:t>
    </dgm:pt>
    <dgm:pt modelId="{90458320-5C13-404A-B6EC-D43481C29992}" type="sibTrans" cxnId="{1050D987-8A66-47E5-94DB-CF909BD0B792}">
      <dgm:prSet/>
      <dgm:spPr/>
      <dgm:t>
        <a:bodyPr/>
        <a:lstStyle/>
        <a:p>
          <a:endParaRPr lang="en-US"/>
        </a:p>
      </dgm:t>
    </dgm:pt>
    <dgm:pt modelId="{538E0DB4-52EA-484E-A2DA-A41CFA994585}">
      <dgm:prSet/>
      <dgm:spPr/>
      <dgm:t>
        <a:bodyPr/>
        <a:lstStyle/>
        <a:p>
          <a:pPr rtl="0">
            <a:defRPr cap="all"/>
          </a:pPr>
          <a:r>
            <a:rPr lang="en-US" b="0"/>
            <a:t>Phase 2: Improving current models (Late Fall </a:t>
          </a:r>
          <a:r>
            <a:rPr lang="en-US" b="0">
              <a:latin typeface="Calibri Light" panose="020F0302020204030204"/>
            </a:rPr>
            <a:t>2024 </a:t>
          </a:r>
          <a:r>
            <a:rPr lang="en-US" b="0"/>
            <a:t>– Early Spring</a:t>
          </a:r>
          <a:r>
            <a:rPr lang="en-US" b="0">
              <a:latin typeface="Calibri Light" panose="020F0302020204030204"/>
            </a:rPr>
            <a:t> 2025</a:t>
          </a:r>
          <a:r>
            <a:rPr lang="en-US" b="0"/>
            <a:t>)</a:t>
          </a:r>
        </a:p>
      </dgm:t>
    </dgm:pt>
    <dgm:pt modelId="{05EED498-BCFA-4AA8-A359-C14966D54F4F}" type="parTrans" cxnId="{C9E7CE67-DFF6-4867-BFD7-82413D4755AB}">
      <dgm:prSet/>
      <dgm:spPr/>
      <dgm:t>
        <a:bodyPr/>
        <a:lstStyle/>
        <a:p>
          <a:endParaRPr lang="en-US"/>
        </a:p>
      </dgm:t>
    </dgm:pt>
    <dgm:pt modelId="{95DA1E6B-1F6F-467A-8D43-7E48FE4E2FDB}" type="sibTrans" cxnId="{C9E7CE67-DFF6-4867-BFD7-82413D4755AB}">
      <dgm:prSet/>
      <dgm:spPr/>
      <dgm:t>
        <a:bodyPr/>
        <a:lstStyle/>
        <a:p>
          <a:endParaRPr lang="en-US"/>
        </a:p>
      </dgm:t>
    </dgm:pt>
    <dgm:pt modelId="{BD0EA0E6-8C0B-4C53-9D92-8FC0591E444A}">
      <dgm:prSet/>
      <dgm:spPr/>
      <dgm:t>
        <a:bodyPr/>
        <a:lstStyle/>
        <a:p>
          <a:pPr rtl="0">
            <a:defRPr cap="all"/>
          </a:pPr>
          <a:r>
            <a:rPr lang="en-US" b="0"/>
            <a:t>Phase 3: Further refinement &amp; integrating our new model into Ghidra </a:t>
          </a:r>
          <a:r>
            <a:rPr lang="en-US" b="0">
              <a:latin typeface="Calibri Light" panose="020F0302020204030204"/>
            </a:rPr>
            <a:t>and Documentation </a:t>
          </a:r>
          <a:r>
            <a:rPr lang="en-US" b="0"/>
            <a:t>(Spring</a:t>
          </a:r>
          <a:r>
            <a:rPr lang="en-US" b="0">
              <a:latin typeface="Calibri Light" panose="020F0302020204030204"/>
            </a:rPr>
            <a:t> 2025</a:t>
          </a:r>
          <a:r>
            <a:rPr lang="en-US" b="0"/>
            <a:t>)</a:t>
          </a:r>
        </a:p>
      </dgm:t>
    </dgm:pt>
    <dgm:pt modelId="{4C6A2523-8506-4FD9-96CF-01EDC1EDEFFF}" type="parTrans" cxnId="{6C62A96A-FB3B-4EDA-A236-19D1E48DC874}">
      <dgm:prSet/>
      <dgm:spPr/>
      <dgm:t>
        <a:bodyPr/>
        <a:lstStyle/>
        <a:p>
          <a:endParaRPr lang="en-US"/>
        </a:p>
      </dgm:t>
    </dgm:pt>
    <dgm:pt modelId="{F8C5B462-31AD-4539-B12B-C5925D7323D6}" type="sibTrans" cxnId="{6C62A96A-FB3B-4EDA-A236-19D1E48DC874}">
      <dgm:prSet/>
      <dgm:spPr/>
      <dgm:t>
        <a:bodyPr/>
        <a:lstStyle/>
        <a:p>
          <a:endParaRPr lang="en-US"/>
        </a:p>
      </dgm:t>
    </dgm:pt>
    <dgm:pt modelId="{CC1AD1B8-917E-4A9F-BD72-032D06C65E7A}" type="pres">
      <dgm:prSet presAssocID="{607C4A76-3631-451A-9742-D37ABA795E5A}" presName="root" presStyleCnt="0">
        <dgm:presLayoutVars>
          <dgm:dir/>
          <dgm:resizeHandles val="exact"/>
        </dgm:presLayoutVars>
      </dgm:prSet>
      <dgm:spPr/>
    </dgm:pt>
    <dgm:pt modelId="{F524E9D4-5F7C-4942-8935-9169CAD2CA41}" type="pres">
      <dgm:prSet presAssocID="{B7A42FB9-E47F-49AC-9A14-36FC99AAE663}" presName="compNode" presStyleCnt="0"/>
      <dgm:spPr/>
    </dgm:pt>
    <dgm:pt modelId="{2E3684EC-ECCA-4E38-8D05-3AED0AAFB026}" type="pres">
      <dgm:prSet presAssocID="{B7A42FB9-E47F-49AC-9A14-36FC99AAE66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75A6AA-8D2C-40DC-80BF-A00EDE006E88}" type="pres">
      <dgm:prSet presAssocID="{B7A42FB9-E47F-49AC-9A14-36FC99AAE6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BE31F5B-FEDD-4085-8189-FE1D95D48CBB}" type="pres">
      <dgm:prSet presAssocID="{B7A42FB9-E47F-49AC-9A14-36FC99AAE663}" presName="spaceRect" presStyleCnt="0"/>
      <dgm:spPr/>
    </dgm:pt>
    <dgm:pt modelId="{B6253B10-AE2C-461D-BDE7-AE909C742A24}" type="pres">
      <dgm:prSet presAssocID="{B7A42FB9-E47F-49AC-9A14-36FC99AAE663}" presName="textRect" presStyleLbl="revTx" presStyleIdx="0" presStyleCnt="4">
        <dgm:presLayoutVars>
          <dgm:chMax val="1"/>
          <dgm:chPref val="1"/>
        </dgm:presLayoutVars>
      </dgm:prSet>
      <dgm:spPr/>
    </dgm:pt>
    <dgm:pt modelId="{3A9780B7-6CA6-4314-B3D2-505AAE4B5EB9}" type="pres">
      <dgm:prSet presAssocID="{AB33657D-7C94-40C5-990E-8201D892E8D1}" presName="sibTrans" presStyleCnt="0"/>
      <dgm:spPr/>
    </dgm:pt>
    <dgm:pt modelId="{4F406E59-1ADD-4E14-A2E3-192E9239B329}" type="pres">
      <dgm:prSet presAssocID="{E0C52952-B67F-421A-9D97-F1C4BD7859CA}" presName="compNode" presStyleCnt="0"/>
      <dgm:spPr/>
    </dgm:pt>
    <dgm:pt modelId="{2C3698B4-52B2-448D-89EC-21E1B0663A1A}" type="pres">
      <dgm:prSet presAssocID="{E0C52952-B67F-421A-9D97-F1C4BD7859C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B168B98-0185-4F55-B0B1-6E9208DD1274}" type="pres">
      <dgm:prSet presAssocID="{E0C52952-B67F-421A-9D97-F1C4BD7859C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B7629FD-7E2F-4D73-B9E6-8609CE3043F9}" type="pres">
      <dgm:prSet presAssocID="{E0C52952-B67F-421A-9D97-F1C4BD7859CA}" presName="spaceRect" presStyleCnt="0"/>
      <dgm:spPr/>
    </dgm:pt>
    <dgm:pt modelId="{73F35DE8-DBCF-4706-B03C-D5F4412AD63E}" type="pres">
      <dgm:prSet presAssocID="{E0C52952-B67F-421A-9D97-F1C4BD7859CA}" presName="textRect" presStyleLbl="revTx" presStyleIdx="1" presStyleCnt="4">
        <dgm:presLayoutVars>
          <dgm:chMax val="1"/>
          <dgm:chPref val="1"/>
        </dgm:presLayoutVars>
      </dgm:prSet>
      <dgm:spPr/>
    </dgm:pt>
    <dgm:pt modelId="{671183C6-AD62-4008-A15A-8BCD212E253D}" type="pres">
      <dgm:prSet presAssocID="{90458320-5C13-404A-B6EC-D43481C29992}" presName="sibTrans" presStyleCnt="0"/>
      <dgm:spPr/>
    </dgm:pt>
    <dgm:pt modelId="{C15E25FD-C858-4C3B-B220-80D79C82958C}" type="pres">
      <dgm:prSet presAssocID="{538E0DB4-52EA-484E-A2DA-A41CFA994585}" presName="compNode" presStyleCnt="0"/>
      <dgm:spPr/>
    </dgm:pt>
    <dgm:pt modelId="{C45FA078-C664-40AF-ACC3-57B920E86E75}" type="pres">
      <dgm:prSet presAssocID="{538E0DB4-52EA-484E-A2DA-A41CFA99458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FD573A-EC90-4EFD-8257-E933E7B2BB87}" type="pres">
      <dgm:prSet presAssocID="{538E0DB4-52EA-484E-A2DA-A41CFA9945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0670633C-BEC9-43D4-841B-1653B6879C79}" type="pres">
      <dgm:prSet presAssocID="{538E0DB4-52EA-484E-A2DA-A41CFA994585}" presName="spaceRect" presStyleCnt="0"/>
      <dgm:spPr/>
    </dgm:pt>
    <dgm:pt modelId="{CAF0EC07-D1A3-48AF-9CAD-BBF155F32DFE}" type="pres">
      <dgm:prSet presAssocID="{538E0DB4-52EA-484E-A2DA-A41CFA994585}" presName="textRect" presStyleLbl="revTx" presStyleIdx="2" presStyleCnt="4">
        <dgm:presLayoutVars>
          <dgm:chMax val="1"/>
          <dgm:chPref val="1"/>
        </dgm:presLayoutVars>
      </dgm:prSet>
      <dgm:spPr/>
    </dgm:pt>
    <dgm:pt modelId="{E372FB5C-C16F-4B1A-93F2-53C7C3EB1287}" type="pres">
      <dgm:prSet presAssocID="{95DA1E6B-1F6F-467A-8D43-7E48FE4E2FDB}" presName="sibTrans" presStyleCnt="0"/>
      <dgm:spPr/>
    </dgm:pt>
    <dgm:pt modelId="{94E3C61B-BCD7-4097-9590-669624BF8DAB}" type="pres">
      <dgm:prSet presAssocID="{BD0EA0E6-8C0B-4C53-9D92-8FC0591E444A}" presName="compNode" presStyleCnt="0"/>
      <dgm:spPr/>
    </dgm:pt>
    <dgm:pt modelId="{94D0E7DE-EF78-43B4-803B-22B30BE028D1}" type="pres">
      <dgm:prSet presAssocID="{BD0EA0E6-8C0B-4C53-9D92-8FC0591E444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7DC8D8-0FCA-487D-82D0-404E051A80DB}" type="pres">
      <dgm:prSet presAssocID="{BD0EA0E6-8C0B-4C53-9D92-8FC0591E444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49F4DC48-0E97-4BB7-BA26-D8E7A2728263}" type="pres">
      <dgm:prSet presAssocID="{BD0EA0E6-8C0B-4C53-9D92-8FC0591E444A}" presName="spaceRect" presStyleCnt="0"/>
      <dgm:spPr/>
    </dgm:pt>
    <dgm:pt modelId="{D7739A1B-5BF0-41DC-A891-854475EE5414}" type="pres">
      <dgm:prSet presAssocID="{BD0EA0E6-8C0B-4C53-9D92-8FC0591E444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4349A0A-79F9-4315-AE38-E827E4CC9640}" type="presOf" srcId="{BD0EA0E6-8C0B-4C53-9D92-8FC0591E444A}" destId="{D7739A1B-5BF0-41DC-A891-854475EE5414}" srcOrd="0" destOrd="0" presId="urn:microsoft.com/office/officeart/2018/5/layout/IconLeafLabelList"/>
    <dgm:cxn modelId="{7F8F8E1B-F98B-4E65-B9DE-362460321D0A}" srcId="{607C4A76-3631-451A-9742-D37ABA795E5A}" destId="{B7A42FB9-E47F-49AC-9A14-36FC99AAE663}" srcOrd="0" destOrd="0" parTransId="{B6FCF516-D0CF-4E46-87FD-A443735F686B}" sibTransId="{AB33657D-7C94-40C5-990E-8201D892E8D1}"/>
    <dgm:cxn modelId="{6B9B835C-39E1-4B7F-B4AD-03244C3AF784}" type="presOf" srcId="{607C4A76-3631-451A-9742-D37ABA795E5A}" destId="{CC1AD1B8-917E-4A9F-BD72-032D06C65E7A}" srcOrd="0" destOrd="0" presId="urn:microsoft.com/office/officeart/2018/5/layout/IconLeafLabelList"/>
    <dgm:cxn modelId="{C9E7CE67-DFF6-4867-BFD7-82413D4755AB}" srcId="{607C4A76-3631-451A-9742-D37ABA795E5A}" destId="{538E0DB4-52EA-484E-A2DA-A41CFA994585}" srcOrd="2" destOrd="0" parTransId="{05EED498-BCFA-4AA8-A359-C14966D54F4F}" sibTransId="{95DA1E6B-1F6F-467A-8D43-7E48FE4E2FDB}"/>
    <dgm:cxn modelId="{6C62A96A-FB3B-4EDA-A236-19D1E48DC874}" srcId="{607C4A76-3631-451A-9742-D37ABA795E5A}" destId="{BD0EA0E6-8C0B-4C53-9D92-8FC0591E444A}" srcOrd="3" destOrd="0" parTransId="{4C6A2523-8506-4FD9-96CF-01EDC1EDEFFF}" sibTransId="{F8C5B462-31AD-4539-B12B-C5925D7323D6}"/>
    <dgm:cxn modelId="{3DFAC34F-AE5D-4A81-AB23-0AB0D0283F4F}" type="presOf" srcId="{538E0DB4-52EA-484E-A2DA-A41CFA994585}" destId="{CAF0EC07-D1A3-48AF-9CAD-BBF155F32DFE}" srcOrd="0" destOrd="0" presId="urn:microsoft.com/office/officeart/2018/5/layout/IconLeafLabelList"/>
    <dgm:cxn modelId="{B2A44C82-FAD7-494B-9BF1-F4B2ED3BD43F}" type="presOf" srcId="{B7A42FB9-E47F-49AC-9A14-36FC99AAE663}" destId="{B6253B10-AE2C-461D-BDE7-AE909C742A24}" srcOrd="0" destOrd="0" presId="urn:microsoft.com/office/officeart/2018/5/layout/IconLeafLabelList"/>
    <dgm:cxn modelId="{1050D987-8A66-47E5-94DB-CF909BD0B792}" srcId="{607C4A76-3631-451A-9742-D37ABA795E5A}" destId="{E0C52952-B67F-421A-9D97-F1C4BD7859CA}" srcOrd="1" destOrd="0" parTransId="{E03C9978-6F5E-47EC-BD49-3E6BC0A8A245}" sibTransId="{90458320-5C13-404A-B6EC-D43481C29992}"/>
    <dgm:cxn modelId="{8A1484AC-349F-42B6-80D3-E7CDDA62CF70}" type="presOf" srcId="{E0C52952-B67F-421A-9D97-F1C4BD7859CA}" destId="{73F35DE8-DBCF-4706-B03C-D5F4412AD63E}" srcOrd="0" destOrd="0" presId="urn:microsoft.com/office/officeart/2018/5/layout/IconLeafLabelList"/>
    <dgm:cxn modelId="{A55FE88C-281A-491C-9085-54AD8507EE3E}" type="presParOf" srcId="{CC1AD1B8-917E-4A9F-BD72-032D06C65E7A}" destId="{F524E9D4-5F7C-4942-8935-9169CAD2CA41}" srcOrd="0" destOrd="0" presId="urn:microsoft.com/office/officeart/2018/5/layout/IconLeafLabelList"/>
    <dgm:cxn modelId="{58B7FAEA-0CC5-4888-AF51-58CC804B2AE8}" type="presParOf" srcId="{F524E9D4-5F7C-4942-8935-9169CAD2CA41}" destId="{2E3684EC-ECCA-4E38-8D05-3AED0AAFB026}" srcOrd="0" destOrd="0" presId="urn:microsoft.com/office/officeart/2018/5/layout/IconLeafLabelList"/>
    <dgm:cxn modelId="{AAD5502D-E0D9-4245-80DE-B9401C685828}" type="presParOf" srcId="{F524E9D4-5F7C-4942-8935-9169CAD2CA41}" destId="{4375A6AA-8D2C-40DC-80BF-A00EDE006E88}" srcOrd="1" destOrd="0" presId="urn:microsoft.com/office/officeart/2018/5/layout/IconLeafLabelList"/>
    <dgm:cxn modelId="{B4945389-AD3A-49A0-B76C-6FAF6434176B}" type="presParOf" srcId="{F524E9D4-5F7C-4942-8935-9169CAD2CA41}" destId="{5BE31F5B-FEDD-4085-8189-FE1D95D48CBB}" srcOrd="2" destOrd="0" presId="urn:microsoft.com/office/officeart/2018/5/layout/IconLeafLabelList"/>
    <dgm:cxn modelId="{9833C814-3361-462B-9009-335FD26BBF61}" type="presParOf" srcId="{F524E9D4-5F7C-4942-8935-9169CAD2CA41}" destId="{B6253B10-AE2C-461D-BDE7-AE909C742A24}" srcOrd="3" destOrd="0" presId="urn:microsoft.com/office/officeart/2018/5/layout/IconLeafLabelList"/>
    <dgm:cxn modelId="{089C7855-F29F-4456-AAF7-4C035B0D66BE}" type="presParOf" srcId="{CC1AD1B8-917E-4A9F-BD72-032D06C65E7A}" destId="{3A9780B7-6CA6-4314-B3D2-505AAE4B5EB9}" srcOrd="1" destOrd="0" presId="urn:microsoft.com/office/officeart/2018/5/layout/IconLeafLabelList"/>
    <dgm:cxn modelId="{7D6F2399-64BC-4D85-8368-24D5EEBC743D}" type="presParOf" srcId="{CC1AD1B8-917E-4A9F-BD72-032D06C65E7A}" destId="{4F406E59-1ADD-4E14-A2E3-192E9239B329}" srcOrd="2" destOrd="0" presId="urn:microsoft.com/office/officeart/2018/5/layout/IconLeafLabelList"/>
    <dgm:cxn modelId="{C1EFF9A0-1641-41C3-B122-C614B8430DA7}" type="presParOf" srcId="{4F406E59-1ADD-4E14-A2E3-192E9239B329}" destId="{2C3698B4-52B2-448D-89EC-21E1B0663A1A}" srcOrd="0" destOrd="0" presId="urn:microsoft.com/office/officeart/2018/5/layout/IconLeafLabelList"/>
    <dgm:cxn modelId="{824AC160-9D62-47B3-B0F1-0E24F8CB0894}" type="presParOf" srcId="{4F406E59-1ADD-4E14-A2E3-192E9239B329}" destId="{CB168B98-0185-4F55-B0B1-6E9208DD1274}" srcOrd="1" destOrd="0" presId="urn:microsoft.com/office/officeart/2018/5/layout/IconLeafLabelList"/>
    <dgm:cxn modelId="{1F5ED2E5-0C4E-42A2-B321-3327710EA425}" type="presParOf" srcId="{4F406E59-1ADD-4E14-A2E3-192E9239B329}" destId="{3B7629FD-7E2F-4D73-B9E6-8609CE3043F9}" srcOrd="2" destOrd="0" presId="urn:microsoft.com/office/officeart/2018/5/layout/IconLeafLabelList"/>
    <dgm:cxn modelId="{3E59E8E3-3618-439B-822A-D9DDA01CC321}" type="presParOf" srcId="{4F406E59-1ADD-4E14-A2E3-192E9239B329}" destId="{73F35DE8-DBCF-4706-B03C-D5F4412AD63E}" srcOrd="3" destOrd="0" presId="urn:microsoft.com/office/officeart/2018/5/layout/IconLeafLabelList"/>
    <dgm:cxn modelId="{E17A1B0A-1687-41FB-B4D1-C34D061DF484}" type="presParOf" srcId="{CC1AD1B8-917E-4A9F-BD72-032D06C65E7A}" destId="{671183C6-AD62-4008-A15A-8BCD212E253D}" srcOrd="3" destOrd="0" presId="urn:microsoft.com/office/officeart/2018/5/layout/IconLeafLabelList"/>
    <dgm:cxn modelId="{3D72121E-8E6A-46AA-82DD-3657CFD36A69}" type="presParOf" srcId="{CC1AD1B8-917E-4A9F-BD72-032D06C65E7A}" destId="{C15E25FD-C858-4C3B-B220-80D79C82958C}" srcOrd="4" destOrd="0" presId="urn:microsoft.com/office/officeart/2018/5/layout/IconLeafLabelList"/>
    <dgm:cxn modelId="{7B0D3A98-A95B-4488-A85C-BE73B7D26B90}" type="presParOf" srcId="{C15E25FD-C858-4C3B-B220-80D79C82958C}" destId="{C45FA078-C664-40AF-ACC3-57B920E86E75}" srcOrd="0" destOrd="0" presId="urn:microsoft.com/office/officeart/2018/5/layout/IconLeafLabelList"/>
    <dgm:cxn modelId="{863D9162-DED2-466D-AA9C-B9BE701785A4}" type="presParOf" srcId="{C15E25FD-C858-4C3B-B220-80D79C82958C}" destId="{29FD573A-EC90-4EFD-8257-E933E7B2BB87}" srcOrd="1" destOrd="0" presId="urn:microsoft.com/office/officeart/2018/5/layout/IconLeafLabelList"/>
    <dgm:cxn modelId="{5D17CFAB-70A6-49A3-A1A5-0F57BC3A0BA2}" type="presParOf" srcId="{C15E25FD-C858-4C3B-B220-80D79C82958C}" destId="{0670633C-BEC9-43D4-841B-1653B6879C79}" srcOrd="2" destOrd="0" presId="urn:microsoft.com/office/officeart/2018/5/layout/IconLeafLabelList"/>
    <dgm:cxn modelId="{C7AA4146-5913-4461-884D-FDDA4FAAF9A6}" type="presParOf" srcId="{C15E25FD-C858-4C3B-B220-80D79C82958C}" destId="{CAF0EC07-D1A3-48AF-9CAD-BBF155F32DFE}" srcOrd="3" destOrd="0" presId="urn:microsoft.com/office/officeart/2018/5/layout/IconLeafLabelList"/>
    <dgm:cxn modelId="{3DD09584-457B-469B-A5E8-D4F6C9B2B741}" type="presParOf" srcId="{CC1AD1B8-917E-4A9F-BD72-032D06C65E7A}" destId="{E372FB5C-C16F-4B1A-93F2-53C7C3EB1287}" srcOrd="5" destOrd="0" presId="urn:microsoft.com/office/officeart/2018/5/layout/IconLeafLabelList"/>
    <dgm:cxn modelId="{C82EE275-CD69-4DA3-8B43-073BA17BE415}" type="presParOf" srcId="{CC1AD1B8-917E-4A9F-BD72-032D06C65E7A}" destId="{94E3C61B-BCD7-4097-9590-669624BF8DAB}" srcOrd="6" destOrd="0" presId="urn:microsoft.com/office/officeart/2018/5/layout/IconLeafLabelList"/>
    <dgm:cxn modelId="{083D0E8C-E0A7-45F0-9BE6-36ECB3B9EC4C}" type="presParOf" srcId="{94E3C61B-BCD7-4097-9590-669624BF8DAB}" destId="{94D0E7DE-EF78-43B4-803B-22B30BE028D1}" srcOrd="0" destOrd="0" presId="urn:microsoft.com/office/officeart/2018/5/layout/IconLeafLabelList"/>
    <dgm:cxn modelId="{BA788E6F-3738-4C4F-8FC1-E6C3D70414CF}" type="presParOf" srcId="{94E3C61B-BCD7-4097-9590-669624BF8DAB}" destId="{AF7DC8D8-0FCA-487D-82D0-404E051A80DB}" srcOrd="1" destOrd="0" presId="urn:microsoft.com/office/officeart/2018/5/layout/IconLeafLabelList"/>
    <dgm:cxn modelId="{F2E7DE30-0021-4FF6-8124-C16B211D6A9D}" type="presParOf" srcId="{94E3C61B-BCD7-4097-9590-669624BF8DAB}" destId="{49F4DC48-0E97-4BB7-BA26-D8E7A2728263}" srcOrd="2" destOrd="0" presId="urn:microsoft.com/office/officeart/2018/5/layout/IconLeafLabelList"/>
    <dgm:cxn modelId="{551FCE6F-9C46-4352-8D58-2A9E404DED2D}" type="presParOf" srcId="{94E3C61B-BCD7-4097-9590-669624BF8DAB}" destId="{D7739A1B-5BF0-41DC-A891-854475EE541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3D42D-A8A4-46D6-990C-88806CAACB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969693A-E0A1-4DA6-9685-6F2E7921A96E}">
      <dgm:prSet/>
      <dgm:spPr/>
      <dgm:t>
        <a:bodyPr/>
        <a:lstStyle/>
        <a:p>
          <a:r>
            <a:rPr lang="en-US"/>
            <a:t>We are taking advantage of a current existing open-source large language model "LLM4Decompile".</a:t>
          </a:r>
        </a:p>
      </dgm:t>
    </dgm:pt>
    <dgm:pt modelId="{E3A12F1E-C186-42EF-85E7-74901FA381B8}" type="parTrans" cxnId="{CC0165FD-D142-49C0-BB10-E52E405E6966}">
      <dgm:prSet/>
      <dgm:spPr/>
      <dgm:t>
        <a:bodyPr/>
        <a:lstStyle/>
        <a:p>
          <a:endParaRPr lang="en-US"/>
        </a:p>
      </dgm:t>
    </dgm:pt>
    <dgm:pt modelId="{93B85A15-A751-45AB-81E1-D3596B3FA8A6}" type="sibTrans" cxnId="{CC0165FD-D142-49C0-BB10-E52E405E6966}">
      <dgm:prSet/>
      <dgm:spPr/>
      <dgm:t>
        <a:bodyPr/>
        <a:lstStyle/>
        <a:p>
          <a:endParaRPr lang="en-US"/>
        </a:p>
      </dgm:t>
    </dgm:pt>
    <dgm:pt modelId="{B786D10A-38AE-4ADF-86D7-E8EFBA4F50D3}">
      <dgm:prSet/>
      <dgm:spPr/>
      <dgm:t>
        <a:bodyPr/>
        <a:lstStyle/>
        <a:p>
          <a:r>
            <a:rPr lang="en-US"/>
            <a:t>This LLM already has the ability to decompile binary/assembly to C  (Best version ~65% accurate)</a:t>
          </a:r>
        </a:p>
      </dgm:t>
    </dgm:pt>
    <dgm:pt modelId="{1519443F-F703-4BBD-AE83-5E5C69218542}" type="parTrans" cxnId="{9A84D7C3-4675-47F4-99DA-31A59BEB913F}">
      <dgm:prSet/>
      <dgm:spPr/>
      <dgm:t>
        <a:bodyPr/>
        <a:lstStyle/>
        <a:p>
          <a:endParaRPr lang="en-US"/>
        </a:p>
      </dgm:t>
    </dgm:pt>
    <dgm:pt modelId="{373ED58C-EFF8-4294-A85A-10ADEE3B667B}" type="sibTrans" cxnId="{9A84D7C3-4675-47F4-99DA-31A59BEB913F}">
      <dgm:prSet/>
      <dgm:spPr/>
      <dgm:t>
        <a:bodyPr/>
        <a:lstStyle/>
        <a:p>
          <a:endParaRPr lang="en-US"/>
        </a:p>
      </dgm:t>
    </dgm:pt>
    <dgm:pt modelId="{848083CA-25FB-426C-91A0-7C7CB294FC00}">
      <dgm:prSet/>
      <dgm:spPr/>
      <dgm:t>
        <a:bodyPr/>
        <a:lstStyle/>
        <a:p>
          <a:r>
            <a:rPr lang="en-US"/>
            <a:t>Our current goal is to refine this LLM to become more accurate.</a:t>
          </a:r>
        </a:p>
      </dgm:t>
    </dgm:pt>
    <dgm:pt modelId="{D9C0F69A-C006-4BF9-AD04-978743CE5A68}" type="parTrans" cxnId="{1975D686-BE5B-45F4-AEE4-83F2ECF1DCE8}">
      <dgm:prSet/>
      <dgm:spPr/>
      <dgm:t>
        <a:bodyPr/>
        <a:lstStyle/>
        <a:p>
          <a:endParaRPr lang="en-US"/>
        </a:p>
      </dgm:t>
    </dgm:pt>
    <dgm:pt modelId="{E6C147E5-49C8-41E3-BA30-1CAF79DCD0FC}" type="sibTrans" cxnId="{1975D686-BE5B-45F4-AEE4-83F2ECF1DCE8}">
      <dgm:prSet/>
      <dgm:spPr/>
      <dgm:t>
        <a:bodyPr/>
        <a:lstStyle/>
        <a:p>
          <a:endParaRPr lang="en-US"/>
        </a:p>
      </dgm:t>
    </dgm:pt>
    <dgm:pt modelId="{08E500C4-1E85-4EAF-9C18-C7F1173A398C}">
      <dgm:prSet/>
      <dgm:spPr/>
      <dgm:t>
        <a:bodyPr/>
        <a:lstStyle/>
        <a:p>
          <a:r>
            <a:rPr lang="en-US"/>
            <a:t>How do we accomplish this?</a:t>
          </a:r>
        </a:p>
      </dgm:t>
    </dgm:pt>
    <dgm:pt modelId="{24908846-1B52-4C34-B58C-CB659E8BE208}" type="parTrans" cxnId="{B81AED2B-B217-4FAC-9810-2EF2C829B1AB}">
      <dgm:prSet/>
      <dgm:spPr/>
      <dgm:t>
        <a:bodyPr/>
        <a:lstStyle/>
        <a:p>
          <a:endParaRPr lang="en-US"/>
        </a:p>
      </dgm:t>
    </dgm:pt>
    <dgm:pt modelId="{9CB066B8-0F99-4201-85AB-DA01CF78B2F6}" type="sibTrans" cxnId="{B81AED2B-B217-4FAC-9810-2EF2C829B1AB}">
      <dgm:prSet/>
      <dgm:spPr/>
      <dgm:t>
        <a:bodyPr/>
        <a:lstStyle/>
        <a:p>
          <a:endParaRPr lang="en-US"/>
        </a:p>
      </dgm:t>
    </dgm:pt>
    <dgm:pt modelId="{F77EF189-7166-4883-9F20-8D99F3D647BD}" type="pres">
      <dgm:prSet presAssocID="{99D3D42D-A8A4-46D6-990C-88806CAACB17}" presName="root" presStyleCnt="0">
        <dgm:presLayoutVars>
          <dgm:dir/>
          <dgm:resizeHandles val="exact"/>
        </dgm:presLayoutVars>
      </dgm:prSet>
      <dgm:spPr/>
    </dgm:pt>
    <dgm:pt modelId="{FA81681F-DE86-44A3-925A-339AC7276B96}" type="pres">
      <dgm:prSet presAssocID="{99D3D42D-A8A4-46D6-990C-88806CAACB17}" presName="container" presStyleCnt="0">
        <dgm:presLayoutVars>
          <dgm:dir/>
          <dgm:resizeHandles val="exact"/>
        </dgm:presLayoutVars>
      </dgm:prSet>
      <dgm:spPr/>
    </dgm:pt>
    <dgm:pt modelId="{A7F078D0-0EA9-4B56-820F-046830511AE0}" type="pres">
      <dgm:prSet presAssocID="{E969693A-E0A1-4DA6-9685-6F2E7921A96E}" presName="compNode" presStyleCnt="0"/>
      <dgm:spPr/>
    </dgm:pt>
    <dgm:pt modelId="{EA2D0092-055E-45C4-8751-24117DEE93B7}" type="pres">
      <dgm:prSet presAssocID="{E969693A-E0A1-4DA6-9685-6F2E7921A96E}" presName="iconBgRect" presStyleLbl="bgShp" presStyleIdx="0" presStyleCnt="4"/>
      <dgm:spPr/>
    </dgm:pt>
    <dgm:pt modelId="{71EC6BFA-D438-4057-8B4E-B3C65F4A45BB}" type="pres">
      <dgm:prSet presAssocID="{E969693A-E0A1-4DA6-9685-6F2E7921A96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7388E467-7DE6-45F1-9BE4-DCEA8FF0FE60}" type="pres">
      <dgm:prSet presAssocID="{E969693A-E0A1-4DA6-9685-6F2E7921A96E}" presName="spaceRect" presStyleCnt="0"/>
      <dgm:spPr/>
    </dgm:pt>
    <dgm:pt modelId="{FFCE319D-1725-4BEC-AC63-1C10BE9E78B4}" type="pres">
      <dgm:prSet presAssocID="{E969693A-E0A1-4DA6-9685-6F2E7921A96E}" presName="textRect" presStyleLbl="revTx" presStyleIdx="0" presStyleCnt="4">
        <dgm:presLayoutVars>
          <dgm:chMax val="1"/>
          <dgm:chPref val="1"/>
        </dgm:presLayoutVars>
      </dgm:prSet>
      <dgm:spPr/>
    </dgm:pt>
    <dgm:pt modelId="{7F378F99-F052-45DE-A4C6-0C51881AF5B1}" type="pres">
      <dgm:prSet presAssocID="{93B85A15-A751-45AB-81E1-D3596B3FA8A6}" presName="sibTrans" presStyleLbl="sibTrans2D1" presStyleIdx="0" presStyleCnt="0"/>
      <dgm:spPr/>
    </dgm:pt>
    <dgm:pt modelId="{20025610-D390-4168-A44B-C47FB2819330}" type="pres">
      <dgm:prSet presAssocID="{B786D10A-38AE-4ADF-86D7-E8EFBA4F50D3}" presName="compNode" presStyleCnt="0"/>
      <dgm:spPr/>
    </dgm:pt>
    <dgm:pt modelId="{88F1A8FA-8841-4AF5-8033-93E89CFA2707}" type="pres">
      <dgm:prSet presAssocID="{B786D10A-38AE-4ADF-86D7-E8EFBA4F50D3}" presName="iconBgRect" presStyleLbl="bgShp" presStyleIdx="1" presStyleCnt="4"/>
      <dgm:spPr/>
    </dgm:pt>
    <dgm:pt modelId="{43265FEA-0AED-4422-8211-3FBC8A77BD5D}" type="pres">
      <dgm:prSet presAssocID="{B786D10A-38AE-4ADF-86D7-E8EFBA4F50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1022F36-D2CB-4277-BF1A-9F799337B735}" type="pres">
      <dgm:prSet presAssocID="{B786D10A-38AE-4ADF-86D7-E8EFBA4F50D3}" presName="spaceRect" presStyleCnt="0"/>
      <dgm:spPr/>
    </dgm:pt>
    <dgm:pt modelId="{FF021027-FDDC-4A91-BF3C-20FF164A2286}" type="pres">
      <dgm:prSet presAssocID="{B786D10A-38AE-4ADF-86D7-E8EFBA4F50D3}" presName="textRect" presStyleLbl="revTx" presStyleIdx="1" presStyleCnt="4">
        <dgm:presLayoutVars>
          <dgm:chMax val="1"/>
          <dgm:chPref val="1"/>
        </dgm:presLayoutVars>
      </dgm:prSet>
      <dgm:spPr/>
    </dgm:pt>
    <dgm:pt modelId="{B2415306-CD57-4CEB-8E56-B92374FB3F32}" type="pres">
      <dgm:prSet presAssocID="{373ED58C-EFF8-4294-A85A-10ADEE3B667B}" presName="sibTrans" presStyleLbl="sibTrans2D1" presStyleIdx="0" presStyleCnt="0"/>
      <dgm:spPr/>
    </dgm:pt>
    <dgm:pt modelId="{D25F6ADA-F690-497A-93D8-6AA650149382}" type="pres">
      <dgm:prSet presAssocID="{848083CA-25FB-426C-91A0-7C7CB294FC00}" presName="compNode" presStyleCnt="0"/>
      <dgm:spPr/>
    </dgm:pt>
    <dgm:pt modelId="{7695FB70-BC18-41A6-A8C3-DB1ABFDAF4BE}" type="pres">
      <dgm:prSet presAssocID="{848083CA-25FB-426C-91A0-7C7CB294FC00}" presName="iconBgRect" presStyleLbl="bgShp" presStyleIdx="2" presStyleCnt="4"/>
      <dgm:spPr/>
    </dgm:pt>
    <dgm:pt modelId="{68A8BE24-76C1-4E6C-80C4-A5522D0C1B1C}" type="pres">
      <dgm:prSet presAssocID="{848083CA-25FB-426C-91A0-7C7CB294FC0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6CEF816D-7BEA-42AE-A7E2-4AC4B3064A75}" type="pres">
      <dgm:prSet presAssocID="{848083CA-25FB-426C-91A0-7C7CB294FC00}" presName="spaceRect" presStyleCnt="0"/>
      <dgm:spPr/>
    </dgm:pt>
    <dgm:pt modelId="{4BD87D51-00A1-4EF9-A7DF-238C27FAA3F5}" type="pres">
      <dgm:prSet presAssocID="{848083CA-25FB-426C-91A0-7C7CB294FC00}" presName="textRect" presStyleLbl="revTx" presStyleIdx="2" presStyleCnt="4">
        <dgm:presLayoutVars>
          <dgm:chMax val="1"/>
          <dgm:chPref val="1"/>
        </dgm:presLayoutVars>
      </dgm:prSet>
      <dgm:spPr/>
    </dgm:pt>
    <dgm:pt modelId="{4222D559-DF6F-495B-AFB2-C8C1B357895C}" type="pres">
      <dgm:prSet presAssocID="{E6C147E5-49C8-41E3-BA30-1CAF79DCD0FC}" presName="sibTrans" presStyleLbl="sibTrans2D1" presStyleIdx="0" presStyleCnt="0"/>
      <dgm:spPr/>
    </dgm:pt>
    <dgm:pt modelId="{B4295CB3-804E-42D7-B6C1-81F740BBACA5}" type="pres">
      <dgm:prSet presAssocID="{08E500C4-1E85-4EAF-9C18-C7F1173A398C}" presName="compNode" presStyleCnt="0"/>
      <dgm:spPr/>
    </dgm:pt>
    <dgm:pt modelId="{D2E1AF49-152E-485D-A443-7D168EE63ABE}" type="pres">
      <dgm:prSet presAssocID="{08E500C4-1E85-4EAF-9C18-C7F1173A398C}" presName="iconBgRect" presStyleLbl="bgShp" presStyleIdx="3" presStyleCnt="4"/>
      <dgm:spPr/>
    </dgm:pt>
    <dgm:pt modelId="{27BA9DB4-1386-4712-958C-84E2E35E5659}" type="pres">
      <dgm:prSet presAssocID="{08E500C4-1E85-4EAF-9C18-C7F1173A398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427593-ED9D-469A-B53A-4E3D486409B2}" type="pres">
      <dgm:prSet presAssocID="{08E500C4-1E85-4EAF-9C18-C7F1173A398C}" presName="spaceRect" presStyleCnt="0"/>
      <dgm:spPr/>
    </dgm:pt>
    <dgm:pt modelId="{A019F58C-8E7D-45D9-8AC0-3786FB03579E}" type="pres">
      <dgm:prSet presAssocID="{08E500C4-1E85-4EAF-9C18-C7F1173A398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B95A20-6948-414E-9A2B-3E120F3BFFA5}" type="presOf" srcId="{99D3D42D-A8A4-46D6-990C-88806CAACB17}" destId="{F77EF189-7166-4883-9F20-8D99F3D647BD}" srcOrd="0" destOrd="0" presId="urn:microsoft.com/office/officeart/2018/2/layout/IconCircleList"/>
    <dgm:cxn modelId="{52AD2B27-F039-4C9C-99CC-97A68BC0C94E}" type="presOf" srcId="{B786D10A-38AE-4ADF-86D7-E8EFBA4F50D3}" destId="{FF021027-FDDC-4A91-BF3C-20FF164A2286}" srcOrd="0" destOrd="0" presId="urn:microsoft.com/office/officeart/2018/2/layout/IconCircleList"/>
    <dgm:cxn modelId="{B81AED2B-B217-4FAC-9810-2EF2C829B1AB}" srcId="{99D3D42D-A8A4-46D6-990C-88806CAACB17}" destId="{08E500C4-1E85-4EAF-9C18-C7F1173A398C}" srcOrd="3" destOrd="0" parTransId="{24908846-1B52-4C34-B58C-CB659E8BE208}" sibTransId="{9CB066B8-0F99-4201-85AB-DA01CF78B2F6}"/>
    <dgm:cxn modelId="{A5FCA97F-7193-4D24-8C52-2B07693CF866}" type="presOf" srcId="{08E500C4-1E85-4EAF-9C18-C7F1173A398C}" destId="{A019F58C-8E7D-45D9-8AC0-3786FB03579E}" srcOrd="0" destOrd="0" presId="urn:microsoft.com/office/officeart/2018/2/layout/IconCircleList"/>
    <dgm:cxn modelId="{1975D686-BE5B-45F4-AEE4-83F2ECF1DCE8}" srcId="{99D3D42D-A8A4-46D6-990C-88806CAACB17}" destId="{848083CA-25FB-426C-91A0-7C7CB294FC00}" srcOrd="2" destOrd="0" parTransId="{D9C0F69A-C006-4BF9-AD04-978743CE5A68}" sibTransId="{E6C147E5-49C8-41E3-BA30-1CAF79DCD0FC}"/>
    <dgm:cxn modelId="{74001BA3-7A19-4C56-A13E-B0EB378A4BA4}" type="presOf" srcId="{E6C147E5-49C8-41E3-BA30-1CAF79DCD0FC}" destId="{4222D559-DF6F-495B-AFB2-C8C1B357895C}" srcOrd="0" destOrd="0" presId="urn:microsoft.com/office/officeart/2018/2/layout/IconCircleList"/>
    <dgm:cxn modelId="{CF9733A8-5CAE-4893-9F2E-10DFE395C417}" type="presOf" srcId="{848083CA-25FB-426C-91A0-7C7CB294FC00}" destId="{4BD87D51-00A1-4EF9-A7DF-238C27FAA3F5}" srcOrd="0" destOrd="0" presId="urn:microsoft.com/office/officeart/2018/2/layout/IconCircleList"/>
    <dgm:cxn modelId="{961B2DB4-92B1-46AD-A3C3-2D17CBFE5755}" type="presOf" srcId="{E969693A-E0A1-4DA6-9685-6F2E7921A96E}" destId="{FFCE319D-1725-4BEC-AC63-1C10BE9E78B4}" srcOrd="0" destOrd="0" presId="urn:microsoft.com/office/officeart/2018/2/layout/IconCircleList"/>
    <dgm:cxn modelId="{9A84D7C3-4675-47F4-99DA-31A59BEB913F}" srcId="{99D3D42D-A8A4-46D6-990C-88806CAACB17}" destId="{B786D10A-38AE-4ADF-86D7-E8EFBA4F50D3}" srcOrd="1" destOrd="0" parTransId="{1519443F-F703-4BBD-AE83-5E5C69218542}" sibTransId="{373ED58C-EFF8-4294-A85A-10ADEE3B667B}"/>
    <dgm:cxn modelId="{5FB548E9-54AE-4FAF-962C-75871FCCAA8E}" type="presOf" srcId="{93B85A15-A751-45AB-81E1-D3596B3FA8A6}" destId="{7F378F99-F052-45DE-A4C6-0C51881AF5B1}" srcOrd="0" destOrd="0" presId="urn:microsoft.com/office/officeart/2018/2/layout/IconCircleList"/>
    <dgm:cxn modelId="{2872F0F2-213B-485E-9506-81EDCAFC6364}" type="presOf" srcId="{373ED58C-EFF8-4294-A85A-10ADEE3B667B}" destId="{B2415306-CD57-4CEB-8E56-B92374FB3F32}" srcOrd="0" destOrd="0" presId="urn:microsoft.com/office/officeart/2018/2/layout/IconCircleList"/>
    <dgm:cxn modelId="{CC0165FD-D142-49C0-BB10-E52E405E6966}" srcId="{99D3D42D-A8A4-46D6-990C-88806CAACB17}" destId="{E969693A-E0A1-4DA6-9685-6F2E7921A96E}" srcOrd="0" destOrd="0" parTransId="{E3A12F1E-C186-42EF-85E7-74901FA381B8}" sibTransId="{93B85A15-A751-45AB-81E1-D3596B3FA8A6}"/>
    <dgm:cxn modelId="{1C2EA936-9D06-4583-A88F-9220AEB9BB7C}" type="presParOf" srcId="{F77EF189-7166-4883-9F20-8D99F3D647BD}" destId="{FA81681F-DE86-44A3-925A-339AC7276B96}" srcOrd="0" destOrd="0" presId="urn:microsoft.com/office/officeart/2018/2/layout/IconCircleList"/>
    <dgm:cxn modelId="{3EDEB3BA-1F93-4994-B108-6BCE2D676467}" type="presParOf" srcId="{FA81681F-DE86-44A3-925A-339AC7276B96}" destId="{A7F078D0-0EA9-4B56-820F-046830511AE0}" srcOrd="0" destOrd="0" presId="urn:microsoft.com/office/officeart/2018/2/layout/IconCircleList"/>
    <dgm:cxn modelId="{42AD715B-F1B4-4827-A44D-7AC39CF383B4}" type="presParOf" srcId="{A7F078D0-0EA9-4B56-820F-046830511AE0}" destId="{EA2D0092-055E-45C4-8751-24117DEE93B7}" srcOrd="0" destOrd="0" presId="urn:microsoft.com/office/officeart/2018/2/layout/IconCircleList"/>
    <dgm:cxn modelId="{FB667DEB-6911-47CC-B2E4-46EB70009984}" type="presParOf" srcId="{A7F078D0-0EA9-4B56-820F-046830511AE0}" destId="{71EC6BFA-D438-4057-8B4E-B3C65F4A45BB}" srcOrd="1" destOrd="0" presId="urn:microsoft.com/office/officeart/2018/2/layout/IconCircleList"/>
    <dgm:cxn modelId="{CE792278-8125-45F4-AD98-E8CBC9200905}" type="presParOf" srcId="{A7F078D0-0EA9-4B56-820F-046830511AE0}" destId="{7388E467-7DE6-45F1-9BE4-DCEA8FF0FE60}" srcOrd="2" destOrd="0" presId="urn:microsoft.com/office/officeart/2018/2/layout/IconCircleList"/>
    <dgm:cxn modelId="{DA1A198E-CC8F-4F28-A71D-957F7C6666B8}" type="presParOf" srcId="{A7F078D0-0EA9-4B56-820F-046830511AE0}" destId="{FFCE319D-1725-4BEC-AC63-1C10BE9E78B4}" srcOrd="3" destOrd="0" presId="urn:microsoft.com/office/officeart/2018/2/layout/IconCircleList"/>
    <dgm:cxn modelId="{1A5147D4-E9FE-4946-8F20-5D3CA9083AE8}" type="presParOf" srcId="{FA81681F-DE86-44A3-925A-339AC7276B96}" destId="{7F378F99-F052-45DE-A4C6-0C51881AF5B1}" srcOrd="1" destOrd="0" presId="urn:microsoft.com/office/officeart/2018/2/layout/IconCircleList"/>
    <dgm:cxn modelId="{FA091817-45E9-4218-943B-FFEFFC3363FB}" type="presParOf" srcId="{FA81681F-DE86-44A3-925A-339AC7276B96}" destId="{20025610-D390-4168-A44B-C47FB2819330}" srcOrd="2" destOrd="0" presId="urn:microsoft.com/office/officeart/2018/2/layout/IconCircleList"/>
    <dgm:cxn modelId="{BCE16751-98B2-42E0-A760-F6441FF62AA7}" type="presParOf" srcId="{20025610-D390-4168-A44B-C47FB2819330}" destId="{88F1A8FA-8841-4AF5-8033-93E89CFA2707}" srcOrd="0" destOrd="0" presId="urn:microsoft.com/office/officeart/2018/2/layout/IconCircleList"/>
    <dgm:cxn modelId="{1F443310-E8B9-4F10-9B17-A5EEB503DCA7}" type="presParOf" srcId="{20025610-D390-4168-A44B-C47FB2819330}" destId="{43265FEA-0AED-4422-8211-3FBC8A77BD5D}" srcOrd="1" destOrd="0" presId="urn:microsoft.com/office/officeart/2018/2/layout/IconCircleList"/>
    <dgm:cxn modelId="{131E9BAF-3320-4D6D-BE4B-13A86FE6CDC8}" type="presParOf" srcId="{20025610-D390-4168-A44B-C47FB2819330}" destId="{A1022F36-D2CB-4277-BF1A-9F799337B735}" srcOrd="2" destOrd="0" presId="urn:microsoft.com/office/officeart/2018/2/layout/IconCircleList"/>
    <dgm:cxn modelId="{6E638D5D-23D4-4295-8341-1AB2476549CD}" type="presParOf" srcId="{20025610-D390-4168-A44B-C47FB2819330}" destId="{FF021027-FDDC-4A91-BF3C-20FF164A2286}" srcOrd="3" destOrd="0" presId="urn:microsoft.com/office/officeart/2018/2/layout/IconCircleList"/>
    <dgm:cxn modelId="{D206EA00-8DF7-431C-B031-69125F8F08FB}" type="presParOf" srcId="{FA81681F-DE86-44A3-925A-339AC7276B96}" destId="{B2415306-CD57-4CEB-8E56-B92374FB3F32}" srcOrd="3" destOrd="0" presId="urn:microsoft.com/office/officeart/2018/2/layout/IconCircleList"/>
    <dgm:cxn modelId="{ED4CD942-EE92-41E1-A870-BD45B8CF6CAA}" type="presParOf" srcId="{FA81681F-DE86-44A3-925A-339AC7276B96}" destId="{D25F6ADA-F690-497A-93D8-6AA650149382}" srcOrd="4" destOrd="0" presId="urn:microsoft.com/office/officeart/2018/2/layout/IconCircleList"/>
    <dgm:cxn modelId="{0F3D3133-5A44-45A2-89CA-F4DA09DC9A69}" type="presParOf" srcId="{D25F6ADA-F690-497A-93D8-6AA650149382}" destId="{7695FB70-BC18-41A6-A8C3-DB1ABFDAF4BE}" srcOrd="0" destOrd="0" presId="urn:microsoft.com/office/officeart/2018/2/layout/IconCircleList"/>
    <dgm:cxn modelId="{CBE907B7-8042-491F-85B6-96BE50A088C1}" type="presParOf" srcId="{D25F6ADA-F690-497A-93D8-6AA650149382}" destId="{68A8BE24-76C1-4E6C-80C4-A5522D0C1B1C}" srcOrd="1" destOrd="0" presId="urn:microsoft.com/office/officeart/2018/2/layout/IconCircleList"/>
    <dgm:cxn modelId="{7DA2F33D-524C-432F-BD19-E28EB33929CF}" type="presParOf" srcId="{D25F6ADA-F690-497A-93D8-6AA650149382}" destId="{6CEF816D-7BEA-42AE-A7E2-4AC4B3064A75}" srcOrd="2" destOrd="0" presId="urn:microsoft.com/office/officeart/2018/2/layout/IconCircleList"/>
    <dgm:cxn modelId="{869F42DA-BE5A-4AC7-A53F-7DFCF2DE6AA0}" type="presParOf" srcId="{D25F6ADA-F690-497A-93D8-6AA650149382}" destId="{4BD87D51-00A1-4EF9-A7DF-238C27FAA3F5}" srcOrd="3" destOrd="0" presId="urn:microsoft.com/office/officeart/2018/2/layout/IconCircleList"/>
    <dgm:cxn modelId="{EFCAD298-3BFA-4F39-BA76-41B0D531E352}" type="presParOf" srcId="{FA81681F-DE86-44A3-925A-339AC7276B96}" destId="{4222D559-DF6F-495B-AFB2-C8C1B357895C}" srcOrd="5" destOrd="0" presId="urn:microsoft.com/office/officeart/2018/2/layout/IconCircleList"/>
    <dgm:cxn modelId="{04512342-55B9-458A-A850-7EC97E01A0C8}" type="presParOf" srcId="{FA81681F-DE86-44A3-925A-339AC7276B96}" destId="{B4295CB3-804E-42D7-B6C1-81F740BBACA5}" srcOrd="6" destOrd="0" presId="urn:microsoft.com/office/officeart/2018/2/layout/IconCircleList"/>
    <dgm:cxn modelId="{A22EE370-A093-42B9-A23B-4BDB8C887E76}" type="presParOf" srcId="{B4295CB3-804E-42D7-B6C1-81F740BBACA5}" destId="{D2E1AF49-152E-485D-A443-7D168EE63ABE}" srcOrd="0" destOrd="0" presId="urn:microsoft.com/office/officeart/2018/2/layout/IconCircleList"/>
    <dgm:cxn modelId="{450E0AB7-829E-4D7E-A1D7-0D75515B66FE}" type="presParOf" srcId="{B4295CB3-804E-42D7-B6C1-81F740BBACA5}" destId="{27BA9DB4-1386-4712-958C-84E2E35E5659}" srcOrd="1" destOrd="0" presId="urn:microsoft.com/office/officeart/2018/2/layout/IconCircleList"/>
    <dgm:cxn modelId="{0EAFF530-E877-4F4E-A59F-DF2BC50D7BCA}" type="presParOf" srcId="{B4295CB3-804E-42D7-B6C1-81F740BBACA5}" destId="{0F427593-ED9D-469A-B53A-4E3D486409B2}" srcOrd="2" destOrd="0" presId="urn:microsoft.com/office/officeart/2018/2/layout/IconCircleList"/>
    <dgm:cxn modelId="{60B4CD96-1424-42A3-8375-1E8B12357014}" type="presParOf" srcId="{B4295CB3-804E-42D7-B6C1-81F740BBACA5}" destId="{A019F58C-8E7D-45D9-8AC0-3786FB0357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D3D42D-A8A4-46D6-990C-88806CAACB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E500C4-1E85-4EAF-9C18-C7F1173A3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Build the RAG Pipeline</a:t>
          </a:r>
          <a:endParaRPr lang="en-US"/>
        </a:p>
      </dgm:t>
    </dgm:pt>
    <dgm:pt modelId="{24908846-1B52-4C34-B58C-CB659E8BE208}" type="parTrans" cxnId="{B81AED2B-B217-4FAC-9810-2EF2C829B1AB}">
      <dgm:prSet/>
      <dgm:spPr/>
      <dgm:t>
        <a:bodyPr/>
        <a:lstStyle/>
        <a:p>
          <a:endParaRPr lang="en-US"/>
        </a:p>
      </dgm:t>
    </dgm:pt>
    <dgm:pt modelId="{9CB066B8-0F99-4201-85AB-DA01CF78B2F6}" type="sibTrans" cxnId="{B81AED2B-B217-4FAC-9810-2EF2C829B1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3F2338E-0DFD-454C-9C7B-93DA8E11F59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Build the DataBase for the Pipeline</a:t>
          </a:r>
        </a:p>
      </dgm:t>
    </dgm:pt>
    <dgm:pt modelId="{6DB3FFFC-854B-4D5F-801E-485945ABB07B}" type="parTrans" cxnId="{ED88275D-479A-425C-AE35-1025CCABAFAA}">
      <dgm:prSet/>
      <dgm:spPr/>
      <dgm:t>
        <a:bodyPr/>
        <a:lstStyle/>
        <a:p>
          <a:endParaRPr lang="en-US"/>
        </a:p>
      </dgm:t>
    </dgm:pt>
    <dgm:pt modelId="{928BA669-8583-4259-A038-D7621EDBD5F0}" type="sibTrans" cxnId="{ED88275D-479A-425C-AE35-1025CCABAFA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E506CB2-6140-496B-853E-2C363A49DB7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Expand on the Red Teaming efforts and put all Hallucinations into buckets</a:t>
          </a:r>
        </a:p>
      </dgm:t>
    </dgm:pt>
    <dgm:pt modelId="{625A5A31-03E7-45B2-AEC2-A2003FB9129B}" type="parTrans" cxnId="{9F01E93C-0849-47D2-AA26-CD4BE2739340}">
      <dgm:prSet/>
      <dgm:spPr/>
      <dgm:t>
        <a:bodyPr/>
        <a:lstStyle/>
        <a:p>
          <a:endParaRPr lang="en-US"/>
        </a:p>
      </dgm:t>
    </dgm:pt>
    <dgm:pt modelId="{C4BD6CC5-31DF-4DE9-B29D-8905E9712EAB}" type="sibTrans" cxnId="{9F01E93C-0849-47D2-AA26-CD4BE27393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73EDD4A-2B6D-46D9-9DE0-26A09369F91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Finetune everything</a:t>
          </a:r>
        </a:p>
      </dgm:t>
    </dgm:pt>
    <dgm:pt modelId="{85115AD8-B492-43C4-A1E4-499FB8297E01}" type="parTrans" cxnId="{C27CC4B4-A3B4-48DA-8105-FBE10DCF31E5}">
      <dgm:prSet/>
      <dgm:spPr/>
      <dgm:t>
        <a:bodyPr/>
        <a:lstStyle/>
        <a:p>
          <a:endParaRPr lang="en-US"/>
        </a:p>
      </dgm:t>
    </dgm:pt>
    <dgm:pt modelId="{148098D2-1DFF-4C9C-9102-FB22238EE4DB}" type="sibTrans" cxnId="{C27CC4B4-A3B4-48DA-8105-FBE10DCF31E5}">
      <dgm:prSet/>
      <dgm:spPr/>
      <dgm:t>
        <a:bodyPr/>
        <a:lstStyle/>
        <a:p>
          <a:endParaRPr lang="en-US"/>
        </a:p>
      </dgm:t>
    </dgm:pt>
    <dgm:pt modelId="{F77EF189-7166-4883-9F20-8D99F3D647BD}" type="pres">
      <dgm:prSet presAssocID="{99D3D42D-A8A4-46D6-990C-88806CAACB17}" presName="root" presStyleCnt="0">
        <dgm:presLayoutVars>
          <dgm:dir/>
          <dgm:resizeHandles val="exact"/>
        </dgm:presLayoutVars>
      </dgm:prSet>
      <dgm:spPr/>
    </dgm:pt>
    <dgm:pt modelId="{FA81681F-DE86-44A3-925A-339AC7276B96}" type="pres">
      <dgm:prSet presAssocID="{99D3D42D-A8A4-46D6-990C-88806CAACB17}" presName="container" presStyleCnt="0">
        <dgm:presLayoutVars>
          <dgm:dir/>
          <dgm:resizeHandles val="exact"/>
        </dgm:presLayoutVars>
      </dgm:prSet>
      <dgm:spPr/>
    </dgm:pt>
    <dgm:pt modelId="{B4295CB3-804E-42D7-B6C1-81F740BBACA5}" type="pres">
      <dgm:prSet presAssocID="{08E500C4-1E85-4EAF-9C18-C7F1173A398C}" presName="compNode" presStyleCnt="0"/>
      <dgm:spPr/>
    </dgm:pt>
    <dgm:pt modelId="{D2E1AF49-152E-485D-A443-7D168EE63ABE}" type="pres">
      <dgm:prSet presAssocID="{08E500C4-1E85-4EAF-9C18-C7F1173A398C}" presName="iconBgRect" presStyleLbl="bgShp" presStyleIdx="0" presStyleCnt="4"/>
      <dgm:spPr/>
    </dgm:pt>
    <dgm:pt modelId="{27BA9DB4-1386-4712-958C-84E2E35E5659}" type="pres">
      <dgm:prSet presAssocID="{08E500C4-1E85-4EAF-9C18-C7F1173A39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427593-ED9D-469A-B53A-4E3D486409B2}" type="pres">
      <dgm:prSet presAssocID="{08E500C4-1E85-4EAF-9C18-C7F1173A398C}" presName="spaceRect" presStyleCnt="0"/>
      <dgm:spPr/>
    </dgm:pt>
    <dgm:pt modelId="{A019F58C-8E7D-45D9-8AC0-3786FB03579E}" type="pres">
      <dgm:prSet presAssocID="{08E500C4-1E85-4EAF-9C18-C7F1173A398C}" presName="textRect" presStyleLbl="revTx" presStyleIdx="0" presStyleCnt="4">
        <dgm:presLayoutVars>
          <dgm:chMax val="1"/>
          <dgm:chPref val="1"/>
        </dgm:presLayoutVars>
      </dgm:prSet>
      <dgm:spPr/>
    </dgm:pt>
    <dgm:pt modelId="{1278F83C-F174-4443-B8DB-E01E199E169C}" type="pres">
      <dgm:prSet presAssocID="{9CB066B8-0F99-4201-85AB-DA01CF78B2F6}" presName="sibTrans" presStyleLbl="sibTrans2D1" presStyleIdx="0" presStyleCnt="0"/>
      <dgm:spPr/>
    </dgm:pt>
    <dgm:pt modelId="{F8D4917A-4FA4-42EC-A83F-4832B3399609}" type="pres">
      <dgm:prSet presAssocID="{43F2338E-0DFD-454C-9C7B-93DA8E11F59E}" presName="compNode" presStyleCnt="0"/>
      <dgm:spPr/>
    </dgm:pt>
    <dgm:pt modelId="{197D459D-A310-4F9A-9ECF-86FE2E2C968E}" type="pres">
      <dgm:prSet presAssocID="{43F2338E-0DFD-454C-9C7B-93DA8E11F59E}" presName="iconBgRect" presStyleLbl="bgShp" presStyleIdx="1" presStyleCnt="4"/>
      <dgm:spPr/>
    </dgm:pt>
    <dgm:pt modelId="{A2B002B2-2E4E-4859-8B24-4F58810DC135}" type="pres">
      <dgm:prSet presAssocID="{43F2338E-0DFD-454C-9C7B-93DA8E11F59E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15376E83-C4B4-4D1D-BBAC-5730D58DEA8B}" type="pres">
      <dgm:prSet presAssocID="{43F2338E-0DFD-454C-9C7B-93DA8E11F59E}" presName="spaceRect" presStyleCnt="0"/>
      <dgm:spPr/>
    </dgm:pt>
    <dgm:pt modelId="{355D76B6-63C2-4BA9-84AA-25131C1B0992}" type="pres">
      <dgm:prSet presAssocID="{43F2338E-0DFD-454C-9C7B-93DA8E11F59E}" presName="textRect" presStyleLbl="revTx" presStyleIdx="1" presStyleCnt="4">
        <dgm:presLayoutVars>
          <dgm:chMax val="1"/>
          <dgm:chPref val="1"/>
        </dgm:presLayoutVars>
      </dgm:prSet>
      <dgm:spPr/>
    </dgm:pt>
    <dgm:pt modelId="{FFA7B472-3A1D-4499-88B2-EF414053CCFE}" type="pres">
      <dgm:prSet presAssocID="{928BA669-8583-4259-A038-D7621EDBD5F0}" presName="sibTrans" presStyleLbl="sibTrans2D1" presStyleIdx="0" presStyleCnt="0"/>
      <dgm:spPr/>
    </dgm:pt>
    <dgm:pt modelId="{2FB88078-DBDD-49A3-BBC2-5949929BBAFE}" type="pres">
      <dgm:prSet presAssocID="{EE506CB2-6140-496B-853E-2C363A49DB76}" presName="compNode" presStyleCnt="0"/>
      <dgm:spPr/>
    </dgm:pt>
    <dgm:pt modelId="{88E43DCE-AEC7-43C6-A286-A591775E6381}" type="pres">
      <dgm:prSet presAssocID="{EE506CB2-6140-496B-853E-2C363A49DB76}" presName="iconBgRect" presStyleLbl="bgShp" presStyleIdx="2" presStyleCnt="4"/>
      <dgm:spPr/>
    </dgm:pt>
    <dgm:pt modelId="{F9C0CEB8-9F1E-46CD-BA56-AC4B88818EDE}" type="pres">
      <dgm:prSet presAssocID="{EE506CB2-6140-496B-853E-2C363A49DB76}" presName="iconRect" presStyleLbl="node1" presStyleIdx="2" presStyleCnt="4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D504AF4B-2327-49FC-8F92-20029A9E1D5E}" type="pres">
      <dgm:prSet presAssocID="{EE506CB2-6140-496B-853E-2C363A49DB76}" presName="spaceRect" presStyleCnt="0"/>
      <dgm:spPr/>
    </dgm:pt>
    <dgm:pt modelId="{77253DB7-8B56-4374-852F-FCA247517889}" type="pres">
      <dgm:prSet presAssocID="{EE506CB2-6140-496B-853E-2C363A49DB76}" presName="textRect" presStyleLbl="revTx" presStyleIdx="2" presStyleCnt="4">
        <dgm:presLayoutVars>
          <dgm:chMax val="1"/>
          <dgm:chPref val="1"/>
        </dgm:presLayoutVars>
      </dgm:prSet>
      <dgm:spPr/>
    </dgm:pt>
    <dgm:pt modelId="{44018D46-5082-487D-900A-77BA7F4D5570}" type="pres">
      <dgm:prSet presAssocID="{C4BD6CC5-31DF-4DE9-B29D-8905E9712EAB}" presName="sibTrans" presStyleLbl="sibTrans2D1" presStyleIdx="0" presStyleCnt="0"/>
      <dgm:spPr/>
    </dgm:pt>
    <dgm:pt modelId="{7F57B47A-BDB0-46F5-B3CA-E0B794966D7A}" type="pres">
      <dgm:prSet presAssocID="{473EDD4A-2B6D-46D9-9DE0-26A09369F910}" presName="compNode" presStyleCnt="0"/>
      <dgm:spPr/>
    </dgm:pt>
    <dgm:pt modelId="{841DB549-B524-4DD6-AD67-382042FEFCED}" type="pres">
      <dgm:prSet presAssocID="{473EDD4A-2B6D-46D9-9DE0-26A09369F910}" presName="iconBgRect" presStyleLbl="bgShp" presStyleIdx="3" presStyleCnt="4"/>
      <dgm:spPr/>
    </dgm:pt>
    <dgm:pt modelId="{3480628B-6620-4D08-8E62-2915E15B60A3}" type="pres">
      <dgm:prSet presAssocID="{473EDD4A-2B6D-46D9-9DE0-26A09369F910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93887120-38C8-4029-838C-776B3E8174D1}" type="pres">
      <dgm:prSet presAssocID="{473EDD4A-2B6D-46D9-9DE0-26A09369F910}" presName="spaceRect" presStyleCnt="0"/>
      <dgm:spPr/>
    </dgm:pt>
    <dgm:pt modelId="{DC6211F3-7B6B-4D93-B4F7-902156D46CF5}" type="pres">
      <dgm:prSet presAssocID="{473EDD4A-2B6D-46D9-9DE0-26A09369F9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B95A20-6948-414E-9A2B-3E120F3BFFA5}" type="presOf" srcId="{99D3D42D-A8A4-46D6-990C-88806CAACB17}" destId="{F77EF189-7166-4883-9F20-8D99F3D647BD}" srcOrd="0" destOrd="0" presId="urn:microsoft.com/office/officeart/2018/2/layout/IconCircleList"/>
    <dgm:cxn modelId="{B81AED2B-B217-4FAC-9810-2EF2C829B1AB}" srcId="{99D3D42D-A8A4-46D6-990C-88806CAACB17}" destId="{08E500C4-1E85-4EAF-9C18-C7F1173A398C}" srcOrd="0" destOrd="0" parTransId="{24908846-1B52-4C34-B58C-CB659E8BE208}" sibTransId="{9CB066B8-0F99-4201-85AB-DA01CF78B2F6}"/>
    <dgm:cxn modelId="{9F01E93C-0849-47D2-AA26-CD4BE2739340}" srcId="{99D3D42D-A8A4-46D6-990C-88806CAACB17}" destId="{EE506CB2-6140-496B-853E-2C363A49DB76}" srcOrd="2" destOrd="0" parTransId="{625A5A31-03E7-45B2-AEC2-A2003FB9129B}" sibTransId="{C4BD6CC5-31DF-4DE9-B29D-8905E9712EAB}"/>
    <dgm:cxn modelId="{ED88275D-479A-425C-AE35-1025CCABAFAA}" srcId="{99D3D42D-A8A4-46D6-990C-88806CAACB17}" destId="{43F2338E-0DFD-454C-9C7B-93DA8E11F59E}" srcOrd="1" destOrd="0" parTransId="{6DB3FFFC-854B-4D5F-801E-485945ABB07B}" sibTransId="{928BA669-8583-4259-A038-D7621EDBD5F0}"/>
    <dgm:cxn modelId="{C52B4A6A-A6E7-4FD2-95F2-D02A53307A1F}" type="presOf" srcId="{EE506CB2-6140-496B-853E-2C363A49DB76}" destId="{77253DB7-8B56-4374-852F-FCA247517889}" srcOrd="0" destOrd="0" presId="urn:microsoft.com/office/officeart/2018/2/layout/IconCircleList"/>
    <dgm:cxn modelId="{A27F47AD-D2B6-4812-BCB4-06798CE6B525}" type="presOf" srcId="{9CB066B8-0F99-4201-85AB-DA01CF78B2F6}" destId="{1278F83C-F174-4443-B8DB-E01E199E169C}" srcOrd="0" destOrd="0" presId="urn:microsoft.com/office/officeart/2018/2/layout/IconCircleList"/>
    <dgm:cxn modelId="{C27CC4B4-A3B4-48DA-8105-FBE10DCF31E5}" srcId="{99D3D42D-A8A4-46D6-990C-88806CAACB17}" destId="{473EDD4A-2B6D-46D9-9DE0-26A09369F910}" srcOrd="3" destOrd="0" parTransId="{85115AD8-B492-43C4-A1E4-499FB8297E01}" sibTransId="{148098D2-1DFF-4C9C-9102-FB22238EE4DB}"/>
    <dgm:cxn modelId="{A14FBEB9-43EE-48AB-BE6B-9F713E8AFD78}" type="presOf" srcId="{43F2338E-0DFD-454C-9C7B-93DA8E11F59E}" destId="{355D76B6-63C2-4BA9-84AA-25131C1B0992}" srcOrd="0" destOrd="0" presId="urn:microsoft.com/office/officeart/2018/2/layout/IconCircleList"/>
    <dgm:cxn modelId="{F72594C3-A8EB-4179-A13E-DEE9CC00B713}" type="presOf" srcId="{08E500C4-1E85-4EAF-9C18-C7F1173A398C}" destId="{A019F58C-8E7D-45D9-8AC0-3786FB03579E}" srcOrd="0" destOrd="0" presId="urn:microsoft.com/office/officeart/2018/2/layout/IconCircleList"/>
    <dgm:cxn modelId="{A18C51CC-135E-4B7A-BAC3-DC6F364B206B}" type="presOf" srcId="{473EDD4A-2B6D-46D9-9DE0-26A09369F910}" destId="{DC6211F3-7B6B-4D93-B4F7-902156D46CF5}" srcOrd="0" destOrd="0" presId="urn:microsoft.com/office/officeart/2018/2/layout/IconCircleList"/>
    <dgm:cxn modelId="{5C50E3D7-DEAA-4FC5-8978-3EE49A5FA630}" type="presOf" srcId="{C4BD6CC5-31DF-4DE9-B29D-8905E9712EAB}" destId="{44018D46-5082-487D-900A-77BA7F4D5570}" srcOrd="0" destOrd="0" presId="urn:microsoft.com/office/officeart/2018/2/layout/IconCircleList"/>
    <dgm:cxn modelId="{194870E1-C242-4023-BA39-05C8EA3D7E2B}" type="presOf" srcId="{928BA669-8583-4259-A038-D7621EDBD5F0}" destId="{FFA7B472-3A1D-4499-88B2-EF414053CCFE}" srcOrd="0" destOrd="0" presId="urn:microsoft.com/office/officeart/2018/2/layout/IconCircleList"/>
    <dgm:cxn modelId="{763F1998-09B3-42C9-AE41-E8806B010D48}" type="presParOf" srcId="{F77EF189-7166-4883-9F20-8D99F3D647BD}" destId="{FA81681F-DE86-44A3-925A-339AC7276B96}" srcOrd="0" destOrd="0" presId="urn:microsoft.com/office/officeart/2018/2/layout/IconCircleList"/>
    <dgm:cxn modelId="{F8793AD9-F99F-4005-A7B1-BF11C312AB9B}" type="presParOf" srcId="{FA81681F-DE86-44A3-925A-339AC7276B96}" destId="{B4295CB3-804E-42D7-B6C1-81F740BBACA5}" srcOrd="0" destOrd="0" presId="urn:microsoft.com/office/officeart/2018/2/layout/IconCircleList"/>
    <dgm:cxn modelId="{9CD2DDC1-3577-4CC7-972B-ACC36A1EB983}" type="presParOf" srcId="{B4295CB3-804E-42D7-B6C1-81F740BBACA5}" destId="{D2E1AF49-152E-485D-A443-7D168EE63ABE}" srcOrd="0" destOrd="0" presId="urn:microsoft.com/office/officeart/2018/2/layout/IconCircleList"/>
    <dgm:cxn modelId="{AE403BEA-C5D5-4FD7-97D6-602375AC66A0}" type="presParOf" srcId="{B4295CB3-804E-42D7-B6C1-81F740BBACA5}" destId="{27BA9DB4-1386-4712-958C-84E2E35E5659}" srcOrd="1" destOrd="0" presId="urn:microsoft.com/office/officeart/2018/2/layout/IconCircleList"/>
    <dgm:cxn modelId="{6B4C7480-C2B1-413E-8697-6A2A66CE1555}" type="presParOf" srcId="{B4295CB3-804E-42D7-B6C1-81F740BBACA5}" destId="{0F427593-ED9D-469A-B53A-4E3D486409B2}" srcOrd="2" destOrd="0" presId="urn:microsoft.com/office/officeart/2018/2/layout/IconCircleList"/>
    <dgm:cxn modelId="{B8B8BDB0-5F28-41A1-A097-4683AF0A77E0}" type="presParOf" srcId="{B4295CB3-804E-42D7-B6C1-81F740BBACA5}" destId="{A019F58C-8E7D-45D9-8AC0-3786FB03579E}" srcOrd="3" destOrd="0" presId="urn:microsoft.com/office/officeart/2018/2/layout/IconCircleList"/>
    <dgm:cxn modelId="{F09CD820-B0A8-442C-95E1-D9C719399825}" type="presParOf" srcId="{FA81681F-DE86-44A3-925A-339AC7276B96}" destId="{1278F83C-F174-4443-B8DB-E01E199E169C}" srcOrd="1" destOrd="0" presId="urn:microsoft.com/office/officeart/2018/2/layout/IconCircleList"/>
    <dgm:cxn modelId="{037B7668-45BA-4E4A-9E47-7BE124A823DA}" type="presParOf" srcId="{FA81681F-DE86-44A3-925A-339AC7276B96}" destId="{F8D4917A-4FA4-42EC-A83F-4832B3399609}" srcOrd="2" destOrd="0" presId="urn:microsoft.com/office/officeart/2018/2/layout/IconCircleList"/>
    <dgm:cxn modelId="{E7CC10FC-AFDB-424D-B313-217B15D47EB7}" type="presParOf" srcId="{F8D4917A-4FA4-42EC-A83F-4832B3399609}" destId="{197D459D-A310-4F9A-9ECF-86FE2E2C968E}" srcOrd="0" destOrd="0" presId="urn:microsoft.com/office/officeart/2018/2/layout/IconCircleList"/>
    <dgm:cxn modelId="{4B2004FB-F8AE-4CA9-8616-42A65F38CF60}" type="presParOf" srcId="{F8D4917A-4FA4-42EC-A83F-4832B3399609}" destId="{A2B002B2-2E4E-4859-8B24-4F58810DC135}" srcOrd="1" destOrd="0" presId="urn:microsoft.com/office/officeart/2018/2/layout/IconCircleList"/>
    <dgm:cxn modelId="{3A95F75C-0BDE-42C1-AC2D-E24FC8B3E668}" type="presParOf" srcId="{F8D4917A-4FA4-42EC-A83F-4832B3399609}" destId="{15376E83-C4B4-4D1D-BBAC-5730D58DEA8B}" srcOrd="2" destOrd="0" presId="urn:microsoft.com/office/officeart/2018/2/layout/IconCircleList"/>
    <dgm:cxn modelId="{86DBB88F-8240-40F6-A541-6E18917C018B}" type="presParOf" srcId="{F8D4917A-4FA4-42EC-A83F-4832B3399609}" destId="{355D76B6-63C2-4BA9-84AA-25131C1B0992}" srcOrd="3" destOrd="0" presId="urn:microsoft.com/office/officeart/2018/2/layout/IconCircleList"/>
    <dgm:cxn modelId="{CC07B7F1-9A0E-439B-80DA-7B0FC90DCC42}" type="presParOf" srcId="{FA81681F-DE86-44A3-925A-339AC7276B96}" destId="{FFA7B472-3A1D-4499-88B2-EF414053CCFE}" srcOrd="3" destOrd="0" presId="urn:microsoft.com/office/officeart/2018/2/layout/IconCircleList"/>
    <dgm:cxn modelId="{EC80BD6D-BB54-43C5-A051-60F75B935F3A}" type="presParOf" srcId="{FA81681F-DE86-44A3-925A-339AC7276B96}" destId="{2FB88078-DBDD-49A3-BBC2-5949929BBAFE}" srcOrd="4" destOrd="0" presId="urn:microsoft.com/office/officeart/2018/2/layout/IconCircleList"/>
    <dgm:cxn modelId="{632393E2-33F8-4BE5-A694-6D52820D3095}" type="presParOf" srcId="{2FB88078-DBDD-49A3-BBC2-5949929BBAFE}" destId="{88E43DCE-AEC7-43C6-A286-A591775E6381}" srcOrd="0" destOrd="0" presId="urn:microsoft.com/office/officeart/2018/2/layout/IconCircleList"/>
    <dgm:cxn modelId="{3ACC5DB2-3531-40BB-B5B0-B46CC501BE10}" type="presParOf" srcId="{2FB88078-DBDD-49A3-BBC2-5949929BBAFE}" destId="{F9C0CEB8-9F1E-46CD-BA56-AC4B88818EDE}" srcOrd="1" destOrd="0" presId="urn:microsoft.com/office/officeart/2018/2/layout/IconCircleList"/>
    <dgm:cxn modelId="{DA40FA6D-35C0-465F-9A9C-A4E75DA15BD6}" type="presParOf" srcId="{2FB88078-DBDD-49A3-BBC2-5949929BBAFE}" destId="{D504AF4B-2327-49FC-8F92-20029A9E1D5E}" srcOrd="2" destOrd="0" presId="urn:microsoft.com/office/officeart/2018/2/layout/IconCircleList"/>
    <dgm:cxn modelId="{45E97828-874B-4A05-A42D-CF51E027875F}" type="presParOf" srcId="{2FB88078-DBDD-49A3-BBC2-5949929BBAFE}" destId="{77253DB7-8B56-4374-852F-FCA247517889}" srcOrd="3" destOrd="0" presId="urn:microsoft.com/office/officeart/2018/2/layout/IconCircleList"/>
    <dgm:cxn modelId="{23375BA4-9E73-4972-A36D-3992DEC9E134}" type="presParOf" srcId="{FA81681F-DE86-44A3-925A-339AC7276B96}" destId="{44018D46-5082-487D-900A-77BA7F4D5570}" srcOrd="5" destOrd="0" presId="urn:microsoft.com/office/officeart/2018/2/layout/IconCircleList"/>
    <dgm:cxn modelId="{854B4E91-37F1-452C-9E10-7ECF6178A5F4}" type="presParOf" srcId="{FA81681F-DE86-44A3-925A-339AC7276B96}" destId="{7F57B47A-BDB0-46F5-B3CA-E0B794966D7A}" srcOrd="6" destOrd="0" presId="urn:microsoft.com/office/officeart/2018/2/layout/IconCircleList"/>
    <dgm:cxn modelId="{AC53D962-B3C6-498D-ABAC-D143D04C3E5C}" type="presParOf" srcId="{7F57B47A-BDB0-46F5-B3CA-E0B794966D7A}" destId="{841DB549-B524-4DD6-AD67-382042FEFCED}" srcOrd="0" destOrd="0" presId="urn:microsoft.com/office/officeart/2018/2/layout/IconCircleList"/>
    <dgm:cxn modelId="{4EA69D94-35A4-4139-9DAA-B50A4C895DD5}" type="presParOf" srcId="{7F57B47A-BDB0-46F5-B3CA-E0B794966D7A}" destId="{3480628B-6620-4D08-8E62-2915E15B60A3}" srcOrd="1" destOrd="0" presId="urn:microsoft.com/office/officeart/2018/2/layout/IconCircleList"/>
    <dgm:cxn modelId="{A5E1089F-1000-4B6D-84E3-EAB7AE86AA8D}" type="presParOf" srcId="{7F57B47A-BDB0-46F5-B3CA-E0B794966D7A}" destId="{93887120-38C8-4029-838C-776B3E8174D1}" srcOrd="2" destOrd="0" presId="urn:microsoft.com/office/officeart/2018/2/layout/IconCircleList"/>
    <dgm:cxn modelId="{30872BFE-44AE-4913-B596-0E0C6DB73677}" type="presParOf" srcId="{7F57B47A-BDB0-46F5-B3CA-E0B794966D7A}" destId="{DC6211F3-7B6B-4D93-B4F7-902156D46C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D3D42D-A8A4-46D6-990C-88806CAACB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8E500C4-1E85-4EAF-9C18-C7F1173A39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Documentation, Documentation, Documentation</a:t>
          </a:r>
          <a:endParaRPr lang="en-US"/>
        </a:p>
      </dgm:t>
    </dgm:pt>
    <dgm:pt modelId="{24908846-1B52-4C34-B58C-CB659E8BE208}" type="parTrans" cxnId="{B81AED2B-B217-4FAC-9810-2EF2C829B1AB}">
      <dgm:prSet/>
      <dgm:spPr/>
      <dgm:t>
        <a:bodyPr/>
        <a:lstStyle/>
        <a:p>
          <a:endParaRPr lang="en-US"/>
        </a:p>
      </dgm:t>
    </dgm:pt>
    <dgm:pt modelId="{9CB066B8-0F99-4201-85AB-DA01CF78B2F6}" type="sibTrans" cxnId="{B81AED2B-B217-4FAC-9810-2EF2C829B1AB}">
      <dgm:prSet/>
      <dgm:spPr/>
      <dgm:t>
        <a:bodyPr/>
        <a:lstStyle/>
        <a:p>
          <a:endParaRPr lang="en-US"/>
        </a:p>
      </dgm:t>
    </dgm:pt>
    <dgm:pt modelId="{1883FCF4-C118-4279-9BB9-28408686BB7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RAG Pipeline Refinement</a:t>
          </a:r>
        </a:p>
      </dgm:t>
    </dgm:pt>
    <dgm:pt modelId="{BB9E39E2-1D56-407A-9F95-02AEDB77013B}" type="parTrans" cxnId="{74F41DD9-EC22-460A-85B8-A5C4F51B728C}">
      <dgm:prSet/>
      <dgm:spPr/>
    </dgm:pt>
    <dgm:pt modelId="{18077646-1012-4AAE-9BCA-B9934C02542E}" type="sibTrans" cxnId="{74F41DD9-EC22-460A-85B8-A5C4F51B728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7EF189-7166-4883-9F20-8D99F3D647BD}" type="pres">
      <dgm:prSet presAssocID="{99D3D42D-A8A4-46D6-990C-88806CAACB17}" presName="root" presStyleCnt="0">
        <dgm:presLayoutVars>
          <dgm:dir/>
          <dgm:resizeHandles val="exact"/>
        </dgm:presLayoutVars>
      </dgm:prSet>
      <dgm:spPr/>
    </dgm:pt>
    <dgm:pt modelId="{FA81681F-DE86-44A3-925A-339AC7276B96}" type="pres">
      <dgm:prSet presAssocID="{99D3D42D-A8A4-46D6-990C-88806CAACB17}" presName="container" presStyleCnt="0">
        <dgm:presLayoutVars>
          <dgm:dir/>
          <dgm:resizeHandles val="exact"/>
        </dgm:presLayoutVars>
      </dgm:prSet>
      <dgm:spPr/>
    </dgm:pt>
    <dgm:pt modelId="{0AAAED9E-BD77-4BA9-B00C-3A96015F11F6}" type="pres">
      <dgm:prSet presAssocID="{1883FCF4-C118-4279-9BB9-28408686BB72}" presName="compNode" presStyleCnt="0"/>
      <dgm:spPr/>
    </dgm:pt>
    <dgm:pt modelId="{6AC443CE-A805-49D9-99F7-CD6C495EFB23}" type="pres">
      <dgm:prSet presAssocID="{1883FCF4-C118-4279-9BB9-28408686BB72}" presName="iconBgRect" presStyleLbl="bgShp" presStyleIdx="0" presStyleCnt="2"/>
      <dgm:spPr/>
    </dgm:pt>
    <dgm:pt modelId="{3DA86BB6-F85A-451D-A1DB-AED82C3F7353}" type="pres">
      <dgm:prSet presAssocID="{1883FCF4-C118-4279-9BB9-28408686BB72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0B075D1D-63C8-4EDB-BF8C-4C5024E4C585}" type="pres">
      <dgm:prSet presAssocID="{1883FCF4-C118-4279-9BB9-28408686BB72}" presName="spaceRect" presStyleCnt="0"/>
      <dgm:spPr/>
    </dgm:pt>
    <dgm:pt modelId="{34104283-DDA5-47DA-8869-4C3FE70CC6CA}" type="pres">
      <dgm:prSet presAssocID="{1883FCF4-C118-4279-9BB9-28408686BB72}" presName="textRect" presStyleLbl="revTx" presStyleIdx="0" presStyleCnt="2">
        <dgm:presLayoutVars>
          <dgm:chMax val="1"/>
          <dgm:chPref val="1"/>
        </dgm:presLayoutVars>
      </dgm:prSet>
      <dgm:spPr/>
    </dgm:pt>
    <dgm:pt modelId="{5CA3D232-7D9C-44C1-BE85-893D587A26EC}" type="pres">
      <dgm:prSet presAssocID="{18077646-1012-4AAE-9BCA-B9934C02542E}" presName="sibTrans" presStyleLbl="sibTrans2D1" presStyleIdx="0" presStyleCnt="0"/>
      <dgm:spPr/>
    </dgm:pt>
    <dgm:pt modelId="{B4295CB3-804E-42D7-B6C1-81F740BBACA5}" type="pres">
      <dgm:prSet presAssocID="{08E500C4-1E85-4EAF-9C18-C7F1173A398C}" presName="compNode" presStyleCnt="0"/>
      <dgm:spPr/>
    </dgm:pt>
    <dgm:pt modelId="{D2E1AF49-152E-485D-A443-7D168EE63ABE}" type="pres">
      <dgm:prSet presAssocID="{08E500C4-1E85-4EAF-9C18-C7F1173A398C}" presName="iconBgRect" presStyleLbl="bgShp" presStyleIdx="1" presStyleCnt="2"/>
      <dgm:spPr/>
    </dgm:pt>
    <dgm:pt modelId="{27BA9DB4-1386-4712-958C-84E2E35E5659}" type="pres">
      <dgm:prSet presAssocID="{08E500C4-1E85-4EAF-9C18-C7F1173A398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F427593-ED9D-469A-B53A-4E3D486409B2}" type="pres">
      <dgm:prSet presAssocID="{08E500C4-1E85-4EAF-9C18-C7F1173A398C}" presName="spaceRect" presStyleCnt="0"/>
      <dgm:spPr/>
    </dgm:pt>
    <dgm:pt modelId="{A019F58C-8E7D-45D9-8AC0-3786FB03579E}" type="pres">
      <dgm:prSet presAssocID="{08E500C4-1E85-4EAF-9C18-C7F1173A398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B95A20-6948-414E-9A2B-3E120F3BFFA5}" type="presOf" srcId="{99D3D42D-A8A4-46D6-990C-88806CAACB17}" destId="{F77EF189-7166-4883-9F20-8D99F3D647BD}" srcOrd="0" destOrd="0" presId="urn:microsoft.com/office/officeart/2018/2/layout/IconCircleList"/>
    <dgm:cxn modelId="{B81AED2B-B217-4FAC-9810-2EF2C829B1AB}" srcId="{99D3D42D-A8A4-46D6-990C-88806CAACB17}" destId="{08E500C4-1E85-4EAF-9C18-C7F1173A398C}" srcOrd="1" destOrd="0" parTransId="{24908846-1B52-4C34-B58C-CB659E8BE208}" sibTransId="{9CB066B8-0F99-4201-85AB-DA01CF78B2F6}"/>
    <dgm:cxn modelId="{0DEB3D2F-6097-43E2-AF21-BFCC8C9DABF8}" type="presOf" srcId="{08E500C4-1E85-4EAF-9C18-C7F1173A398C}" destId="{A019F58C-8E7D-45D9-8AC0-3786FB03579E}" srcOrd="0" destOrd="0" presId="urn:microsoft.com/office/officeart/2018/2/layout/IconCircleList"/>
    <dgm:cxn modelId="{04689953-B354-45CC-AC57-EBE59B91E641}" type="presOf" srcId="{18077646-1012-4AAE-9BCA-B9934C02542E}" destId="{5CA3D232-7D9C-44C1-BE85-893D587A26EC}" srcOrd="0" destOrd="0" presId="urn:microsoft.com/office/officeart/2018/2/layout/IconCircleList"/>
    <dgm:cxn modelId="{74F41DD9-EC22-460A-85B8-A5C4F51B728C}" srcId="{99D3D42D-A8A4-46D6-990C-88806CAACB17}" destId="{1883FCF4-C118-4279-9BB9-28408686BB72}" srcOrd="0" destOrd="0" parTransId="{BB9E39E2-1D56-407A-9F95-02AEDB77013B}" sibTransId="{18077646-1012-4AAE-9BCA-B9934C02542E}"/>
    <dgm:cxn modelId="{4BE3EEF0-722D-44AA-8993-E68ADF03DAB1}" type="presOf" srcId="{1883FCF4-C118-4279-9BB9-28408686BB72}" destId="{34104283-DDA5-47DA-8869-4C3FE70CC6CA}" srcOrd="0" destOrd="0" presId="urn:microsoft.com/office/officeart/2018/2/layout/IconCircleList"/>
    <dgm:cxn modelId="{9B60314A-2039-449C-A65A-9435D6F3F501}" type="presParOf" srcId="{F77EF189-7166-4883-9F20-8D99F3D647BD}" destId="{FA81681F-DE86-44A3-925A-339AC7276B96}" srcOrd="0" destOrd="0" presId="urn:microsoft.com/office/officeart/2018/2/layout/IconCircleList"/>
    <dgm:cxn modelId="{8672C3C4-3B3B-4C19-93DA-44293C7C183B}" type="presParOf" srcId="{FA81681F-DE86-44A3-925A-339AC7276B96}" destId="{0AAAED9E-BD77-4BA9-B00C-3A96015F11F6}" srcOrd="0" destOrd="0" presId="urn:microsoft.com/office/officeart/2018/2/layout/IconCircleList"/>
    <dgm:cxn modelId="{4A0EC16F-7ED0-431C-8015-D3685A7BBBFB}" type="presParOf" srcId="{0AAAED9E-BD77-4BA9-B00C-3A96015F11F6}" destId="{6AC443CE-A805-49D9-99F7-CD6C495EFB23}" srcOrd="0" destOrd="0" presId="urn:microsoft.com/office/officeart/2018/2/layout/IconCircleList"/>
    <dgm:cxn modelId="{5C3DD52A-284C-4078-B589-4CEDA099BA36}" type="presParOf" srcId="{0AAAED9E-BD77-4BA9-B00C-3A96015F11F6}" destId="{3DA86BB6-F85A-451D-A1DB-AED82C3F7353}" srcOrd="1" destOrd="0" presId="urn:microsoft.com/office/officeart/2018/2/layout/IconCircleList"/>
    <dgm:cxn modelId="{C0900B7A-8DD6-4EEB-9B81-7B536050DAA1}" type="presParOf" srcId="{0AAAED9E-BD77-4BA9-B00C-3A96015F11F6}" destId="{0B075D1D-63C8-4EDB-BF8C-4C5024E4C585}" srcOrd="2" destOrd="0" presId="urn:microsoft.com/office/officeart/2018/2/layout/IconCircleList"/>
    <dgm:cxn modelId="{F2FFC746-32D4-461C-A867-D3E0D37A27BE}" type="presParOf" srcId="{0AAAED9E-BD77-4BA9-B00C-3A96015F11F6}" destId="{34104283-DDA5-47DA-8869-4C3FE70CC6CA}" srcOrd="3" destOrd="0" presId="urn:microsoft.com/office/officeart/2018/2/layout/IconCircleList"/>
    <dgm:cxn modelId="{085DB725-3FCA-475F-B6A7-926B70A0AE0D}" type="presParOf" srcId="{FA81681F-DE86-44A3-925A-339AC7276B96}" destId="{5CA3D232-7D9C-44C1-BE85-893D587A26EC}" srcOrd="1" destOrd="0" presId="urn:microsoft.com/office/officeart/2018/2/layout/IconCircleList"/>
    <dgm:cxn modelId="{4A142D29-1788-40A5-B675-076D4ABDA262}" type="presParOf" srcId="{FA81681F-DE86-44A3-925A-339AC7276B96}" destId="{B4295CB3-804E-42D7-B6C1-81F740BBACA5}" srcOrd="2" destOrd="0" presId="urn:microsoft.com/office/officeart/2018/2/layout/IconCircleList"/>
    <dgm:cxn modelId="{6C07CE83-6C5E-4C29-AE73-17EEF69186C9}" type="presParOf" srcId="{B4295CB3-804E-42D7-B6C1-81F740BBACA5}" destId="{D2E1AF49-152E-485D-A443-7D168EE63ABE}" srcOrd="0" destOrd="0" presId="urn:microsoft.com/office/officeart/2018/2/layout/IconCircleList"/>
    <dgm:cxn modelId="{F8A75875-30C4-472E-B82F-085885CD5F7F}" type="presParOf" srcId="{B4295CB3-804E-42D7-B6C1-81F740BBACA5}" destId="{27BA9DB4-1386-4712-958C-84E2E35E5659}" srcOrd="1" destOrd="0" presId="urn:microsoft.com/office/officeart/2018/2/layout/IconCircleList"/>
    <dgm:cxn modelId="{CAC5FF88-9788-489A-959E-05C4B733270E}" type="presParOf" srcId="{B4295CB3-804E-42D7-B6C1-81F740BBACA5}" destId="{0F427593-ED9D-469A-B53A-4E3D486409B2}" srcOrd="2" destOrd="0" presId="urn:microsoft.com/office/officeart/2018/2/layout/IconCircleList"/>
    <dgm:cxn modelId="{706F1E42-20E0-4F3E-B334-DFAB5C82D687}" type="presParOf" srcId="{B4295CB3-804E-42D7-B6C1-81F740BBACA5}" destId="{A019F58C-8E7D-45D9-8AC0-3786FB03579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2EA63E3-89E6-45A1-A2A1-4B5D2632D98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40F362B-DF79-4068-8343-EE40B75C573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Our team has the latest LLM4Decompile model running on our development environment</a:t>
          </a:r>
        </a:p>
      </dgm:t>
    </dgm:pt>
    <dgm:pt modelId="{D2A21A2C-CE5C-4BB3-AB19-CF2670E55AD6}" type="parTrans" cxnId="{54EC4936-ED40-4C51-BACD-FDC6AEED1BA4}">
      <dgm:prSet/>
      <dgm:spPr/>
      <dgm:t>
        <a:bodyPr/>
        <a:lstStyle/>
        <a:p>
          <a:endParaRPr lang="en-US"/>
        </a:p>
      </dgm:t>
    </dgm:pt>
    <dgm:pt modelId="{7A36D33F-230A-4826-A1AF-9CBA1E42FD29}" type="sibTrans" cxnId="{54EC4936-ED40-4C51-BACD-FDC6AEED1BA4}">
      <dgm:prSet/>
      <dgm:spPr/>
      <dgm:t>
        <a:bodyPr/>
        <a:lstStyle/>
        <a:p>
          <a:endParaRPr lang="en-US"/>
        </a:p>
      </dgm:t>
    </dgm:pt>
    <dgm:pt modelId="{CE31D84A-DEDA-4C8D-8FE8-627D4F051007}">
      <dgm:prSet/>
      <dgm:spPr/>
      <dgm:t>
        <a:bodyPr/>
        <a:lstStyle/>
        <a:p>
          <a:pPr rtl="0">
            <a:lnSpc>
              <a:spcPct val="100000"/>
            </a:lnSpc>
            <a:defRPr b="1"/>
          </a:pPr>
          <a:r>
            <a:rPr lang="en-US" b="1"/>
            <a:t>Hosting this model on ubuntu desktop provided by GMU</a:t>
          </a:r>
          <a:r>
            <a:rPr lang="en-US" b="1">
              <a:latin typeface="Calibri Light" panose="020F0302020204030204"/>
            </a:rPr>
            <a:t>, with code repository (</a:t>
          </a:r>
          <a:r>
            <a:rPr lang="en-US" b="1" err="1">
              <a:latin typeface="Calibri Light" panose="020F0302020204030204"/>
            </a:rPr>
            <a:t>github</a:t>
          </a:r>
          <a:r>
            <a:rPr lang="en-US" b="1">
              <a:latin typeface="Calibri Light" panose="020F0302020204030204"/>
            </a:rPr>
            <a:t>)</a:t>
          </a:r>
          <a:r>
            <a:rPr lang="en-US" b="1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b="1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b="1">
            <a:latin typeface="Calibri Light"/>
            <a:cs typeface="Calibri"/>
          </a:endParaRPr>
        </a:p>
      </dgm:t>
    </dgm:pt>
    <dgm:pt modelId="{D8FC5132-21C7-4CDC-94C7-052F3C12EDCC}" type="parTrans" cxnId="{59800565-0782-4F47-9885-16D8BC74A641}">
      <dgm:prSet/>
      <dgm:spPr/>
      <dgm:t>
        <a:bodyPr/>
        <a:lstStyle/>
        <a:p>
          <a:endParaRPr lang="en-US"/>
        </a:p>
      </dgm:t>
    </dgm:pt>
    <dgm:pt modelId="{558B82D9-AC69-4C69-9754-F6A42680D479}" type="sibTrans" cxnId="{59800565-0782-4F47-9885-16D8BC74A641}">
      <dgm:prSet/>
      <dgm:spPr/>
      <dgm:t>
        <a:bodyPr/>
        <a:lstStyle/>
        <a:p>
          <a:endParaRPr lang="en-US"/>
        </a:p>
      </dgm:t>
    </dgm:pt>
    <dgm:pt modelId="{18708B82-46D0-4116-A46E-803EA25660F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With the model running, we can begin to test, improve, and refine it.</a:t>
          </a:r>
        </a:p>
      </dgm:t>
    </dgm:pt>
    <dgm:pt modelId="{0040457D-31A7-43AB-A614-D4B4D171D2B9}" type="parTrans" cxnId="{A5370BE8-6D2B-4EBC-9718-3CCFB973B2B7}">
      <dgm:prSet/>
      <dgm:spPr/>
      <dgm:t>
        <a:bodyPr/>
        <a:lstStyle/>
        <a:p>
          <a:endParaRPr lang="en-US"/>
        </a:p>
      </dgm:t>
    </dgm:pt>
    <dgm:pt modelId="{E77562A4-E02C-47B2-8743-C5BE636AB869}" type="sibTrans" cxnId="{A5370BE8-6D2B-4EBC-9718-3CCFB973B2B7}">
      <dgm:prSet/>
      <dgm:spPr/>
      <dgm:t>
        <a:bodyPr/>
        <a:lstStyle/>
        <a:p>
          <a:endParaRPr lang="en-US"/>
        </a:p>
      </dgm:t>
    </dgm:pt>
    <dgm:pt modelId="{4F614B39-5F0A-46D0-9B57-C94824EC09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 have split into 2 teams to achieve these objectives</a:t>
          </a:r>
        </a:p>
      </dgm:t>
    </dgm:pt>
    <dgm:pt modelId="{CA3E81F0-FC34-434F-8C26-9B92E1DBA018}" type="parTrans" cxnId="{E0B237BB-0DE4-4D6C-A03A-FEC8C49A4E2F}">
      <dgm:prSet/>
      <dgm:spPr/>
      <dgm:t>
        <a:bodyPr/>
        <a:lstStyle/>
        <a:p>
          <a:endParaRPr lang="en-US"/>
        </a:p>
      </dgm:t>
    </dgm:pt>
    <dgm:pt modelId="{AB8B11EF-B905-4A3F-A687-DBBA7B6513C7}" type="sibTrans" cxnId="{E0B237BB-0DE4-4D6C-A03A-FEC8C49A4E2F}">
      <dgm:prSet/>
      <dgm:spPr/>
      <dgm:t>
        <a:bodyPr/>
        <a:lstStyle/>
        <a:p>
          <a:endParaRPr lang="en-US"/>
        </a:p>
      </dgm:t>
    </dgm:pt>
    <dgm:pt modelId="{A70671E8-FFE9-4197-A876-ECFB52822C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RAG Team – This team oversees building a RAG Pipeline that we will combine with LLM4Decompile to improve accuracy</a:t>
          </a:r>
        </a:p>
      </dgm:t>
    </dgm:pt>
    <dgm:pt modelId="{168EA782-111C-4DF4-ADB5-6C129FF46A1A}" type="parTrans" cxnId="{3B7EF6D3-2C91-4576-8379-DF050E935B1A}">
      <dgm:prSet/>
      <dgm:spPr/>
      <dgm:t>
        <a:bodyPr/>
        <a:lstStyle/>
        <a:p>
          <a:endParaRPr lang="en-US"/>
        </a:p>
      </dgm:t>
    </dgm:pt>
    <dgm:pt modelId="{0843E5A0-A4CE-412C-AC01-0F5F78ABFF08}" type="sibTrans" cxnId="{3B7EF6D3-2C91-4576-8379-DF050E935B1A}">
      <dgm:prSet/>
      <dgm:spPr/>
      <dgm:t>
        <a:bodyPr/>
        <a:lstStyle/>
        <a:p>
          <a:endParaRPr lang="en-US"/>
        </a:p>
      </dgm:t>
    </dgm:pt>
    <dgm:pt modelId="{D39722D4-80C6-49E8-A5DA-0DD6B61BA5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 Team – This team oversees evaluating the current LLM4Decompile model and determining where it falls short.</a:t>
          </a:r>
        </a:p>
      </dgm:t>
    </dgm:pt>
    <dgm:pt modelId="{F85BA5D6-5AB0-4439-B0BF-B4B2E860FD4F}" type="parTrans" cxnId="{EE8FA1A8-0BEE-4BA5-AAFD-AAE97C54CF31}">
      <dgm:prSet/>
      <dgm:spPr/>
      <dgm:t>
        <a:bodyPr/>
        <a:lstStyle/>
        <a:p>
          <a:endParaRPr lang="en-US"/>
        </a:p>
      </dgm:t>
    </dgm:pt>
    <dgm:pt modelId="{8E416FC7-B549-4189-AB68-A8ADBC2A7BEE}" type="sibTrans" cxnId="{EE8FA1A8-0BEE-4BA5-AAFD-AAE97C54CF31}">
      <dgm:prSet/>
      <dgm:spPr/>
      <dgm:t>
        <a:bodyPr/>
        <a:lstStyle/>
        <a:p>
          <a:endParaRPr lang="en-US"/>
        </a:p>
      </dgm:t>
    </dgm:pt>
    <dgm:pt modelId="{C0BACB94-F62F-49E9-9402-8932B05CDE04}" type="pres">
      <dgm:prSet presAssocID="{12EA63E3-89E6-45A1-A2A1-4B5D2632D985}" presName="root" presStyleCnt="0">
        <dgm:presLayoutVars>
          <dgm:dir/>
          <dgm:resizeHandles val="exact"/>
        </dgm:presLayoutVars>
      </dgm:prSet>
      <dgm:spPr/>
    </dgm:pt>
    <dgm:pt modelId="{A493CA58-BA91-407E-A803-9855B7A4F12E}" type="pres">
      <dgm:prSet presAssocID="{540F362B-DF79-4068-8343-EE40B75C5737}" presName="compNode" presStyleCnt="0"/>
      <dgm:spPr/>
    </dgm:pt>
    <dgm:pt modelId="{97698BED-FFCB-4990-96A5-09AA0467FA4F}" type="pres">
      <dgm:prSet presAssocID="{540F362B-DF79-4068-8343-EE40B75C57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A6B2928-98C4-46B4-ACAD-A7C93986EBC4}" type="pres">
      <dgm:prSet presAssocID="{540F362B-DF79-4068-8343-EE40B75C5737}" presName="iconSpace" presStyleCnt="0"/>
      <dgm:spPr/>
    </dgm:pt>
    <dgm:pt modelId="{3FD01E53-C0FC-4634-A3B4-CCE73365925C}" type="pres">
      <dgm:prSet presAssocID="{540F362B-DF79-4068-8343-EE40B75C5737}" presName="parTx" presStyleLbl="revTx" presStyleIdx="0" presStyleCnt="8">
        <dgm:presLayoutVars>
          <dgm:chMax val="0"/>
          <dgm:chPref val="0"/>
        </dgm:presLayoutVars>
      </dgm:prSet>
      <dgm:spPr/>
    </dgm:pt>
    <dgm:pt modelId="{5924F1E0-A893-4DC3-9B35-8529052B7E3D}" type="pres">
      <dgm:prSet presAssocID="{540F362B-DF79-4068-8343-EE40B75C5737}" presName="txSpace" presStyleCnt="0"/>
      <dgm:spPr/>
    </dgm:pt>
    <dgm:pt modelId="{D4BC38ED-05FF-42EF-B7DB-25404488180F}" type="pres">
      <dgm:prSet presAssocID="{540F362B-DF79-4068-8343-EE40B75C5737}" presName="desTx" presStyleLbl="revTx" presStyleIdx="1" presStyleCnt="8">
        <dgm:presLayoutVars/>
      </dgm:prSet>
      <dgm:spPr/>
    </dgm:pt>
    <dgm:pt modelId="{FEC6C20D-33BD-432F-A603-F2E9A19A11DE}" type="pres">
      <dgm:prSet presAssocID="{7A36D33F-230A-4826-A1AF-9CBA1E42FD29}" presName="sibTrans" presStyleCnt="0"/>
      <dgm:spPr/>
    </dgm:pt>
    <dgm:pt modelId="{0162D687-3BC6-4FAB-90EF-63CE005CFEBB}" type="pres">
      <dgm:prSet presAssocID="{CE31D84A-DEDA-4C8D-8FE8-627D4F051007}" presName="compNode" presStyleCnt="0"/>
      <dgm:spPr/>
    </dgm:pt>
    <dgm:pt modelId="{E34A0723-098F-47E5-A500-5A47BDE7EB12}" type="pres">
      <dgm:prSet presAssocID="{CE31D84A-DEDA-4C8D-8FE8-627D4F0510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92185B9-1B0C-45C2-B3F4-F1506BAB11E3}" type="pres">
      <dgm:prSet presAssocID="{CE31D84A-DEDA-4C8D-8FE8-627D4F051007}" presName="iconSpace" presStyleCnt="0"/>
      <dgm:spPr/>
    </dgm:pt>
    <dgm:pt modelId="{9053727F-4D1A-4E39-B8F6-A7F017E15CB3}" type="pres">
      <dgm:prSet presAssocID="{CE31D84A-DEDA-4C8D-8FE8-627D4F051007}" presName="parTx" presStyleLbl="revTx" presStyleIdx="2" presStyleCnt="8">
        <dgm:presLayoutVars>
          <dgm:chMax val="0"/>
          <dgm:chPref val="0"/>
        </dgm:presLayoutVars>
      </dgm:prSet>
      <dgm:spPr/>
    </dgm:pt>
    <dgm:pt modelId="{10FEB815-F7C8-4FF5-A31B-63C14046BC5B}" type="pres">
      <dgm:prSet presAssocID="{CE31D84A-DEDA-4C8D-8FE8-627D4F051007}" presName="txSpace" presStyleCnt="0"/>
      <dgm:spPr/>
    </dgm:pt>
    <dgm:pt modelId="{461D80F0-104F-46F1-BB0E-E211C9DD49B5}" type="pres">
      <dgm:prSet presAssocID="{CE31D84A-DEDA-4C8D-8FE8-627D4F051007}" presName="desTx" presStyleLbl="revTx" presStyleIdx="3" presStyleCnt="8">
        <dgm:presLayoutVars/>
      </dgm:prSet>
      <dgm:spPr/>
    </dgm:pt>
    <dgm:pt modelId="{11CF0D0C-697C-4300-B46F-9397ECC97ECC}" type="pres">
      <dgm:prSet presAssocID="{558B82D9-AC69-4C69-9754-F6A42680D479}" presName="sibTrans" presStyleCnt="0"/>
      <dgm:spPr/>
    </dgm:pt>
    <dgm:pt modelId="{1B10D0BA-E60E-4297-85EF-A8BDAB90EA94}" type="pres">
      <dgm:prSet presAssocID="{18708B82-46D0-4116-A46E-803EA25660F6}" presName="compNode" presStyleCnt="0"/>
      <dgm:spPr/>
    </dgm:pt>
    <dgm:pt modelId="{25C69785-EE35-4396-9823-B05856DFFDD0}" type="pres">
      <dgm:prSet presAssocID="{18708B82-46D0-4116-A46E-803EA25660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1D81752A-4AD8-4498-A371-261529C857A0}" type="pres">
      <dgm:prSet presAssocID="{18708B82-46D0-4116-A46E-803EA25660F6}" presName="iconSpace" presStyleCnt="0"/>
      <dgm:spPr/>
    </dgm:pt>
    <dgm:pt modelId="{3FE9D136-DAEE-4416-AD6F-423CB3817E60}" type="pres">
      <dgm:prSet presAssocID="{18708B82-46D0-4116-A46E-803EA25660F6}" presName="parTx" presStyleLbl="revTx" presStyleIdx="4" presStyleCnt="8">
        <dgm:presLayoutVars>
          <dgm:chMax val="0"/>
          <dgm:chPref val="0"/>
        </dgm:presLayoutVars>
      </dgm:prSet>
      <dgm:spPr/>
    </dgm:pt>
    <dgm:pt modelId="{7539188C-E8F9-41D2-8F49-CDC2221BE699}" type="pres">
      <dgm:prSet presAssocID="{18708B82-46D0-4116-A46E-803EA25660F6}" presName="txSpace" presStyleCnt="0"/>
      <dgm:spPr/>
    </dgm:pt>
    <dgm:pt modelId="{5698A7C6-F37D-4796-9E34-21DF3DB77AAD}" type="pres">
      <dgm:prSet presAssocID="{18708B82-46D0-4116-A46E-803EA25660F6}" presName="desTx" presStyleLbl="revTx" presStyleIdx="5" presStyleCnt="8">
        <dgm:presLayoutVars/>
      </dgm:prSet>
      <dgm:spPr/>
    </dgm:pt>
    <dgm:pt modelId="{3FAA5525-6C8D-4C1A-83C2-82B43BD862F0}" type="pres">
      <dgm:prSet presAssocID="{E77562A4-E02C-47B2-8743-C5BE636AB869}" presName="sibTrans" presStyleCnt="0"/>
      <dgm:spPr/>
    </dgm:pt>
    <dgm:pt modelId="{865807A7-037D-43F0-B0CE-133877051E00}" type="pres">
      <dgm:prSet presAssocID="{4F614B39-5F0A-46D0-9B57-C94824EC096C}" presName="compNode" presStyleCnt="0"/>
      <dgm:spPr/>
    </dgm:pt>
    <dgm:pt modelId="{64396B52-F520-444E-80E2-F4F2B6B55C45}" type="pres">
      <dgm:prSet presAssocID="{4F614B39-5F0A-46D0-9B57-C94824EC09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85439E-B0F5-43F4-916D-A9536A56DC12}" type="pres">
      <dgm:prSet presAssocID="{4F614B39-5F0A-46D0-9B57-C94824EC096C}" presName="iconSpace" presStyleCnt="0"/>
      <dgm:spPr/>
    </dgm:pt>
    <dgm:pt modelId="{DF71450E-A4B5-46FC-AE14-70897F52A355}" type="pres">
      <dgm:prSet presAssocID="{4F614B39-5F0A-46D0-9B57-C94824EC096C}" presName="parTx" presStyleLbl="revTx" presStyleIdx="6" presStyleCnt="8">
        <dgm:presLayoutVars>
          <dgm:chMax val="0"/>
          <dgm:chPref val="0"/>
        </dgm:presLayoutVars>
      </dgm:prSet>
      <dgm:spPr/>
    </dgm:pt>
    <dgm:pt modelId="{EECBCA9C-7359-4E51-8B73-29E6A52FBDF0}" type="pres">
      <dgm:prSet presAssocID="{4F614B39-5F0A-46D0-9B57-C94824EC096C}" presName="txSpace" presStyleCnt="0"/>
      <dgm:spPr/>
    </dgm:pt>
    <dgm:pt modelId="{3A3B3EE5-2CB6-4C54-8695-1EE9BA76B7A4}" type="pres">
      <dgm:prSet presAssocID="{4F614B39-5F0A-46D0-9B57-C94824EC096C}" presName="desTx" presStyleLbl="revTx" presStyleIdx="7" presStyleCnt="8">
        <dgm:presLayoutVars/>
      </dgm:prSet>
      <dgm:spPr/>
    </dgm:pt>
  </dgm:ptLst>
  <dgm:cxnLst>
    <dgm:cxn modelId="{32E21332-B121-4192-9C61-F7F1166FCF6C}" type="presOf" srcId="{A70671E8-FFE9-4197-A876-ECFB52822CF1}" destId="{3A3B3EE5-2CB6-4C54-8695-1EE9BA76B7A4}" srcOrd="0" destOrd="0" presId="urn:microsoft.com/office/officeart/2018/2/layout/IconLabelDescriptionList"/>
    <dgm:cxn modelId="{54EC4936-ED40-4C51-BACD-FDC6AEED1BA4}" srcId="{12EA63E3-89E6-45A1-A2A1-4B5D2632D985}" destId="{540F362B-DF79-4068-8343-EE40B75C5737}" srcOrd="0" destOrd="0" parTransId="{D2A21A2C-CE5C-4BB3-AB19-CF2670E55AD6}" sibTransId="{7A36D33F-230A-4826-A1AF-9CBA1E42FD29}"/>
    <dgm:cxn modelId="{59800565-0782-4F47-9885-16D8BC74A641}" srcId="{12EA63E3-89E6-45A1-A2A1-4B5D2632D985}" destId="{CE31D84A-DEDA-4C8D-8FE8-627D4F051007}" srcOrd="1" destOrd="0" parTransId="{D8FC5132-21C7-4CDC-94C7-052F3C12EDCC}" sibTransId="{558B82D9-AC69-4C69-9754-F6A42680D479}"/>
    <dgm:cxn modelId="{7336B650-8D83-4A6B-9501-97DE37C4BFAE}" type="presOf" srcId="{18708B82-46D0-4116-A46E-803EA25660F6}" destId="{3FE9D136-DAEE-4416-AD6F-423CB3817E60}" srcOrd="0" destOrd="0" presId="urn:microsoft.com/office/officeart/2018/2/layout/IconLabelDescriptionList"/>
    <dgm:cxn modelId="{6BEDD758-EC3B-417C-84FB-735EF2CB14A1}" type="presOf" srcId="{540F362B-DF79-4068-8343-EE40B75C5737}" destId="{3FD01E53-C0FC-4634-A3B4-CCE73365925C}" srcOrd="0" destOrd="0" presId="urn:microsoft.com/office/officeart/2018/2/layout/IconLabelDescriptionList"/>
    <dgm:cxn modelId="{2F2AFA8B-FB3E-4CE5-8A93-5EB9D761362C}" type="presOf" srcId="{D39722D4-80C6-49E8-A5DA-0DD6B61BA560}" destId="{3A3B3EE5-2CB6-4C54-8695-1EE9BA76B7A4}" srcOrd="0" destOrd="1" presId="urn:microsoft.com/office/officeart/2018/2/layout/IconLabelDescriptionList"/>
    <dgm:cxn modelId="{8258CD8D-E0C5-42BC-BBDD-EFF1F15B9286}" type="presOf" srcId="{4F614B39-5F0A-46D0-9B57-C94824EC096C}" destId="{DF71450E-A4B5-46FC-AE14-70897F52A355}" srcOrd="0" destOrd="0" presId="urn:microsoft.com/office/officeart/2018/2/layout/IconLabelDescriptionList"/>
    <dgm:cxn modelId="{B0C05A93-3167-4841-BF81-9DDBECB698E8}" type="presOf" srcId="{12EA63E3-89E6-45A1-A2A1-4B5D2632D985}" destId="{C0BACB94-F62F-49E9-9402-8932B05CDE04}" srcOrd="0" destOrd="0" presId="urn:microsoft.com/office/officeart/2018/2/layout/IconLabelDescriptionList"/>
    <dgm:cxn modelId="{EE8FA1A8-0BEE-4BA5-AAFD-AAE97C54CF31}" srcId="{4F614B39-5F0A-46D0-9B57-C94824EC096C}" destId="{D39722D4-80C6-49E8-A5DA-0DD6B61BA560}" srcOrd="1" destOrd="0" parTransId="{F85BA5D6-5AB0-4439-B0BF-B4B2E860FD4F}" sibTransId="{8E416FC7-B549-4189-AB68-A8ADBC2A7BEE}"/>
    <dgm:cxn modelId="{E0B237BB-0DE4-4D6C-A03A-FEC8C49A4E2F}" srcId="{12EA63E3-89E6-45A1-A2A1-4B5D2632D985}" destId="{4F614B39-5F0A-46D0-9B57-C94824EC096C}" srcOrd="3" destOrd="0" parTransId="{CA3E81F0-FC34-434F-8C26-9B92E1DBA018}" sibTransId="{AB8B11EF-B905-4A3F-A687-DBBA7B6513C7}"/>
    <dgm:cxn modelId="{3B7EF6D3-2C91-4576-8379-DF050E935B1A}" srcId="{4F614B39-5F0A-46D0-9B57-C94824EC096C}" destId="{A70671E8-FFE9-4197-A876-ECFB52822CF1}" srcOrd="0" destOrd="0" parTransId="{168EA782-111C-4DF4-ADB5-6C129FF46A1A}" sibTransId="{0843E5A0-A4CE-412C-AC01-0F5F78ABFF08}"/>
    <dgm:cxn modelId="{A5370BE8-6D2B-4EBC-9718-3CCFB973B2B7}" srcId="{12EA63E3-89E6-45A1-A2A1-4B5D2632D985}" destId="{18708B82-46D0-4116-A46E-803EA25660F6}" srcOrd="2" destOrd="0" parTransId="{0040457D-31A7-43AB-A614-D4B4D171D2B9}" sibTransId="{E77562A4-E02C-47B2-8743-C5BE636AB869}"/>
    <dgm:cxn modelId="{B5A144F2-1E66-4B7E-9602-FBA69A633A33}" type="presOf" srcId="{CE31D84A-DEDA-4C8D-8FE8-627D4F051007}" destId="{9053727F-4D1A-4E39-B8F6-A7F017E15CB3}" srcOrd="0" destOrd="0" presId="urn:microsoft.com/office/officeart/2018/2/layout/IconLabelDescriptionList"/>
    <dgm:cxn modelId="{4D3277B9-AE85-4BB0-B533-DC39257948C6}" type="presParOf" srcId="{C0BACB94-F62F-49E9-9402-8932B05CDE04}" destId="{A493CA58-BA91-407E-A803-9855B7A4F12E}" srcOrd="0" destOrd="0" presId="urn:microsoft.com/office/officeart/2018/2/layout/IconLabelDescriptionList"/>
    <dgm:cxn modelId="{B02913A3-A299-4854-8AAD-234DE63E41C3}" type="presParOf" srcId="{A493CA58-BA91-407E-A803-9855B7A4F12E}" destId="{97698BED-FFCB-4990-96A5-09AA0467FA4F}" srcOrd="0" destOrd="0" presId="urn:microsoft.com/office/officeart/2018/2/layout/IconLabelDescriptionList"/>
    <dgm:cxn modelId="{8A76AC82-9551-4609-8803-CC24F3790E60}" type="presParOf" srcId="{A493CA58-BA91-407E-A803-9855B7A4F12E}" destId="{1A6B2928-98C4-46B4-ACAD-A7C93986EBC4}" srcOrd="1" destOrd="0" presId="urn:microsoft.com/office/officeart/2018/2/layout/IconLabelDescriptionList"/>
    <dgm:cxn modelId="{635673BD-005A-4C05-BEEA-E755291318B5}" type="presParOf" srcId="{A493CA58-BA91-407E-A803-9855B7A4F12E}" destId="{3FD01E53-C0FC-4634-A3B4-CCE73365925C}" srcOrd="2" destOrd="0" presId="urn:microsoft.com/office/officeart/2018/2/layout/IconLabelDescriptionList"/>
    <dgm:cxn modelId="{0400156A-FA33-4770-AD17-A7910966E858}" type="presParOf" srcId="{A493CA58-BA91-407E-A803-9855B7A4F12E}" destId="{5924F1E0-A893-4DC3-9B35-8529052B7E3D}" srcOrd="3" destOrd="0" presId="urn:microsoft.com/office/officeart/2018/2/layout/IconLabelDescriptionList"/>
    <dgm:cxn modelId="{B4756697-AAB1-4408-8D5B-3CB1725ECB29}" type="presParOf" srcId="{A493CA58-BA91-407E-A803-9855B7A4F12E}" destId="{D4BC38ED-05FF-42EF-B7DB-25404488180F}" srcOrd="4" destOrd="0" presId="urn:microsoft.com/office/officeart/2018/2/layout/IconLabelDescriptionList"/>
    <dgm:cxn modelId="{E21BB2C7-84C0-4042-AE85-EDBA09C45932}" type="presParOf" srcId="{C0BACB94-F62F-49E9-9402-8932B05CDE04}" destId="{FEC6C20D-33BD-432F-A603-F2E9A19A11DE}" srcOrd="1" destOrd="0" presId="urn:microsoft.com/office/officeart/2018/2/layout/IconLabelDescriptionList"/>
    <dgm:cxn modelId="{E33F94D4-C821-4212-A01C-92C652C2FAF9}" type="presParOf" srcId="{C0BACB94-F62F-49E9-9402-8932B05CDE04}" destId="{0162D687-3BC6-4FAB-90EF-63CE005CFEBB}" srcOrd="2" destOrd="0" presId="urn:microsoft.com/office/officeart/2018/2/layout/IconLabelDescriptionList"/>
    <dgm:cxn modelId="{A7D41F6A-70A6-489E-A8C8-2E9C4B55C518}" type="presParOf" srcId="{0162D687-3BC6-4FAB-90EF-63CE005CFEBB}" destId="{E34A0723-098F-47E5-A500-5A47BDE7EB12}" srcOrd="0" destOrd="0" presId="urn:microsoft.com/office/officeart/2018/2/layout/IconLabelDescriptionList"/>
    <dgm:cxn modelId="{5B82A0F7-9CEC-4AF0-8F17-334054F0E14E}" type="presParOf" srcId="{0162D687-3BC6-4FAB-90EF-63CE005CFEBB}" destId="{392185B9-1B0C-45C2-B3F4-F1506BAB11E3}" srcOrd="1" destOrd="0" presId="urn:microsoft.com/office/officeart/2018/2/layout/IconLabelDescriptionList"/>
    <dgm:cxn modelId="{E6B38C43-4B92-40C4-999C-11249D3B66A4}" type="presParOf" srcId="{0162D687-3BC6-4FAB-90EF-63CE005CFEBB}" destId="{9053727F-4D1A-4E39-B8F6-A7F017E15CB3}" srcOrd="2" destOrd="0" presId="urn:microsoft.com/office/officeart/2018/2/layout/IconLabelDescriptionList"/>
    <dgm:cxn modelId="{94581B74-5F55-4204-BA30-C70C5A83D1BE}" type="presParOf" srcId="{0162D687-3BC6-4FAB-90EF-63CE005CFEBB}" destId="{10FEB815-F7C8-4FF5-A31B-63C14046BC5B}" srcOrd="3" destOrd="0" presId="urn:microsoft.com/office/officeart/2018/2/layout/IconLabelDescriptionList"/>
    <dgm:cxn modelId="{1E700FCE-F4EA-45BB-8C82-4F5FF6134CF9}" type="presParOf" srcId="{0162D687-3BC6-4FAB-90EF-63CE005CFEBB}" destId="{461D80F0-104F-46F1-BB0E-E211C9DD49B5}" srcOrd="4" destOrd="0" presId="urn:microsoft.com/office/officeart/2018/2/layout/IconLabelDescriptionList"/>
    <dgm:cxn modelId="{553AD3AE-FA5E-4817-A18E-B442ECDB89E6}" type="presParOf" srcId="{C0BACB94-F62F-49E9-9402-8932B05CDE04}" destId="{11CF0D0C-697C-4300-B46F-9397ECC97ECC}" srcOrd="3" destOrd="0" presId="urn:microsoft.com/office/officeart/2018/2/layout/IconLabelDescriptionList"/>
    <dgm:cxn modelId="{3EF99F9B-D779-46C5-AA32-DC7D871D4C57}" type="presParOf" srcId="{C0BACB94-F62F-49E9-9402-8932B05CDE04}" destId="{1B10D0BA-E60E-4297-85EF-A8BDAB90EA94}" srcOrd="4" destOrd="0" presId="urn:microsoft.com/office/officeart/2018/2/layout/IconLabelDescriptionList"/>
    <dgm:cxn modelId="{EA20E1B7-20C0-488F-914D-79BFB643423E}" type="presParOf" srcId="{1B10D0BA-E60E-4297-85EF-A8BDAB90EA94}" destId="{25C69785-EE35-4396-9823-B05856DFFDD0}" srcOrd="0" destOrd="0" presId="urn:microsoft.com/office/officeart/2018/2/layout/IconLabelDescriptionList"/>
    <dgm:cxn modelId="{D1DF594B-D359-44B3-99FD-BD65BF9E97D3}" type="presParOf" srcId="{1B10D0BA-E60E-4297-85EF-A8BDAB90EA94}" destId="{1D81752A-4AD8-4498-A371-261529C857A0}" srcOrd="1" destOrd="0" presId="urn:microsoft.com/office/officeart/2018/2/layout/IconLabelDescriptionList"/>
    <dgm:cxn modelId="{0BC80962-F555-4727-B84B-89B89CBDA57D}" type="presParOf" srcId="{1B10D0BA-E60E-4297-85EF-A8BDAB90EA94}" destId="{3FE9D136-DAEE-4416-AD6F-423CB3817E60}" srcOrd="2" destOrd="0" presId="urn:microsoft.com/office/officeart/2018/2/layout/IconLabelDescriptionList"/>
    <dgm:cxn modelId="{2AD3236E-D7E8-4CEF-99B4-ED70F550A3F3}" type="presParOf" srcId="{1B10D0BA-E60E-4297-85EF-A8BDAB90EA94}" destId="{7539188C-E8F9-41D2-8F49-CDC2221BE699}" srcOrd="3" destOrd="0" presId="urn:microsoft.com/office/officeart/2018/2/layout/IconLabelDescriptionList"/>
    <dgm:cxn modelId="{068AC381-63EB-4CD8-AFD1-7AC468728DF3}" type="presParOf" srcId="{1B10D0BA-E60E-4297-85EF-A8BDAB90EA94}" destId="{5698A7C6-F37D-4796-9E34-21DF3DB77AAD}" srcOrd="4" destOrd="0" presId="urn:microsoft.com/office/officeart/2018/2/layout/IconLabelDescriptionList"/>
    <dgm:cxn modelId="{57481D37-4750-4F2D-9B10-98671B6099E2}" type="presParOf" srcId="{C0BACB94-F62F-49E9-9402-8932B05CDE04}" destId="{3FAA5525-6C8D-4C1A-83C2-82B43BD862F0}" srcOrd="5" destOrd="0" presId="urn:microsoft.com/office/officeart/2018/2/layout/IconLabelDescriptionList"/>
    <dgm:cxn modelId="{B77071D3-1AE3-4DEC-935C-F809BC2151A8}" type="presParOf" srcId="{C0BACB94-F62F-49E9-9402-8932B05CDE04}" destId="{865807A7-037D-43F0-B0CE-133877051E00}" srcOrd="6" destOrd="0" presId="urn:microsoft.com/office/officeart/2018/2/layout/IconLabelDescriptionList"/>
    <dgm:cxn modelId="{778FEBEC-BC6E-40A2-B2DF-47C576790A3F}" type="presParOf" srcId="{865807A7-037D-43F0-B0CE-133877051E00}" destId="{64396B52-F520-444E-80E2-F4F2B6B55C45}" srcOrd="0" destOrd="0" presId="urn:microsoft.com/office/officeart/2018/2/layout/IconLabelDescriptionList"/>
    <dgm:cxn modelId="{CF809CF7-DD7B-4506-92CF-567FA779A622}" type="presParOf" srcId="{865807A7-037D-43F0-B0CE-133877051E00}" destId="{E285439E-B0F5-43F4-916D-A9536A56DC12}" srcOrd="1" destOrd="0" presId="urn:microsoft.com/office/officeart/2018/2/layout/IconLabelDescriptionList"/>
    <dgm:cxn modelId="{3647A8F9-8A05-4AAD-9455-D0FBDC096163}" type="presParOf" srcId="{865807A7-037D-43F0-B0CE-133877051E00}" destId="{DF71450E-A4B5-46FC-AE14-70897F52A355}" srcOrd="2" destOrd="0" presId="urn:microsoft.com/office/officeart/2018/2/layout/IconLabelDescriptionList"/>
    <dgm:cxn modelId="{6DCD96E2-6F92-4D89-ABFA-56641C27CF0A}" type="presParOf" srcId="{865807A7-037D-43F0-B0CE-133877051E00}" destId="{EECBCA9C-7359-4E51-8B73-29E6A52FBDF0}" srcOrd="3" destOrd="0" presId="urn:microsoft.com/office/officeart/2018/2/layout/IconLabelDescriptionList"/>
    <dgm:cxn modelId="{DE80BBD1-A462-4668-9FE0-D6E8E3DEA584}" type="presParOf" srcId="{865807A7-037D-43F0-B0CE-133877051E00}" destId="{3A3B3EE5-2CB6-4C54-8695-1EE9BA76B7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7CA75E-27D0-44D6-8E17-0E64C24FA1D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2367CD-04A1-470C-A60E-6894358F11F4}">
      <dgm:prSet/>
      <dgm:spPr/>
      <dgm:t>
        <a:bodyPr/>
        <a:lstStyle/>
        <a:p>
          <a:r>
            <a:rPr lang="en-US" b="1"/>
            <a:t>Before End of Semester</a:t>
          </a:r>
          <a:endParaRPr lang="en-US"/>
        </a:p>
      </dgm:t>
    </dgm:pt>
    <dgm:pt modelId="{E3166F79-3ED2-48FC-A4E8-CE5EC797F4B2}" type="parTrans" cxnId="{CDC5BDCE-DEDB-414B-B360-222EC4221546}">
      <dgm:prSet/>
      <dgm:spPr/>
      <dgm:t>
        <a:bodyPr/>
        <a:lstStyle/>
        <a:p>
          <a:endParaRPr lang="en-US"/>
        </a:p>
      </dgm:t>
    </dgm:pt>
    <dgm:pt modelId="{73F5AE68-983C-4BD4-83E1-36980F595185}" type="sibTrans" cxnId="{CDC5BDCE-DEDB-414B-B360-222EC4221546}">
      <dgm:prSet/>
      <dgm:spPr/>
      <dgm:t>
        <a:bodyPr/>
        <a:lstStyle/>
        <a:p>
          <a:endParaRPr lang="en-US"/>
        </a:p>
      </dgm:t>
    </dgm:pt>
    <dgm:pt modelId="{CA493439-40B5-482D-BE1D-676F899F0CF3}">
      <dgm:prSet/>
      <dgm:spPr/>
      <dgm:t>
        <a:bodyPr/>
        <a:lstStyle/>
        <a:p>
          <a:r>
            <a:rPr lang="en-US"/>
            <a:t>Initial metrics to quantify our hypothesis</a:t>
          </a:r>
        </a:p>
      </dgm:t>
    </dgm:pt>
    <dgm:pt modelId="{FE3864B8-0145-4513-A337-814B3ED1D281}" type="parTrans" cxnId="{7968D2D8-21E7-4E85-8C55-F25CDE321B64}">
      <dgm:prSet/>
      <dgm:spPr/>
      <dgm:t>
        <a:bodyPr/>
        <a:lstStyle/>
        <a:p>
          <a:endParaRPr lang="en-US"/>
        </a:p>
      </dgm:t>
    </dgm:pt>
    <dgm:pt modelId="{234A1A40-DC97-452C-AAE5-C13AAE5C67E1}" type="sibTrans" cxnId="{7968D2D8-21E7-4E85-8C55-F25CDE321B64}">
      <dgm:prSet/>
      <dgm:spPr/>
      <dgm:t>
        <a:bodyPr/>
        <a:lstStyle/>
        <a:p>
          <a:endParaRPr lang="en-US"/>
        </a:p>
      </dgm:t>
    </dgm:pt>
    <dgm:pt modelId="{D232DD2B-7AF4-4929-912F-CFA63FF526AA}">
      <dgm:prSet/>
      <dgm:spPr/>
      <dgm:t>
        <a:bodyPr/>
        <a:lstStyle/>
        <a:p>
          <a:r>
            <a:rPr lang="en-US"/>
            <a:t>Optimizing and Finetuning</a:t>
          </a:r>
        </a:p>
      </dgm:t>
    </dgm:pt>
    <dgm:pt modelId="{D5646E3F-D41B-4EF8-90E8-A543CC7F81C6}" type="parTrans" cxnId="{5E8B6CE4-8552-49C5-8E5E-92ED8810F3B4}">
      <dgm:prSet/>
      <dgm:spPr/>
      <dgm:t>
        <a:bodyPr/>
        <a:lstStyle/>
        <a:p>
          <a:endParaRPr lang="en-US"/>
        </a:p>
      </dgm:t>
    </dgm:pt>
    <dgm:pt modelId="{CDC33389-80A3-47DD-8998-9F2B82DE0D30}" type="sibTrans" cxnId="{5E8B6CE4-8552-49C5-8E5E-92ED8810F3B4}">
      <dgm:prSet/>
      <dgm:spPr/>
      <dgm:t>
        <a:bodyPr/>
        <a:lstStyle/>
        <a:p>
          <a:endParaRPr lang="en-US"/>
        </a:p>
      </dgm:t>
    </dgm:pt>
    <dgm:pt modelId="{F641F820-BAA4-4ED2-861D-E77D4B2329C9}">
      <dgm:prSet/>
      <dgm:spPr/>
      <dgm:t>
        <a:bodyPr/>
        <a:lstStyle/>
        <a:p>
          <a:r>
            <a:rPr lang="en-US" b="1"/>
            <a:t>Winter Break</a:t>
          </a:r>
          <a:endParaRPr lang="en-US"/>
        </a:p>
      </dgm:t>
    </dgm:pt>
    <dgm:pt modelId="{209025FB-36F9-470C-B3E1-02624C867568}" type="parTrans" cxnId="{5EF0FDE2-8DBE-4048-B45C-E962D1FF28BF}">
      <dgm:prSet/>
      <dgm:spPr/>
      <dgm:t>
        <a:bodyPr/>
        <a:lstStyle/>
        <a:p>
          <a:endParaRPr lang="en-US"/>
        </a:p>
      </dgm:t>
    </dgm:pt>
    <dgm:pt modelId="{087DF13E-3DF8-43D2-B150-BE6A55371D78}" type="sibTrans" cxnId="{5EF0FDE2-8DBE-4048-B45C-E962D1FF28BF}">
      <dgm:prSet/>
      <dgm:spPr/>
      <dgm:t>
        <a:bodyPr/>
        <a:lstStyle/>
        <a:p>
          <a:endParaRPr lang="en-US"/>
        </a:p>
      </dgm:t>
    </dgm:pt>
    <dgm:pt modelId="{B5DD761A-D843-4FE0-8296-31339E394BC0}">
      <dgm:prSet/>
      <dgm:spPr/>
      <dgm:t>
        <a:bodyPr/>
        <a:lstStyle/>
        <a:p>
          <a:r>
            <a:rPr lang="en-US"/>
            <a:t>Finalize RAG pipeline integration with all data types</a:t>
          </a:r>
        </a:p>
      </dgm:t>
    </dgm:pt>
    <dgm:pt modelId="{C1B83ED6-C10B-4F1C-9D77-105246451C4D}" type="parTrans" cxnId="{D49F47AC-053B-4139-AD39-6586AC74B273}">
      <dgm:prSet/>
      <dgm:spPr/>
      <dgm:t>
        <a:bodyPr/>
        <a:lstStyle/>
        <a:p>
          <a:endParaRPr lang="en-US"/>
        </a:p>
      </dgm:t>
    </dgm:pt>
    <dgm:pt modelId="{7FC074E9-BE3B-4EB8-884A-C8080A406137}" type="sibTrans" cxnId="{D49F47AC-053B-4139-AD39-6586AC74B273}">
      <dgm:prSet/>
      <dgm:spPr/>
      <dgm:t>
        <a:bodyPr/>
        <a:lstStyle/>
        <a:p>
          <a:endParaRPr lang="en-US"/>
        </a:p>
      </dgm:t>
    </dgm:pt>
    <dgm:pt modelId="{BB03C5D0-A96A-4D56-8C94-8B49100C8E93}">
      <dgm:prSet/>
      <dgm:spPr/>
      <dgm:t>
        <a:bodyPr/>
        <a:lstStyle/>
        <a:p>
          <a:r>
            <a:rPr lang="en-US" b="1"/>
            <a:t>Beginning of Spring</a:t>
          </a:r>
          <a:endParaRPr lang="en-US"/>
        </a:p>
      </dgm:t>
    </dgm:pt>
    <dgm:pt modelId="{A61E3075-26C4-4BBD-9CE2-539664E89266}" type="parTrans" cxnId="{16341550-C045-4BDC-9276-F7AE5A98C588}">
      <dgm:prSet/>
      <dgm:spPr/>
      <dgm:t>
        <a:bodyPr/>
        <a:lstStyle/>
        <a:p>
          <a:endParaRPr lang="en-US"/>
        </a:p>
      </dgm:t>
    </dgm:pt>
    <dgm:pt modelId="{02205C56-D869-4647-8368-BE1564849B56}" type="sibTrans" cxnId="{16341550-C045-4BDC-9276-F7AE5A98C588}">
      <dgm:prSet/>
      <dgm:spPr/>
      <dgm:t>
        <a:bodyPr/>
        <a:lstStyle/>
        <a:p>
          <a:endParaRPr lang="en-US"/>
        </a:p>
      </dgm:t>
    </dgm:pt>
    <dgm:pt modelId="{045D8927-A516-4214-8F50-595748DEB374}">
      <dgm:prSet/>
      <dgm:spPr/>
      <dgm:t>
        <a:bodyPr/>
        <a:lstStyle/>
        <a:p>
          <a:r>
            <a:rPr lang="en-US"/>
            <a:t>Begin large scale metrics collection</a:t>
          </a:r>
        </a:p>
      </dgm:t>
    </dgm:pt>
    <dgm:pt modelId="{3AB2A843-7D5D-4FC3-876B-E707264014BD}" type="parTrans" cxnId="{E63E64FC-8DD9-4406-A29B-9A91C00772E0}">
      <dgm:prSet/>
      <dgm:spPr/>
      <dgm:t>
        <a:bodyPr/>
        <a:lstStyle/>
        <a:p>
          <a:endParaRPr lang="en-US"/>
        </a:p>
      </dgm:t>
    </dgm:pt>
    <dgm:pt modelId="{95E0CA0F-102E-480D-88BC-DA9C3247CE61}" type="sibTrans" cxnId="{E63E64FC-8DD9-4406-A29B-9A91C00772E0}">
      <dgm:prSet/>
      <dgm:spPr/>
      <dgm:t>
        <a:bodyPr/>
        <a:lstStyle/>
        <a:p>
          <a:endParaRPr lang="en-US"/>
        </a:p>
      </dgm:t>
    </dgm:pt>
    <dgm:pt modelId="{CB14E8C8-4B1B-472E-AFB4-A4FD4CBCBEAC}">
      <dgm:prSet/>
      <dgm:spPr/>
      <dgm:t>
        <a:bodyPr/>
        <a:lstStyle/>
        <a:p>
          <a:r>
            <a:rPr lang="en-US"/>
            <a:t>Begin writing report for ACM CCS 2025</a:t>
          </a:r>
        </a:p>
      </dgm:t>
    </dgm:pt>
    <dgm:pt modelId="{B2F3A3C0-5636-450D-AD84-4158D5CAD6D5}" type="parTrans" cxnId="{A00AC71A-E089-4307-95E2-A6A1C6B8BCA7}">
      <dgm:prSet/>
      <dgm:spPr/>
      <dgm:t>
        <a:bodyPr/>
        <a:lstStyle/>
        <a:p>
          <a:endParaRPr lang="en-US"/>
        </a:p>
      </dgm:t>
    </dgm:pt>
    <dgm:pt modelId="{A506C702-DBE3-40BC-86CD-18896B0E23D5}" type="sibTrans" cxnId="{A00AC71A-E089-4307-95E2-A6A1C6B8BCA7}">
      <dgm:prSet/>
      <dgm:spPr/>
      <dgm:t>
        <a:bodyPr/>
        <a:lstStyle/>
        <a:p>
          <a:endParaRPr lang="en-US"/>
        </a:p>
      </dgm:t>
    </dgm:pt>
    <dgm:pt modelId="{6C69AE38-BC1B-4AD2-9BF0-832B305EC6F5}" type="pres">
      <dgm:prSet presAssocID="{CF7CA75E-27D0-44D6-8E17-0E64C24FA1DC}" presName="linear" presStyleCnt="0">
        <dgm:presLayoutVars>
          <dgm:animLvl val="lvl"/>
          <dgm:resizeHandles val="exact"/>
        </dgm:presLayoutVars>
      </dgm:prSet>
      <dgm:spPr/>
    </dgm:pt>
    <dgm:pt modelId="{0E638187-E261-4168-AFCC-8948DF9F9484}" type="pres">
      <dgm:prSet presAssocID="{CE2367CD-04A1-470C-A60E-6894358F11F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901D441-5DB1-43B1-8E62-CFFBD9C6FB30}" type="pres">
      <dgm:prSet presAssocID="{CE2367CD-04A1-470C-A60E-6894358F11F4}" presName="childText" presStyleLbl="revTx" presStyleIdx="0" presStyleCnt="3">
        <dgm:presLayoutVars>
          <dgm:bulletEnabled val="1"/>
        </dgm:presLayoutVars>
      </dgm:prSet>
      <dgm:spPr/>
    </dgm:pt>
    <dgm:pt modelId="{CBC8B7D9-E549-475D-828C-E374220982C4}" type="pres">
      <dgm:prSet presAssocID="{F641F820-BAA4-4ED2-861D-E77D4B2329C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FF29C1-3D5E-4C4D-98E3-61DBC0F017FA}" type="pres">
      <dgm:prSet presAssocID="{F641F820-BAA4-4ED2-861D-E77D4B2329C9}" presName="childText" presStyleLbl="revTx" presStyleIdx="1" presStyleCnt="3">
        <dgm:presLayoutVars>
          <dgm:bulletEnabled val="1"/>
        </dgm:presLayoutVars>
      </dgm:prSet>
      <dgm:spPr/>
    </dgm:pt>
    <dgm:pt modelId="{D3F3E917-CB80-4D02-8D00-464BC9BC73BE}" type="pres">
      <dgm:prSet presAssocID="{BB03C5D0-A96A-4D56-8C94-8B49100C8E9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3072B2A-3803-47E6-9B0D-94FB100BFBBB}" type="pres">
      <dgm:prSet presAssocID="{BB03C5D0-A96A-4D56-8C94-8B49100C8E9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CFB2F16-8904-4A50-B717-772A80FBCFE2}" type="presOf" srcId="{BB03C5D0-A96A-4D56-8C94-8B49100C8E93}" destId="{D3F3E917-CB80-4D02-8D00-464BC9BC73BE}" srcOrd="0" destOrd="0" presId="urn:microsoft.com/office/officeart/2005/8/layout/vList2"/>
    <dgm:cxn modelId="{A00AC71A-E089-4307-95E2-A6A1C6B8BCA7}" srcId="{BB03C5D0-A96A-4D56-8C94-8B49100C8E93}" destId="{CB14E8C8-4B1B-472E-AFB4-A4FD4CBCBEAC}" srcOrd="1" destOrd="0" parTransId="{B2F3A3C0-5636-450D-AD84-4158D5CAD6D5}" sibTransId="{A506C702-DBE3-40BC-86CD-18896B0E23D5}"/>
    <dgm:cxn modelId="{7A09861B-9395-476D-874C-5A4F33BEDAEC}" type="presOf" srcId="{F641F820-BAA4-4ED2-861D-E77D4B2329C9}" destId="{CBC8B7D9-E549-475D-828C-E374220982C4}" srcOrd="0" destOrd="0" presId="urn:microsoft.com/office/officeart/2005/8/layout/vList2"/>
    <dgm:cxn modelId="{D236E65F-137D-4E65-A9BA-746259CD5E22}" type="presOf" srcId="{D232DD2B-7AF4-4929-912F-CFA63FF526AA}" destId="{B901D441-5DB1-43B1-8E62-CFFBD9C6FB30}" srcOrd="0" destOrd="1" presId="urn:microsoft.com/office/officeart/2005/8/layout/vList2"/>
    <dgm:cxn modelId="{FDC2904D-790E-4E19-8183-914149A31300}" type="presOf" srcId="{CF7CA75E-27D0-44D6-8E17-0E64C24FA1DC}" destId="{6C69AE38-BC1B-4AD2-9BF0-832B305EC6F5}" srcOrd="0" destOrd="0" presId="urn:microsoft.com/office/officeart/2005/8/layout/vList2"/>
    <dgm:cxn modelId="{16341550-C045-4BDC-9276-F7AE5A98C588}" srcId="{CF7CA75E-27D0-44D6-8E17-0E64C24FA1DC}" destId="{BB03C5D0-A96A-4D56-8C94-8B49100C8E93}" srcOrd="2" destOrd="0" parTransId="{A61E3075-26C4-4BBD-9CE2-539664E89266}" sibTransId="{02205C56-D869-4647-8368-BE1564849B56}"/>
    <dgm:cxn modelId="{2F8BF551-6A94-4DA1-9E43-37F90E7958AE}" type="presOf" srcId="{B5DD761A-D843-4FE0-8296-31339E394BC0}" destId="{A7FF29C1-3D5E-4C4D-98E3-61DBC0F017FA}" srcOrd="0" destOrd="0" presId="urn:microsoft.com/office/officeart/2005/8/layout/vList2"/>
    <dgm:cxn modelId="{D49F47AC-053B-4139-AD39-6586AC74B273}" srcId="{F641F820-BAA4-4ED2-861D-E77D4B2329C9}" destId="{B5DD761A-D843-4FE0-8296-31339E394BC0}" srcOrd="0" destOrd="0" parTransId="{C1B83ED6-C10B-4F1C-9D77-105246451C4D}" sibTransId="{7FC074E9-BE3B-4EB8-884A-C8080A406137}"/>
    <dgm:cxn modelId="{62C6BEBF-5161-400B-A4BF-3DEF00D21225}" type="presOf" srcId="{045D8927-A516-4214-8F50-595748DEB374}" destId="{03072B2A-3803-47E6-9B0D-94FB100BFBBB}" srcOrd="0" destOrd="0" presId="urn:microsoft.com/office/officeart/2005/8/layout/vList2"/>
    <dgm:cxn modelId="{CDC5BDCE-DEDB-414B-B360-222EC4221546}" srcId="{CF7CA75E-27D0-44D6-8E17-0E64C24FA1DC}" destId="{CE2367CD-04A1-470C-A60E-6894358F11F4}" srcOrd="0" destOrd="0" parTransId="{E3166F79-3ED2-48FC-A4E8-CE5EC797F4B2}" sibTransId="{73F5AE68-983C-4BD4-83E1-36980F595185}"/>
    <dgm:cxn modelId="{7968D2D8-21E7-4E85-8C55-F25CDE321B64}" srcId="{CE2367CD-04A1-470C-A60E-6894358F11F4}" destId="{CA493439-40B5-482D-BE1D-676F899F0CF3}" srcOrd="0" destOrd="0" parTransId="{FE3864B8-0145-4513-A337-814B3ED1D281}" sibTransId="{234A1A40-DC97-452C-AAE5-C13AAE5C67E1}"/>
    <dgm:cxn modelId="{A716BFDB-35E2-49F1-95B2-2C964CE22A63}" type="presOf" srcId="{CB14E8C8-4B1B-472E-AFB4-A4FD4CBCBEAC}" destId="{03072B2A-3803-47E6-9B0D-94FB100BFBBB}" srcOrd="0" destOrd="1" presId="urn:microsoft.com/office/officeart/2005/8/layout/vList2"/>
    <dgm:cxn modelId="{5EF0FDE2-8DBE-4048-B45C-E962D1FF28BF}" srcId="{CF7CA75E-27D0-44D6-8E17-0E64C24FA1DC}" destId="{F641F820-BAA4-4ED2-861D-E77D4B2329C9}" srcOrd="1" destOrd="0" parTransId="{209025FB-36F9-470C-B3E1-02624C867568}" sibTransId="{087DF13E-3DF8-43D2-B150-BE6A55371D78}"/>
    <dgm:cxn modelId="{5E8B6CE4-8552-49C5-8E5E-92ED8810F3B4}" srcId="{CE2367CD-04A1-470C-A60E-6894358F11F4}" destId="{D232DD2B-7AF4-4929-912F-CFA63FF526AA}" srcOrd="1" destOrd="0" parTransId="{D5646E3F-D41B-4EF8-90E8-A543CC7F81C6}" sibTransId="{CDC33389-80A3-47DD-8998-9F2B82DE0D30}"/>
    <dgm:cxn modelId="{98FE81EF-ED4F-4FE7-8B84-6DB994179061}" type="presOf" srcId="{CE2367CD-04A1-470C-A60E-6894358F11F4}" destId="{0E638187-E261-4168-AFCC-8948DF9F9484}" srcOrd="0" destOrd="0" presId="urn:microsoft.com/office/officeart/2005/8/layout/vList2"/>
    <dgm:cxn modelId="{E63E64FC-8DD9-4406-A29B-9A91C00772E0}" srcId="{BB03C5D0-A96A-4D56-8C94-8B49100C8E93}" destId="{045D8927-A516-4214-8F50-595748DEB374}" srcOrd="0" destOrd="0" parTransId="{3AB2A843-7D5D-4FC3-876B-E707264014BD}" sibTransId="{95E0CA0F-102E-480D-88BC-DA9C3247CE61}"/>
    <dgm:cxn modelId="{5955DFFC-5813-46FC-A633-AE459E5DE6AE}" type="presOf" srcId="{CA493439-40B5-482D-BE1D-676F899F0CF3}" destId="{B901D441-5DB1-43B1-8E62-CFFBD9C6FB30}" srcOrd="0" destOrd="0" presId="urn:microsoft.com/office/officeart/2005/8/layout/vList2"/>
    <dgm:cxn modelId="{C19BB51E-12ED-4ACE-B1F2-849D5BD08D58}" type="presParOf" srcId="{6C69AE38-BC1B-4AD2-9BF0-832B305EC6F5}" destId="{0E638187-E261-4168-AFCC-8948DF9F9484}" srcOrd="0" destOrd="0" presId="urn:microsoft.com/office/officeart/2005/8/layout/vList2"/>
    <dgm:cxn modelId="{4F64083F-6F8C-43BC-8A19-ECA2B09787C4}" type="presParOf" srcId="{6C69AE38-BC1B-4AD2-9BF0-832B305EC6F5}" destId="{B901D441-5DB1-43B1-8E62-CFFBD9C6FB30}" srcOrd="1" destOrd="0" presId="urn:microsoft.com/office/officeart/2005/8/layout/vList2"/>
    <dgm:cxn modelId="{C9EB5101-46FB-41B7-AD15-4A879656FBF5}" type="presParOf" srcId="{6C69AE38-BC1B-4AD2-9BF0-832B305EC6F5}" destId="{CBC8B7D9-E549-475D-828C-E374220982C4}" srcOrd="2" destOrd="0" presId="urn:microsoft.com/office/officeart/2005/8/layout/vList2"/>
    <dgm:cxn modelId="{6650556F-3578-48B5-8719-EA14C14D05A0}" type="presParOf" srcId="{6C69AE38-BC1B-4AD2-9BF0-832B305EC6F5}" destId="{A7FF29C1-3D5E-4C4D-98E3-61DBC0F017FA}" srcOrd="3" destOrd="0" presId="urn:microsoft.com/office/officeart/2005/8/layout/vList2"/>
    <dgm:cxn modelId="{AF8F5F8C-8ED1-47B5-B6B5-D3BC65B1032F}" type="presParOf" srcId="{6C69AE38-BC1B-4AD2-9BF0-832B305EC6F5}" destId="{D3F3E917-CB80-4D02-8D00-464BC9BC73BE}" srcOrd="4" destOrd="0" presId="urn:microsoft.com/office/officeart/2005/8/layout/vList2"/>
    <dgm:cxn modelId="{853AFCD7-D4A2-42A4-9829-06ED14C7ACA0}" type="presParOf" srcId="{6C69AE38-BC1B-4AD2-9BF0-832B305EC6F5}" destId="{03072B2A-3803-47E6-9B0D-94FB100BFBB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0AF369B-2D0C-4004-A46C-CBB08BDE0C34}" type="doc">
      <dgm:prSet loTypeId="urn:microsoft.com/office/officeart/2016/7/layout/VerticalHollowAction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BAD135F-30F8-41B5-A267-BDF81DB1D395}" type="pres">
      <dgm:prSet presAssocID="{60AF369B-2D0C-4004-A46C-CBB08BDE0C34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7FEC9406-21CE-43A6-A26B-225EC567105D}" type="presOf" srcId="{60AF369B-2D0C-4004-A46C-CBB08BDE0C34}" destId="{CBAD135F-30F8-41B5-A267-BDF81DB1D395}" srcOrd="0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51959D3-F00F-4CDD-8DDC-A74098B414D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AD23A357-6C7B-5644-AC79-4E4E250E8E37}">
      <dgm:prSet/>
      <dgm:spPr/>
      <dgm:t>
        <a:bodyPr/>
        <a:lstStyle/>
        <a:p>
          <a:r>
            <a:rPr lang="en-US">
              <a:latin typeface="Calibri Light" panose="020F0302020204030204"/>
            </a:rPr>
            <a:t>Learned about Red Teaming LLMs</a:t>
          </a:r>
          <a:endParaRPr lang="en-US"/>
        </a:p>
      </dgm:t>
    </dgm:pt>
    <dgm:pt modelId="{1A70A74B-7B0A-5640-9432-BD67932E235C}" type="parTrans" cxnId="{A57B577B-95E9-C94C-AC08-F3052763A0AA}">
      <dgm:prSet/>
      <dgm:spPr/>
      <dgm:t>
        <a:bodyPr/>
        <a:lstStyle/>
        <a:p>
          <a:endParaRPr lang="en-US"/>
        </a:p>
      </dgm:t>
    </dgm:pt>
    <dgm:pt modelId="{33148DB0-15CD-244A-BE17-5765319A065D}" type="sibTrans" cxnId="{A57B577B-95E9-C94C-AC08-F3052763A0AA}">
      <dgm:prSet/>
      <dgm:spPr/>
      <dgm:t>
        <a:bodyPr/>
        <a:lstStyle/>
        <a:p>
          <a:endParaRPr lang="en-US"/>
        </a:p>
      </dgm:t>
    </dgm:pt>
    <dgm:pt modelId="{8A26A7E1-4290-C049-936C-3A02304F8B5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Performed Red Teaming efforts on model</a:t>
          </a:r>
        </a:p>
      </dgm:t>
    </dgm:pt>
    <dgm:pt modelId="{4B5214D1-52D8-B24B-B83C-B9C805C6DEBC}" type="parTrans" cxnId="{AAECC6C6-B48C-7147-BA8B-E0BCAA63A71A}">
      <dgm:prSet/>
      <dgm:spPr/>
      <dgm:t>
        <a:bodyPr/>
        <a:lstStyle/>
        <a:p>
          <a:endParaRPr lang="en-US"/>
        </a:p>
      </dgm:t>
    </dgm:pt>
    <dgm:pt modelId="{785DF2E0-6F74-AC4D-B763-0B79DB0AB556}" type="sibTrans" cxnId="{AAECC6C6-B48C-7147-BA8B-E0BCAA63A71A}">
      <dgm:prSet/>
      <dgm:spPr/>
      <dgm:t>
        <a:bodyPr/>
        <a:lstStyle/>
        <a:p>
          <a:endParaRPr lang="en-US"/>
        </a:p>
      </dgm:t>
    </dgm:pt>
    <dgm:pt modelId="{28912A67-8938-0A49-8D78-3B14C3321443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Began basic refinement of model with most obvious flaws</a:t>
          </a:r>
          <a:endParaRPr lang="en-US"/>
        </a:p>
      </dgm:t>
    </dgm:pt>
    <dgm:pt modelId="{84736469-0A1D-744A-AC48-7CF865AD7AE8}" type="parTrans" cxnId="{C3F0973B-2455-7F4E-A087-5E12BD91D513}">
      <dgm:prSet/>
      <dgm:spPr/>
      <dgm:t>
        <a:bodyPr/>
        <a:lstStyle/>
        <a:p>
          <a:endParaRPr lang="en-US"/>
        </a:p>
      </dgm:t>
    </dgm:pt>
    <dgm:pt modelId="{C3D67372-5F5D-7240-ADC6-48AE5B9EBFC0}" type="sibTrans" cxnId="{C3F0973B-2455-7F4E-A087-5E12BD91D513}">
      <dgm:prSet/>
      <dgm:spPr/>
      <dgm:t>
        <a:bodyPr/>
        <a:lstStyle/>
        <a:p>
          <a:endParaRPr lang="en-US"/>
        </a:p>
      </dgm:t>
    </dgm:pt>
    <dgm:pt modelId="{A7AB93C4-7A6D-428D-9BC6-CE212E1631D8}" type="pres">
      <dgm:prSet presAssocID="{B51959D3-F00F-4CDD-8DDC-A74098B414DF}" presName="linear" presStyleCnt="0">
        <dgm:presLayoutVars>
          <dgm:animLvl val="lvl"/>
          <dgm:resizeHandles val="exact"/>
        </dgm:presLayoutVars>
      </dgm:prSet>
      <dgm:spPr/>
    </dgm:pt>
    <dgm:pt modelId="{E91CC9D1-785D-734E-BCD1-3BD9FFC665D1}" type="pres">
      <dgm:prSet presAssocID="{AD23A357-6C7B-5644-AC79-4E4E250E8E3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B26906-A94B-3045-8E42-E969533DA61D}" type="pres">
      <dgm:prSet presAssocID="{33148DB0-15CD-244A-BE17-5765319A065D}" presName="spacer" presStyleCnt="0"/>
      <dgm:spPr/>
    </dgm:pt>
    <dgm:pt modelId="{65C98985-37B8-8749-9FB1-BD5B96073BAB}" type="pres">
      <dgm:prSet presAssocID="{8A26A7E1-4290-C049-936C-3A02304F8B5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687C59-ADA3-3640-A050-4153CFD05A4C}" type="pres">
      <dgm:prSet presAssocID="{785DF2E0-6F74-AC4D-B763-0B79DB0AB556}" presName="spacer" presStyleCnt="0"/>
      <dgm:spPr/>
    </dgm:pt>
    <dgm:pt modelId="{21145D19-1EF9-6545-901F-5439118FC097}" type="pres">
      <dgm:prSet presAssocID="{28912A67-8938-0A49-8D78-3B14C33214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FF88E24-7072-2849-9AE0-8E24AD02B09A}" type="presOf" srcId="{AD23A357-6C7B-5644-AC79-4E4E250E8E37}" destId="{E91CC9D1-785D-734E-BCD1-3BD9FFC665D1}" srcOrd="0" destOrd="0" presId="urn:microsoft.com/office/officeart/2005/8/layout/vList2"/>
    <dgm:cxn modelId="{B91B2F2E-2102-7042-8001-B879D8AF1355}" type="presOf" srcId="{28912A67-8938-0A49-8D78-3B14C3321443}" destId="{21145D19-1EF9-6545-901F-5439118FC097}" srcOrd="0" destOrd="0" presId="urn:microsoft.com/office/officeart/2005/8/layout/vList2"/>
    <dgm:cxn modelId="{76BF6336-50A2-CF44-A64B-7BFB1D3C69D0}" type="presOf" srcId="{8A26A7E1-4290-C049-936C-3A02304F8B5E}" destId="{65C98985-37B8-8749-9FB1-BD5B96073BAB}" srcOrd="0" destOrd="0" presId="urn:microsoft.com/office/officeart/2005/8/layout/vList2"/>
    <dgm:cxn modelId="{C3F0973B-2455-7F4E-A087-5E12BD91D513}" srcId="{B51959D3-F00F-4CDD-8DDC-A74098B414DF}" destId="{28912A67-8938-0A49-8D78-3B14C3321443}" srcOrd="2" destOrd="0" parTransId="{84736469-0A1D-744A-AC48-7CF865AD7AE8}" sibTransId="{C3D67372-5F5D-7240-ADC6-48AE5B9EBFC0}"/>
    <dgm:cxn modelId="{9F3D804F-6026-4AED-AF00-56C2BE79A8D8}" type="presOf" srcId="{B51959D3-F00F-4CDD-8DDC-A74098B414DF}" destId="{A7AB93C4-7A6D-428D-9BC6-CE212E1631D8}" srcOrd="0" destOrd="0" presId="urn:microsoft.com/office/officeart/2005/8/layout/vList2"/>
    <dgm:cxn modelId="{A57B577B-95E9-C94C-AC08-F3052763A0AA}" srcId="{B51959D3-F00F-4CDD-8DDC-A74098B414DF}" destId="{AD23A357-6C7B-5644-AC79-4E4E250E8E37}" srcOrd="0" destOrd="0" parTransId="{1A70A74B-7B0A-5640-9432-BD67932E235C}" sibTransId="{33148DB0-15CD-244A-BE17-5765319A065D}"/>
    <dgm:cxn modelId="{AAECC6C6-B48C-7147-BA8B-E0BCAA63A71A}" srcId="{B51959D3-F00F-4CDD-8DDC-A74098B414DF}" destId="{8A26A7E1-4290-C049-936C-3A02304F8B5E}" srcOrd="1" destOrd="0" parTransId="{4B5214D1-52D8-B24B-B83C-B9C805C6DEBC}" sibTransId="{785DF2E0-6F74-AC4D-B763-0B79DB0AB556}"/>
    <dgm:cxn modelId="{9749B378-9830-F249-9103-7CFACD8A31FA}" type="presParOf" srcId="{A7AB93C4-7A6D-428D-9BC6-CE212E1631D8}" destId="{E91CC9D1-785D-734E-BCD1-3BD9FFC665D1}" srcOrd="0" destOrd="0" presId="urn:microsoft.com/office/officeart/2005/8/layout/vList2"/>
    <dgm:cxn modelId="{FD18D4CF-51BF-EC47-92A2-06F0D99AD8A4}" type="presParOf" srcId="{A7AB93C4-7A6D-428D-9BC6-CE212E1631D8}" destId="{C0B26906-A94B-3045-8E42-E969533DA61D}" srcOrd="1" destOrd="0" presId="urn:microsoft.com/office/officeart/2005/8/layout/vList2"/>
    <dgm:cxn modelId="{5C1CBFBA-DC91-8C46-8531-1FB807AE274E}" type="presParOf" srcId="{A7AB93C4-7A6D-428D-9BC6-CE212E1631D8}" destId="{65C98985-37B8-8749-9FB1-BD5B96073BAB}" srcOrd="2" destOrd="0" presId="urn:microsoft.com/office/officeart/2005/8/layout/vList2"/>
    <dgm:cxn modelId="{7AC0660D-8722-9D40-A55E-16E03E8737D2}" type="presParOf" srcId="{A7AB93C4-7A6D-428D-9BC6-CE212E1631D8}" destId="{6B687C59-ADA3-3640-A050-4153CFD05A4C}" srcOrd="3" destOrd="0" presId="urn:microsoft.com/office/officeart/2005/8/layout/vList2"/>
    <dgm:cxn modelId="{D3514729-36BB-B842-98D0-E322815ACF91}" type="presParOf" srcId="{A7AB93C4-7A6D-428D-9BC6-CE212E1631D8}" destId="{21145D19-1EF9-6545-901F-5439118FC0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9D08F-99C7-4BD4-96C4-11CB912CAA76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E5734E-8589-48D3-A31E-3830E40533BD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27DE4-D639-41E5-946C-85A1BF597414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 this project, our team will create large language model support for NSA’s new reverse engineering tool, Ghidra. </a:t>
          </a:r>
        </a:p>
      </dsp:txBody>
      <dsp:txXfrm>
        <a:off x="1948202" y="1410409"/>
        <a:ext cx="3233964" cy="1371985"/>
      </dsp:txXfrm>
    </dsp:sp>
    <dsp:sp modelId="{FF1294E0-5DA2-4EAE-8206-0671342C8870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23ECE-0183-4FF7-8FD4-45385D4D9791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538B2-3A59-4C05-BC52-862EE3EC2245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Reverse engineering is inherently a lossy process. Valuable context and data is often lost or obscured. Our goal is to use machine learning to bridge this gap.</a:t>
          </a:r>
        </a:p>
      </dsp:txBody>
      <dsp:txXfrm>
        <a:off x="7411643" y="1410409"/>
        <a:ext cx="3233964" cy="137198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CC9D1-785D-734E-BCD1-3BD9FFC665D1}">
      <dsp:nvSpPr>
        <dsp:cNvPr id="0" name=""/>
        <dsp:cNvSpPr/>
      </dsp:nvSpPr>
      <dsp:spPr>
        <a:xfrm>
          <a:off x="0" y="300470"/>
          <a:ext cx="6666833" cy="23645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Calibri Light" panose="020F0302020204030204"/>
            </a:rPr>
            <a:t>Finalize hallucination bucket sort (Determine largest hallucination errors)</a:t>
          </a:r>
          <a:endParaRPr lang="en-US" sz="4300" kern="1200"/>
        </a:p>
      </dsp:txBody>
      <dsp:txXfrm>
        <a:off x="115429" y="415899"/>
        <a:ext cx="6435975" cy="2133711"/>
      </dsp:txXfrm>
    </dsp:sp>
    <dsp:sp modelId="{E33A9550-3C2C-8041-816A-8C612A811E73}">
      <dsp:nvSpPr>
        <dsp:cNvPr id="0" name=""/>
        <dsp:cNvSpPr/>
      </dsp:nvSpPr>
      <dsp:spPr>
        <a:xfrm>
          <a:off x="0" y="2788880"/>
          <a:ext cx="6666833" cy="236456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latin typeface="Calibri Light" panose="020F0302020204030204"/>
            </a:rPr>
            <a:t>Begin write up on most common hallucinations</a:t>
          </a:r>
        </a:p>
      </dsp:txBody>
      <dsp:txXfrm>
        <a:off x="115429" y="2904309"/>
        <a:ext cx="6435975" cy="21337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CC9D1-785D-734E-BCD1-3BD9FFC665D1}">
      <dsp:nvSpPr>
        <dsp:cNvPr id="0" name=""/>
        <dsp:cNvSpPr/>
      </dsp:nvSpPr>
      <dsp:spPr>
        <a:xfrm>
          <a:off x="0" y="229504"/>
          <a:ext cx="6666833" cy="9114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Learned about Ghidra</a:t>
          </a:r>
        </a:p>
      </dsp:txBody>
      <dsp:txXfrm>
        <a:off x="44492" y="273996"/>
        <a:ext cx="6577849" cy="822446"/>
      </dsp:txXfrm>
    </dsp:sp>
    <dsp:sp modelId="{3B82860C-8D63-F543-8C19-8D41AE8B78F7}">
      <dsp:nvSpPr>
        <dsp:cNvPr id="0" name=""/>
        <dsp:cNvSpPr/>
      </dsp:nvSpPr>
      <dsp:spPr>
        <a:xfrm>
          <a:off x="0" y="1250374"/>
          <a:ext cx="6666833" cy="911430"/>
        </a:xfrm>
        <a:prstGeom prst="roundRect">
          <a:avLst/>
        </a:prstGeom>
        <a:gradFill rotWithShape="0">
          <a:gsLst>
            <a:gs pos="0">
              <a:schemeClr val="accent5">
                <a:hueOff val="-1689636"/>
                <a:satOff val="-4355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689636"/>
                <a:satOff val="-4355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689636"/>
                <a:satOff val="-4355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Learned about LLM4Decompile</a:t>
          </a:r>
        </a:p>
      </dsp:txBody>
      <dsp:txXfrm>
        <a:off x="44492" y="1294866"/>
        <a:ext cx="6577849" cy="822446"/>
      </dsp:txXfrm>
    </dsp:sp>
    <dsp:sp modelId="{E65D5BED-0238-884C-B8E6-3D680FDEFBB0}">
      <dsp:nvSpPr>
        <dsp:cNvPr id="0" name=""/>
        <dsp:cNvSpPr/>
      </dsp:nvSpPr>
      <dsp:spPr>
        <a:xfrm>
          <a:off x="0" y="2271244"/>
          <a:ext cx="6666833" cy="91143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Learned about RAG</a:t>
          </a:r>
        </a:p>
      </dsp:txBody>
      <dsp:txXfrm>
        <a:off x="44492" y="2315736"/>
        <a:ext cx="6577849" cy="822446"/>
      </dsp:txXfrm>
    </dsp:sp>
    <dsp:sp modelId="{C3923C02-38A1-914A-A0B2-2FB8681B552A}">
      <dsp:nvSpPr>
        <dsp:cNvPr id="0" name=""/>
        <dsp:cNvSpPr/>
      </dsp:nvSpPr>
      <dsp:spPr>
        <a:xfrm>
          <a:off x="0" y="3292115"/>
          <a:ext cx="6666833" cy="911430"/>
        </a:xfrm>
        <a:prstGeom prst="roundRect">
          <a:avLst/>
        </a:prstGeom>
        <a:gradFill rotWithShape="0">
          <a:gsLst>
            <a:gs pos="0">
              <a:schemeClr val="accent5">
                <a:hueOff val="-5068907"/>
                <a:satOff val="-13064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068907"/>
                <a:satOff val="-13064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068907"/>
                <a:satOff val="-13064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Began Building RAG </a:t>
          </a:r>
          <a:r>
            <a:rPr lang="en-US" sz="3800" kern="1200" err="1"/>
            <a:t>Pipline</a:t>
          </a:r>
          <a:endParaRPr lang="en-US" sz="3800" kern="1200"/>
        </a:p>
      </dsp:txBody>
      <dsp:txXfrm>
        <a:off x="44492" y="3336607"/>
        <a:ext cx="6577849" cy="822446"/>
      </dsp:txXfrm>
    </dsp:sp>
    <dsp:sp modelId="{E386C468-0167-9645-8519-18BE2E111CF2}">
      <dsp:nvSpPr>
        <dsp:cNvPr id="0" name=""/>
        <dsp:cNvSpPr/>
      </dsp:nvSpPr>
      <dsp:spPr>
        <a:xfrm>
          <a:off x="0" y="4312985"/>
          <a:ext cx="6666833" cy="91143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Built database for RAG </a:t>
          </a:r>
          <a:r>
            <a:rPr lang="en-US" sz="3800" kern="1200" err="1"/>
            <a:t>Pipline</a:t>
          </a:r>
          <a:endParaRPr lang="en-US" sz="3800" kern="1200"/>
        </a:p>
      </dsp:txBody>
      <dsp:txXfrm>
        <a:off x="44492" y="4357477"/>
        <a:ext cx="6577849" cy="8224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DF38-D272-FE4A-BF03-712891427B31}">
      <dsp:nvSpPr>
        <dsp:cNvPr id="0" name=""/>
        <dsp:cNvSpPr/>
      </dsp:nvSpPr>
      <dsp:spPr>
        <a:xfrm>
          <a:off x="0" y="9140"/>
          <a:ext cx="6666833" cy="2309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Work towards taking an assembly file and getting a CFG from it</a:t>
          </a:r>
        </a:p>
      </dsp:txBody>
      <dsp:txXfrm>
        <a:off x="112744" y="121884"/>
        <a:ext cx="6441345" cy="2084091"/>
      </dsp:txXfrm>
    </dsp:sp>
    <dsp:sp modelId="{BCAF37EA-0EA9-8E4B-BF49-A1A1E5CA7B7B}">
      <dsp:nvSpPr>
        <dsp:cNvPr id="0" name=""/>
        <dsp:cNvSpPr/>
      </dsp:nvSpPr>
      <dsp:spPr>
        <a:xfrm>
          <a:off x="0" y="2439680"/>
          <a:ext cx="6666833" cy="230957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Work on Comparison/Similarity search's</a:t>
          </a:r>
        </a:p>
      </dsp:txBody>
      <dsp:txXfrm>
        <a:off x="112744" y="2552424"/>
        <a:ext cx="6441345" cy="2084091"/>
      </dsp:txXfrm>
    </dsp:sp>
    <dsp:sp modelId="{C0B9A6FD-4942-0F47-B4A6-054EC85CD624}">
      <dsp:nvSpPr>
        <dsp:cNvPr id="0" name=""/>
        <dsp:cNvSpPr/>
      </dsp:nvSpPr>
      <dsp:spPr>
        <a:xfrm>
          <a:off x="0" y="4749260"/>
          <a:ext cx="6666833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53340" rIns="298704" bIns="53340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300" kern="1200"/>
            <a:t>K-Nearest Neighbors</a:t>
          </a:r>
        </a:p>
      </dsp:txBody>
      <dsp:txXfrm>
        <a:off x="0" y="4749260"/>
        <a:ext cx="6666833" cy="695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3684EC-ECCA-4E38-8D05-3AED0AAFB026}">
      <dsp:nvSpPr>
        <dsp:cNvPr id="0" name=""/>
        <dsp:cNvSpPr/>
      </dsp:nvSpPr>
      <dsp:spPr>
        <a:xfrm>
          <a:off x="56292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5A6AA-8D2C-40DC-80BF-A00EDE006E88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53B10-AE2C-461D-BDE7-AE909C742A24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kern="1200"/>
            <a:t>Multi-step project that consists of numerous phases</a:t>
          </a:r>
        </a:p>
      </dsp:txBody>
      <dsp:txXfrm>
        <a:off x="100682" y="2684598"/>
        <a:ext cx="2370489" cy="720000"/>
      </dsp:txXfrm>
    </dsp:sp>
    <dsp:sp modelId="{2C3698B4-52B2-448D-89EC-21E1B0663A1A}">
      <dsp:nvSpPr>
        <dsp:cNvPr id="0" name=""/>
        <dsp:cNvSpPr/>
      </dsp:nvSpPr>
      <dsp:spPr>
        <a:xfrm>
          <a:off x="334825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168B98-0185-4F55-B0B1-6E9208DD127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5DE8-DBCF-4706-B03C-D5F4412AD63E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kern="1200"/>
            <a:t>Phase 1: Research &amp; Red Teaming current LLM application (</a:t>
          </a:r>
          <a:r>
            <a:rPr lang="en-US" sz="1200" b="0" kern="1200">
              <a:latin typeface="Calibri Light" panose="020F0302020204030204"/>
            </a:rPr>
            <a:t>Fall 2024</a:t>
          </a:r>
          <a:r>
            <a:rPr lang="en-US" sz="1200" b="0" kern="1200"/>
            <a:t>)</a:t>
          </a:r>
        </a:p>
      </dsp:txBody>
      <dsp:txXfrm>
        <a:off x="2886007" y="2684598"/>
        <a:ext cx="2370489" cy="720000"/>
      </dsp:txXfrm>
    </dsp:sp>
    <dsp:sp modelId="{C45FA078-C664-40AF-ACC3-57B920E86E75}">
      <dsp:nvSpPr>
        <dsp:cNvPr id="0" name=""/>
        <dsp:cNvSpPr/>
      </dsp:nvSpPr>
      <dsp:spPr>
        <a:xfrm>
          <a:off x="6133577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D573A-EC90-4EFD-8257-E933E7B2BB87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F0EC07-D1A3-48AF-9CAD-BBF155F32DFE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kern="1200"/>
            <a:t>Phase 2: Improving current models (Late Fall </a:t>
          </a:r>
          <a:r>
            <a:rPr lang="en-US" sz="1200" b="0" kern="1200">
              <a:latin typeface="Calibri Light" panose="020F0302020204030204"/>
            </a:rPr>
            <a:t>2024 </a:t>
          </a:r>
          <a:r>
            <a:rPr lang="en-US" sz="1200" b="0" kern="1200"/>
            <a:t>– Early Spring</a:t>
          </a:r>
          <a:r>
            <a:rPr lang="en-US" sz="1200" b="0" kern="1200">
              <a:latin typeface="Calibri Light" panose="020F0302020204030204"/>
            </a:rPr>
            <a:t> 2025</a:t>
          </a:r>
          <a:r>
            <a:rPr lang="en-US" sz="1200" b="0" kern="1200"/>
            <a:t>)</a:t>
          </a:r>
        </a:p>
      </dsp:txBody>
      <dsp:txXfrm>
        <a:off x="5671332" y="2684598"/>
        <a:ext cx="2370489" cy="720000"/>
      </dsp:txXfrm>
    </dsp:sp>
    <dsp:sp modelId="{94D0E7DE-EF78-43B4-803B-22B30BE028D1}">
      <dsp:nvSpPr>
        <dsp:cNvPr id="0" name=""/>
        <dsp:cNvSpPr/>
      </dsp:nvSpPr>
      <dsp:spPr>
        <a:xfrm>
          <a:off x="8918902" y="788206"/>
          <a:ext cx="1445998" cy="144599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DC8D8-0FCA-487D-82D0-404E051A80DB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739A1B-5BF0-41DC-A891-854475EE5414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0" kern="1200"/>
            <a:t>Phase 3: Further refinement &amp; integrating our new model into Ghidra </a:t>
          </a:r>
          <a:r>
            <a:rPr lang="en-US" sz="1200" b="0" kern="1200">
              <a:latin typeface="Calibri Light" panose="020F0302020204030204"/>
            </a:rPr>
            <a:t>and Documentation </a:t>
          </a:r>
          <a:r>
            <a:rPr lang="en-US" sz="1200" b="0" kern="1200"/>
            <a:t>(Spring</a:t>
          </a:r>
          <a:r>
            <a:rPr lang="en-US" sz="1200" b="0" kern="1200">
              <a:latin typeface="Calibri Light" panose="020F0302020204030204"/>
            </a:rPr>
            <a:t> 2025</a:t>
          </a:r>
          <a:r>
            <a:rPr lang="en-US" sz="1200" b="0" kern="1200"/>
            <a:t>)</a:t>
          </a:r>
        </a:p>
      </dsp:txBody>
      <dsp:txXfrm>
        <a:off x="8456657" y="2684598"/>
        <a:ext cx="237048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D0092-055E-45C4-8751-24117DEE93B7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C6BFA-D438-4057-8B4E-B3C65F4A45BB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E319D-1725-4BEC-AC63-1C10BE9E78B4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 are taking advantage of a current existing open-source large language model "LLM4Decompile".</a:t>
          </a:r>
        </a:p>
      </dsp:txBody>
      <dsp:txXfrm>
        <a:off x="1948202" y="368029"/>
        <a:ext cx="3233964" cy="1371985"/>
      </dsp:txXfrm>
    </dsp:sp>
    <dsp:sp modelId="{88F1A8FA-8841-4AF5-8033-93E89CFA270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65FEA-0AED-4422-8211-3FBC8A77BD5D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21027-FDDC-4A91-BF3C-20FF164A2286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This LLM already has the ability to decompile binary/assembly to C  (Best version ~65% accurate)</a:t>
          </a:r>
        </a:p>
      </dsp:txBody>
      <dsp:txXfrm>
        <a:off x="7411643" y="368029"/>
        <a:ext cx="3233964" cy="1371985"/>
      </dsp:txXfrm>
    </dsp:sp>
    <dsp:sp modelId="{7695FB70-BC18-41A6-A8C3-DB1ABFDAF4B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8BE24-76C1-4E6C-80C4-A5522D0C1B1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D87D51-00A1-4EF9-A7DF-238C27FAA3F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Our current goal is to refine this LLM to become more accurate.</a:t>
          </a:r>
        </a:p>
      </dsp:txBody>
      <dsp:txXfrm>
        <a:off x="1948202" y="2452790"/>
        <a:ext cx="3233964" cy="1371985"/>
      </dsp:txXfrm>
    </dsp:sp>
    <dsp:sp modelId="{D2E1AF49-152E-485D-A443-7D168EE63AB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9DB4-1386-4712-958C-84E2E35E5659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58C-8E7D-45D9-8AC0-3786FB03579E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How do we accomplish this?</a:t>
          </a:r>
        </a:p>
      </dsp:txBody>
      <dsp:txXfrm>
        <a:off x="7411643" y="2452790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E1AF49-152E-485D-A443-7D168EE63ABE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9DB4-1386-4712-958C-84E2E35E5659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58C-8E7D-45D9-8AC0-3786FB03579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Build the RAG Pipeline</a:t>
          </a:r>
          <a:endParaRPr lang="en-US" sz="2300" kern="1200"/>
        </a:p>
      </dsp:txBody>
      <dsp:txXfrm>
        <a:off x="1948202" y="368029"/>
        <a:ext cx="3233964" cy="1371985"/>
      </dsp:txXfrm>
    </dsp:sp>
    <dsp:sp modelId="{197D459D-A310-4F9A-9ECF-86FE2E2C968E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002B2-2E4E-4859-8B24-4F58810DC135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5D76B6-63C2-4BA9-84AA-25131C1B0992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Build the DataBase for the Pipeline</a:t>
          </a:r>
        </a:p>
      </dsp:txBody>
      <dsp:txXfrm>
        <a:off x="7411643" y="368029"/>
        <a:ext cx="3233964" cy="1371985"/>
      </dsp:txXfrm>
    </dsp:sp>
    <dsp:sp modelId="{88E43DCE-AEC7-43C6-A286-A591775E6381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0CEB8-9F1E-46CD-BA56-AC4B88818EDE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53DB7-8B56-4374-852F-FCA247517889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Expand on the Red Teaming efforts and put all Hallucinations into buckets</a:t>
          </a:r>
        </a:p>
      </dsp:txBody>
      <dsp:txXfrm>
        <a:off x="1948202" y="2452790"/>
        <a:ext cx="3233964" cy="1371985"/>
      </dsp:txXfrm>
    </dsp:sp>
    <dsp:sp modelId="{841DB549-B524-4DD6-AD67-382042FEFCED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80628B-6620-4D08-8E62-2915E15B60A3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6211F3-7B6B-4D93-B4F7-902156D46CF5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>
              <a:latin typeface="Calibri Light" panose="020F0302020204030204"/>
            </a:rPr>
            <a:t>Finetune everything</a:t>
          </a:r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C443CE-A805-49D9-99F7-CD6C495EFB23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86BB6-F85A-451D-A1DB-AED82C3F7353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04283-DDA5-47DA-8869-4C3FE70CC6CA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RAG Pipeline Refinement</a:t>
          </a:r>
        </a:p>
      </dsp:txBody>
      <dsp:txXfrm>
        <a:off x="1948202" y="1410409"/>
        <a:ext cx="3233964" cy="1371985"/>
      </dsp:txXfrm>
    </dsp:sp>
    <dsp:sp modelId="{D2E1AF49-152E-485D-A443-7D168EE63ABE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A9DB4-1386-4712-958C-84E2E35E5659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9F58C-8E7D-45D9-8AC0-3786FB03579E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Calibri Light" panose="020F0302020204030204"/>
            </a:rPr>
            <a:t>Documentation, Documentation, Documentation</a:t>
          </a:r>
          <a:endParaRPr lang="en-US" sz="2400" kern="1200"/>
        </a:p>
      </dsp:txBody>
      <dsp:txXfrm>
        <a:off x="7411643" y="1410409"/>
        <a:ext cx="3233964" cy="13719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98BED-FFCB-4990-96A5-09AA0467FA4F}">
      <dsp:nvSpPr>
        <dsp:cNvPr id="0" name=""/>
        <dsp:cNvSpPr/>
      </dsp:nvSpPr>
      <dsp:spPr>
        <a:xfrm>
          <a:off x="8092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01E53-C0FC-4634-A3B4-CCE73365925C}">
      <dsp:nvSpPr>
        <dsp:cNvPr id="0" name=""/>
        <dsp:cNvSpPr/>
      </dsp:nvSpPr>
      <dsp:spPr>
        <a:xfrm>
          <a:off x="8092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Our team has the latest LLM4Decompile model running on our development environment</a:t>
          </a:r>
        </a:p>
      </dsp:txBody>
      <dsp:txXfrm>
        <a:off x="8092" y="1360422"/>
        <a:ext cx="2320312" cy="1089277"/>
      </dsp:txXfrm>
    </dsp:sp>
    <dsp:sp modelId="{D4BC38ED-05FF-42EF-B7DB-25404488180F}">
      <dsp:nvSpPr>
        <dsp:cNvPr id="0" name=""/>
        <dsp:cNvSpPr/>
      </dsp:nvSpPr>
      <dsp:spPr>
        <a:xfrm>
          <a:off x="8092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A0723-098F-47E5-A500-5A47BDE7EB12}">
      <dsp:nvSpPr>
        <dsp:cNvPr id="0" name=""/>
        <dsp:cNvSpPr/>
      </dsp:nvSpPr>
      <dsp:spPr>
        <a:xfrm>
          <a:off x="2734460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3727F-4D1A-4E39-B8F6-A7F017E15CB3}">
      <dsp:nvSpPr>
        <dsp:cNvPr id="0" name=""/>
        <dsp:cNvSpPr/>
      </dsp:nvSpPr>
      <dsp:spPr>
        <a:xfrm>
          <a:off x="2734460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Hosting this model on ubuntu desktop provided by GMU</a:t>
          </a:r>
          <a:r>
            <a:rPr lang="en-US" sz="1400" b="1" kern="1200">
              <a:latin typeface="Calibri Light" panose="020F0302020204030204"/>
            </a:rPr>
            <a:t>, with code repository (</a:t>
          </a:r>
          <a:r>
            <a:rPr lang="en-US" sz="1400" b="1" kern="1200" err="1">
              <a:latin typeface="Calibri Light" panose="020F0302020204030204"/>
            </a:rPr>
            <a:t>github</a:t>
          </a:r>
          <a:r>
            <a:rPr lang="en-US" sz="1400" b="1" kern="1200">
              <a:latin typeface="Calibri Light" panose="020F0302020204030204"/>
            </a:rPr>
            <a:t>)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 Light"/>
            </a:rPr>
            <a:t> </a:t>
          </a:r>
          <a:r>
            <a:rPr lang="en-US" sz="1400" b="1" kern="1200">
              <a:solidFill>
                <a:srgbClr val="000000"/>
              </a:solidFill>
              <a:latin typeface="Calibri Light"/>
              <a:cs typeface="Calibri"/>
            </a:rPr>
            <a:t>https://github.com/SPIRE-GMU/SPIRE_GLLeN/tree/dev</a:t>
          </a:r>
          <a:endParaRPr lang="en-US" sz="1400" b="1" kern="1200">
            <a:latin typeface="Calibri Light"/>
            <a:cs typeface="Calibri"/>
          </a:endParaRPr>
        </a:p>
      </dsp:txBody>
      <dsp:txXfrm>
        <a:off x="2734460" y="1360422"/>
        <a:ext cx="2320312" cy="1089277"/>
      </dsp:txXfrm>
    </dsp:sp>
    <dsp:sp modelId="{461D80F0-104F-46F1-BB0E-E211C9DD49B5}">
      <dsp:nvSpPr>
        <dsp:cNvPr id="0" name=""/>
        <dsp:cNvSpPr/>
      </dsp:nvSpPr>
      <dsp:spPr>
        <a:xfrm>
          <a:off x="2734460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69785-EE35-4396-9823-B05856DFFDD0}">
      <dsp:nvSpPr>
        <dsp:cNvPr id="0" name=""/>
        <dsp:cNvSpPr/>
      </dsp:nvSpPr>
      <dsp:spPr>
        <a:xfrm>
          <a:off x="5460827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9D136-DAEE-4416-AD6F-423CB3817E60}">
      <dsp:nvSpPr>
        <dsp:cNvPr id="0" name=""/>
        <dsp:cNvSpPr/>
      </dsp:nvSpPr>
      <dsp:spPr>
        <a:xfrm>
          <a:off x="5460827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With the model running, we can begin to test, improve, and refine it.</a:t>
          </a:r>
        </a:p>
      </dsp:txBody>
      <dsp:txXfrm>
        <a:off x="5460827" y="1360422"/>
        <a:ext cx="2320312" cy="1089277"/>
      </dsp:txXfrm>
    </dsp:sp>
    <dsp:sp modelId="{5698A7C6-F37D-4796-9E34-21DF3DB77AAD}">
      <dsp:nvSpPr>
        <dsp:cNvPr id="0" name=""/>
        <dsp:cNvSpPr/>
      </dsp:nvSpPr>
      <dsp:spPr>
        <a:xfrm>
          <a:off x="5460827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396B52-F520-444E-80E2-F4F2B6B55C45}">
      <dsp:nvSpPr>
        <dsp:cNvPr id="0" name=""/>
        <dsp:cNvSpPr/>
      </dsp:nvSpPr>
      <dsp:spPr>
        <a:xfrm>
          <a:off x="8187194" y="395175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71450E-A4B5-46FC-AE14-70897F52A355}">
      <dsp:nvSpPr>
        <dsp:cNvPr id="0" name=""/>
        <dsp:cNvSpPr/>
      </dsp:nvSpPr>
      <dsp:spPr>
        <a:xfrm>
          <a:off x="8187194" y="1360422"/>
          <a:ext cx="2320312" cy="1089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We have split into 2 teams to achieve these objectives</a:t>
          </a:r>
        </a:p>
      </dsp:txBody>
      <dsp:txXfrm>
        <a:off x="8187194" y="1360422"/>
        <a:ext cx="2320312" cy="1089277"/>
      </dsp:txXfrm>
    </dsp:sp>
    <dsp:sp modelId="{3A3B3EE5-2CB6-4C54-8695-1EE9BA76B7A4}">
      <dsp:nvSpPr>
        <dsp:cNvPr id="0" name=""/>
        <dsp:cNvSpPr/>
      </dsp:nvSpPr>
      <dsp:spPr>
        <a:xfrm>
          <a:off x="8187194" y="2520927"/>
          <a:ext cx="2320312" cy="143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RAG Team – This team oversees building a RAG Pipeline that we will combine with LLM4Decompile to improve accuracy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 Team – This team oversees evaluating the current LLM4Decompile model and determining where it falls short.</a:t>
          </a:r>
        </a:p>
      </dsp:txBody>
      <dsp:txXfrm>
        <a:off x="8187194" y="2520927"/>
        <a:ext cx="2320312" cy="14352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638187-E261-4168-AFCC-8948DF9F9484}">
      <dsp:nvSpPr>
        <dsp:cNvPr id="0" name=""/>
        <dsp:cNvSpPr/>
      </dsp:nvSpPr>
      <dsp:spPr>
        <a:xfrm>
          <a:off x="0" y="25204"/>
          <a:ext cx="6666833" cy="86346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Before End of Semester</a:t>
          </a:r>
          <a:endParaRPr lang="en-US" sz="3600" kern="1200"/>
        </a:p>
      </dsp:txBody>
      <dsp:txXfrm>
        <a:off x="42151" y="67355"/>
        <a:ext cx="6582531" cy="779158"/>
      </dsp:txXfrm>
    </dsp:sp>
    <dsp:sp modelId="{B901D441-5DB1-43B1-8E62-CFFBD9C6FB30}">
      <dsp:nvSpPr>
        <dsp:cNvPr id="0" name=""/>
        <dsp:cNvSpPr/>
      </dsp:nvSpPr>
      <dsp:spPr>
        <a:xfrm>
          <a:off x="0" y="888664"/>
          <a:ext cx="666683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Initial metrics to quantify our hypothesis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Optimizing and Finetuning</a:t>
          </a:r>
        </a:p>
      </dsp:txBody>
      <dsp:txXfrm>
        <a:off x="0" y="888664"/>
        <a:ext cx="6666833" cy="968760"/>
      </dsp:txXfrm>
    </dsp:sp>
    <dsp:sp modelId="{CBC8B7D9-E549-475D-828C-E374220982C4}">
      <dsp:nvSpPr>
        <dsp:cNvPr id="0" name=""/>
        <dsp:cNvSpPr/>
      </dsp:nvSpPr>
      <dsp:spPr>
        <a:xfrm>
          <a:off x="0" y="1857425"/>
          <a:ext cx="6666833" cy="86346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Winter Break</a:t>
          </a:r>
          <a:endParaRPr lang="en-US" sz="3600" kern="1200"/>
        </a:p>
      </dsp:txBody>
      <dsp:txXfrm>
        <a:off x="42151" y="1899576"/>
        <a:ext cx="6582531" cy="779158"/>
      </dsp:txXfrm>
    </dsp:sp>
    <dsp:sp modelId="{A7FF29C1-3D5E-4C4D-98E3-61DBC0F017FA}">
      <dsp:nvSpPr>
        <dsp:cNvPr id="0" name=""/>
        <dsp:cNvSpPr/>
      </dsp:nvSpPr>
      <dsp:spPr>
        <a:xfrm>
          <a:off x="0" y="2720884"/>
          <a:ext cx="6666833" cy="875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Finalize RAG pipeline integration with all data types</a:t>
          </a:r>
        </a:p>
      </dsp:txBody>
      <dsp:txXfrm>
        <a:off x="0" y="2720884"/>
        <a:ext cx="6666833" cy="875610"/>
      </dsp:txXfrm>
    </dsp:sp>
    <dsp:sp modelId="{D3F3E917-CB80-4D02-8D00-464BC9BC73BE}">
      <dsp:nvSpPr>
        <dsp:cNvPr id="0" name=""/>
        <dsp:cNvSpPr/>
      </dsp:nvSpPr>
      <dsp:spPr>
        <a:xfrm>
          <a:off x="0" y="3596495"/>
          <a:ext cx="6666833" cy="86346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/>
            <a:t>Beginning of Spring</a:t>
          </a:r>
          <a:endParaRPr lang="en-US" sz="3600" kern="1200"/>
        </a:p>
      </dsp:txBody>
      <dsp:txXfrm>
        <a:off x="42151" y="3638646"/>
        <a:ext cx="6582531" cy="779158"/>
      </dsp:txXfrm>
    </dsp:sp>
    <dsp:sp modelId="{03072B2A-3803-47E6-9B0D-94FB100BFBBB}">
      <dsp:nvSpPr>
        <dsp:cNvPr id="0" name=""/>
        <dsp:cNvSpPr/>
      </dsp:nvSpPr>
      <dsp:spPr>
        <a:xfrm>
          <a:off x="0" y="4459955"/>
          <a:ext cx="6666833" cy="968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Begin large scale metrics collection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Begin writing report for ACM CCS 2025</a:t>
          </a:r>
        </a:p>
      </dsp:txBody>
      <dsp:txXfrm>
        <a:off x="0" y="4459955"/>
        <a:ext cx="6666833" cy="9687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1CC9D1-785D-734E-BCD1-3BD9FFC665D1}">
      <dsp:nvSpPr>
        <dsp:cNvPr id="0" name=""/>
        <dsp:cNvSpPr/>
      </dsp:nvSpPr>
      <dsp:spPr>
        <a:xfrm>
          <a:off x="0" y="287509"/>
          <a:ext cx="6666833" cy="15514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Learned about Red Teaming LLMs</a:t>
          </a:r>
          <a:endParaRPr lang="en-US" sz="3900" kern="1200"/>
        </a:p>
      </dsp:txBody>
      <dsp:txXfrm>
        <a:off x="75734" y="363243"/>
        <a:ext cx="6515365" cy="1399952"/>
      </dsp:txXfrm>
    </dsp:sp>
    <dsp:sp modelId="{65C98985-37B8-8749-9FB1-BD5B96073BAB}">
      <dsp:nvSpPr>
        <dsp:cNvPr id="0" name=""/>
        <dsp:cNvSpPr/>
      </dsp:nvSpPr>
      <dsp:spPr>
        <a:xfrm>
          <a:off x="0" y="1951249"/>
          <a:ext cx="6666833" cy="155142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Performed Red Teaming efforts on model</a:t>
          </a:r>
        </a:p>
      </dsp:txBody>
      <dsp:txXfrm>
        <a:off x="75734" y="2026983"/>
        <a:ext cx="6515365" cy="1399952"/>
      </dsp:txXfrm>
    </dsp:sp>
    <dsp:sp modelId="{21145D19-1EF9-6545-901F-5439118FC097}">
      <dsp:nvSpPr>
        <dsp:cNvPr id="0" name=""/>
        <dsp:cNvSpPr/>
      </dsp:nvSpPr>
      <dsp:spPr>
        <a:xfrm>
          <a:off x="0" y="3614990"/>
          <a:ext cx="6666833" cy="15514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>
              <a:latin typeface="Calibri Light" panose="020F0302020204030204"/>
            </a:rPr>
            <a:t>Began basic refinement of model with most obvious flaws</a:t>
          </a:r>
          <a:endParaRPr lang="en-US" sz="3900" kern="1200"/>
        </a:p>
      </dsp:txBody>
      <dsp:txXfrm>
        <a:off x="75734" y="3690724"/>
        <a:ext cx="6515365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DE0B80-2AC0-7A48-8E72-2C646652800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7FAAF-1155-FA43-BB3E-A016F31EC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8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57FAAF-1155-FA43-BB3E-A016F31EC7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1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21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5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0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7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17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4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46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Ghidra-LLM: Large Language Models for Static Reverse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Spring Week 2 Update</a:t>
            </a:r>
          </a:p>
          <a:p>
            <a:pPr algn="l"/>
            <a:r>
              <a:rPr lang="en-US"/>
              <a:t>Project 9: Bisesh, Mack, Maximilan, Craig, Justin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B328A-C7E7-FDDD-7C3A-92DDF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75C0002-0807-81C0-5612-43529F07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97DC398-C4EE-A39F-A19B-FDDD1CDFE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EE7DE7-382D-DA49-1C5B-A8F6120AF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A3319A5-C576-5F42-F6CE-10A3B97A9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355912-778F-AFA5-F661-2FE286A3D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EFEADAF-60B6-9272-9548-4E135DE253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7202E-DFB2-2620-C5D6-EC8CA097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  <a:cs typeface="Calibri Light"/>
              </a:rPr>
              <a:t>Red Team (Mack, Max, </a:t>
            </a:r>
            <a:r>
              <a:rPr lang="en-US" sz="3200" err="1">
                <a:solidFill>
                  <a:srgbClr val="FFFFFF"/>
                </a:solidFill>
                <a:cs typeface="Calibri Light"/>
              </a:rPr>
              <a:t>Bisesh</a:t>
            </a:r>
            <a:r>
              <a:rPr lang="en-US" sz="3200">
                <a:solidFill>
                  <a:srgbClr val="FFFFFF"/>
                </a:solidFill>
                <a:cs typeface="Calibri Light"/>
              </a:rPr>
              <a:t>) Objectives – Last Semester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046545D-5D74-62CA-EAC7-0B617204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057358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41">
            <a:extLst>
              <a:ext uri="{FF2B5EF4-FFF2-40B4-BE49-F238E27FC236}">
                <a16:creationId xmlns:a16="http://schemas.microsoft.com/office/drawing/2014/main" id="{9DC74C5F-7CCF-9EA3-E6AA-0F91E28A1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197776"/>
              </p:ext>
            </p:extLst>
          </p:nvPr>
        </p:nvGraphicFramePr>
        <p:xfrm>
          <a:off x="4905042" y="6536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765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ECE1BD-E245-E5EB-3666-7FB45E079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100">
                <a:solidFill>
                  <a:srgbClr val="FFFFFF"/>
                </a:solidFill>
                <a:cs typeface="Calibri Light"/>
              </a:rPr>
              <a:t>Red Team (Mack, Max, </a:t>
            </a:r>
            <a:r>
              <a:rPr lang="en-US" sz="3100" err="1">
                <a:solidFill>
                  <a:srgbClr val="FFFFFF"/>
                </a:solidFill>
                <a:cs typeface="Calibri Light"/>
              </a:rPr>
              <a:t>Bisesh</a:t>
            </a:r>
            <a:r>
              <a:rPr lang="en-US" sz="3100">
                <a:solidFill>
                  <a:srgbClr val="FFFFFF"/>
                </a:solidFill>
                <a:cs typeface="Calibri Light"/>
              </a:rPr>
              <a:t>) Objectives – Next 2 weeks</a:t>
            </a: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FB5AF1A-6507-D2CF-4AFB-AEB9E5206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058870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Content Placeholder 41">
            <a:extLst>
              <a:ext uri="{FF2B5EF4-FFF2-40B4-BE49-F238E27FC236}">
                <a16:creationId xmlns:a16="http://schemas.microsoft.com/office/drawing/2014/main" id="{67B2D724-6870-FF5F-4FF0-C300C6783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913043"/>
              </p:ext>
            </p:extLst>
          </p:nvPr>
        </p:nvGraphicFramePr>
        <p:xfrm>
          <a:off x="4905042" y="70203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4135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DC761B-6F13-1672-B788-BE4BBE759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Last Semester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4" name="Content Placeholder 41">
            <a:extLst>
              <a:ext uri="{FF2B5EF4-FFF2-40B4-BE49-F238E27FC236}">
                <a16:creationId xmlns:a16="http://schemas.microsoft.com/office/drawing/2014/main" id="{2A033DC0-96BD-F9F5-B592-34D5521745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1133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5895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6AC-5F9C-761C-221A-2B9639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RAG Team (Craig, Justin) Objectives – Next 2 Weeks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36">
            <a:extLst>
              <a:ext uri="{FF2B5EF4-FFF2-40B4-BE49-F238E27FC236}">
                <a16:creationId xmlns:a16="http://schemas.microsoft.com/office/drawing/2014/main" id="{F4E42EA2-DB39-F061-2A41-60EF410B68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367781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965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E6CFF1AA-AA7D-FA99-A813-473CA0BF1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6" y="152573"/>
            <a:ext cx="3549649" cy="655044"/>
          </a:xfrm>
        </p:spPr>
        <p:txBody>
          <a:bodyPr anchor="b">
            <a:normAutofit/>
          </a:bodyPr>
          <a:lstStyle/>
          <a:p>
            <a:r>
              <a:rPr lang="en-US" sz="3200">
                <a:cs typeface="Calibri Light"/>
              </a:rPr>
              <a:t>CFG Map</a:t>
            </a:r>
            <a:endParaRPr lang="en-US" sz="32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7706E82D-5F7D-01FB-AB37-6B9A3A13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7" y="1248439"/>
            <a:ext cx="4518932" cy="4114800"/>
          </a:xfrm>
          <a:prstGeom prst="rect">
            <a:avLst/>
          </a:prstGeom>
        </p:spPr>
      </p:pic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73A012DD-8105-6548-1C82-B6E1CECD5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505" y="1249758"/>
            <a:ext cx="3650950" cy="4114800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6C499A30-286A-5C81-74FD-D7B6E699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7790" y="1248395"/>
            <a:ext cx="2356264" cy="4114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0C8641F-5698-DEDC-269C-C17F9F9307BA}"/>
              </a:ext>
            </a:extLst>
          </p:cNvPr>
          <p:cNvCxnSpPr/>
          <p:nvPr/>
        </p:nvCxnSpPr>
        <p:spPr>
          <a:xfrm flipV="1">
            <a:off x="7123957" y="2040777"/>
            <a:ext cx="2238206" cy="8987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F5CCB6-0B03-F4B6-4B45-4789593AAEFB}"/>
              </a:ext>
            </a:extLst>
          </p:cNvPr>
          <p:cNvCxnSpPr>
            <a:cxnSpLocks/>
          </p:cNvCxnSpPr>
          <p:nvPr/>
        </p:nvCxnSpPr>
        <p:spPr>
          <a:xfrm flipV="1">
            <a:off x="6995454" y="2689483"/>
            <a:ext cx="2353719" cy="2149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ED5C48E-5CEA-D7F3-CCB0-4C2A7230677B}"/>
              </a:ext>
            </a:extLst>
          </p:cNvPr>
          <p:cNvCxnSpPr>
            <a:cxnSpLocks/>
          </p:cNvCxnSpPr>
          <p:nvPr/>
        </p:nvCxnSpPr>
        <p:spPr>
          <a:xfrm>
            <a:off x="8238670" y="4221979"/>
            <a:ext cx="1015715" cy="841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031998-C351-4172-FFA0-694296B122DF}"/>
              </a:ext>
            </a:extLst>
          </p:cNvPr>
          <p:cNvCxnSpPr>
            <a:cxnSpLocks/>
          </p:cNvCxnSpPr>
          <p:nvPr/>
        </p:nvCxnSpPr>
        <p:spPr>
          <a:xfrm flipV="1">
            <a:off x="7124241" y="3095558"/>
            <a:ext cx="2239767" cy="7521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9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C40BA-BEB4-9BDF-EA33-547E942C3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Chart – Phase </a:t>
            </a:r>
            <a:r>
              <a:rPr lang="en-US" sz="4000">
                <a:solidFill>
                  <a:srgbClr val="FFFFFF"/>
                </a:solidFill>
              </a:rPr>
              <a:t>2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EAEC04B5-D1E5-1DDC-F9BC-37D3A461C8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8478"/>
            <a:ext cx="11582400" cy="3482926"/>
          </a:xfrm>
        </p:spPr>
      </p:pic>
    </p:spTree>
    <p:extLst>
      <p:ext uri="{BB962C8B-B14F-4D97-AF65-F5344CB8AC3E}">
        <p14:creationId xmlns:p14="http://schemas.microsoft.com/office/powerpoint/2010/main" val="482162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6D8E0-E31A-4EAB-69D6-C4120D4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- Project 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F3495-6072-FFEE-C13D-BF0014FCE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680981"/>
              </p:ext>
            </p:extLst>
          </p:nvPr>
        </p:nvGraphicFramePr>
        <p:xfrm>
          <a:off x="634531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034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FC9DA-1F8A-429C-D5B2-068A44B4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Project Process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CBC960-3616-4029-CE91-A76F3B70D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13425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294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Phase 1 </a:t>
            </a:r>
            <a:r>
              <a:rPr lang="en-US" sz="400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Research &amp; Red Teaming current LLM application (Fall 2024)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9F90A-4659-6AF3-ACE8-E62F92CB76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1384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6210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20D2F-4995-3592-BCCF-01CFE3D7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D3C2CD-84FD-B238-299C-3F11B8A4F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022FB3-8D91-A2D5-6D0A-093116627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4C6097-CA8E-5A29-29D6-83321C66A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4C39C-F5C8-31BB-2D06-EA9A372C1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8019B3-4C61-5623-FBA8-38A75EC1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Phase 2 </a:t>
            </a:r>
            <a:r>
              <a:rPr lang="en-US" sz="400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Improving current models (Late Fall 2024 – Early Spring 2025)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1913F8-302B-F6A3-FC01-B9168AF37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69244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009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EC3D9-DED1-5909-68E6-1726C8E3C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340DBA-1D69-2629-A498-C1CDB19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A7EA9-1FCD-8D8A-0C22-C1D40FA6D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E354BC-4B9A-06CE-6B06-88A7FE54B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C71187-D86D-E33A-557B-0537911A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BF6D9-7CE7-FFA8-2431-423C711B4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Review – Phase 3 </a:t>
            </a:r>
            <a:r>
              <a:rPr lang="en-US" sz="400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Further refinement &amp; integrating our new model into </a:t>
            </a:r>
            <a:r>
              <a:rPr lang="en-US" sz="4000" err="1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Ghidra</a:t>
            </a:r>
            <a:r>
              <a:rPr lang="en-US" sz="4000">
                <a:solidFill>
                  <a:srgbClr val="FFFFFF"/>
                </a:solidFill>
                <a:latin typeface="Calibri Light"/>
                <a:ea typeface="Calibri"/>
                <a:cs typeface="Calibri"/>
              </a:rPr>
              <a:t> and Documentation (Spring 2025)</a:t>
            </a:r>
            <a:endParaRPr lang="en-US" sz="4000">
              <a:latin typeface="Calibri Light"/>
              <a:ea typeface="Calibri Light"/>
              <a:cs typeface="Calibri Light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5C1987-359C-FFD9-35A8-B88582515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16496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620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50A61-6B65-5989-C6DF-55CCFF6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5200">
                <a:solidFill>
                  <a:schemeClr val="bg1"/>
                </a:solidFill>
                <a:ea typeface="+mj-lt"/>
                <a:cs typeface="+mj-lt"/>
              </a:rPr>
              <a:t>Team Objectives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8F2205B4-2277-E920-EDA0-2E3AA6063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0D40147A-E405-728E-8CB1-36B941C62B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576353"/>
              </p:ext>
            </p:extLst>
          </p:nvPr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967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2E6E4-7605-C18E-FBDB-EF81FE68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Lab Environment</a:t>
            </a:r>
            <a:br>
              <a:rPr lang="en-US" sz="4000">
                <a:solidFill>
                  <a:srgbClr val="FFFFFF"/>
                </a:solidFill>
              </a:rPr>
            </a:br>
            <a:br>
              <a:rPr lang="en-US" sz="4000"/>
            </a:br>
            <a:br>
              <a:rPr lang="en-US" sz="4000"/>
            </a:br>
            <a:endParaRPr lang="en-US" sz="4000">
              <a:solidFill>
                <a:srgbClr val="FFFFFF"/>
              </a:solidFill>
              <a:cs typeface="Calibri Light"/>
            </a:endParaRPr>
          </a:p>
        </p:txBody>
      </p:sp>
      <p:pic>
        <p:nvPicPr>
          <p:cNvPr id="4" name="Content Placeholder 3" descr="A diagram of a computer server&#10;&#10;Description automatically generated">
            <a:extLst>
              <a:ext uri="{FF2B5EF4-FFF2-40B4-BE49-F238E27FC236}">
                <a16:creationId xmlns:a16="http://schemas.microsoft.com/office/drawing/2014/main" id="{08400338-356B-06BA-45E0-FB32ACA39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84" b="4390"/>
          <a:stretch/>
        </p:blipFill>
        <p:spPr>
          <a:xfrm>
            <a:off x="4142994" y="1094834"/>
            <a:ext cx="7872750" cy="42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98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506AC-5F9C-761C-221A-2B9639E2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cs typeface="Calibri Light"/>
              </a:rPr>
              <a:t>Transition Period (Spring – Fall semesters)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36">
            <a:extLst>
              <a:ext uri="{FF2B5EF4-FFF2-40B4-BE49-F238E27FC236}">
                <a16:creationId xmlns:a16="http://schemas.microsoft.com/office/drawing/2014/main" id="{4C0A4625-5892-3AC7-00C0-364619D98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661586"/>
              </p:ext>
            </p:extLst>
          </p:nvPr>
        </p:nvGraphicFramePr>
        <p:xfrm>
          <a:off x="4905052" y="760086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5650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15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Ghidra-LLM: Large Language Models for Static Reverse Engineering</vt:lpstr>
      <vt:lpstr>Review - Project Goal</vt:lpstr>
      <vt:lpstr>Review – Project Process</vt:lpstr>
      <vt:lpstr>Review – Phase 1 Research &amp; Red Teaming current LLM application (Fall 2024)</vt:lpstr>
      <vt:lpstr>Review – Phase 2 Improving current models (Late Fall 2024 – Early Spring 2025)</vt:lpstr>
      <vt:lpstr>Review – Phase 3 Further refinement &amp; integrating our new model into Ghidra and Documentation (Spring 2025)</vt:lpstr>
      <vt:lpstr>Team Objectives</vt:lpstr>
      <vt:lpstr>Lab Environment   </vt:lpstr>
      <vt:lpstr>Transition Period (Spring – Fall semesters)</vt:lpstr>
      <vt:lpstr>Red Team (Mack, Max, Bisesh) Objectives – Last Semester</vt:lpstr>
      <vt:lpstr>Red Team (Mack, Max, Bisesh) Objectives – Next 2 weeks</vt:lpstr>
      <vt:lpstr>RAG Team (Craig, Justin) Objectives – Last Semester</vt:lpstr>
      <vt:lpstr>RAG Team (Craig, Justin) Objectives – Next 2 Weeks</vt:lpstr>
      <vt:lpstr>CFG Map</vt:lpstr>
      <vt:lpstr>Gantt Chart – Phase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Ghidra-LLM: Large Language Models for Static Reverse Engineering</dc:title>
  <dc:creator/>
  <cp:revision>2</cp:revision>
  <dcterms:created xsi:type="dcterms:W3CDTF">2024-10-17T16:50:00Z</dcterms:created>
  <dcterms:modified xsi:type="dcterms:W3CDTF">2025-02-01T01:43:22Z</dcterms:modified>
</cp:coreProperties>
</file>