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5" r:id="rId9"/>
    <p:sldId id="264" r:id="rId10"/>
    <p:sldId id="266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B21EE-DC0A-A469-B0EF-821D5A3AB0DE}" v="291" dt="2024-10-31T20:38:41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2CD0-C74B-441F-846C-F3B179FAA4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7E3973-984C-4807-90A0-F0FEC4D283C7}">
      <dgm:prSet/>
      <dgm:spPr/>
      <dgm:t>
        <a:bodyPr/>
        <a:lstStyle/>
        <a:p>
          <a:r>
            <a:rPr lang="en-US"/>
            <a:t>In this project, our team will create large language model support for NSA’s new reverse engineering tool, Ghidra. </a:t>
          </a:r>
        </a:p>
      </dgm:t>
    </dgm:pt>
    <dgm:pt modelId="{C81C7835-D133-4D03-976C-BD51F563B590}" type="parTrans" cxnId="{3068928C-3FFC-42C4-9DA7-F75C26CBA72F}">
      <dgm:prSet/>
      <dgm:spPr/>
      <dgm:t>
        <a:bodyPr/>
        <a:lstStyle/>
        <a:p>
          <a:endParaRPr lang="en-US"/>
        </a:p>
      </dgm:t>
    </dgm:pt>
    <dgm:pt modelId="{1812E345-7EAA-4D13-9F9B-94C4846237EC}" type="sibTrans" cxnId="{3068928C-3FFC-42C4-9DA7-F75C26CBA72F}">
      <dgm:prSet/>
      <dgm:spPr/>
      <dgm:t>
        <a:bodyPr/>
        <a:lstStyle/>
        <a:p>
          <a:endParaRPr lang="en-US"/>
        </a:p>
      </dgm:t>
    </dgm:pt>
    <dgm:pt modelId="{3F42FEDD-55E3-48CE-80C3-ADC8C93CBC0D}">
      <dgm:prSet/>
      <dgm:spPr/>
      <dgm:t>
        <a:bodyPr/>
        <a:lstStyle/>
        <a:p>
          <a:r>
            <a:rPr lang="en-US"/>
            <a:t>Reverse engineering is inherently a lossy process. Valuable context and data is often lost or obscured. Our goal is to use machine learning to bridge this gap.</a:t>
          </a:r>
        </a:p>
      </dgm:t>
    </dgm:pt>
    <dgm:pt modelId="{8A968827-0E7D-4D3D-A208-58261C3C73CB}" type="parTrans" cxnId="{30850D95-BD00-454A-9C7E-94F1E07E76C1}">
      <dgm:prSet/>
      <dgm:spPr/>
      <dgm:t>
        <a:bodyPr/>
        <a:lstStyle/>
        <a:p>
          <a:endParaRPr lang="en-US"/>
        </a:p>
      </dgm:t>
    </dgm:pt>
    <dgm:pt modelId="{D62D5DC8-DF20-41F7-AC10-6946BB8D9BF0}" type="sibTrans" cxnId="{30850D95-BD00-454A-9C7E-94F1E07E76C1}">
      <dgm:prSet/>
      <dgm:spPr/>
      <dgm:t>
        <a:bodyPr/>
        <a:lstStyle/>
        <a:p>
          <a:endParaRPr lang="en-US"/>
        </a:p>
      </dgm:t>
    </dgm:pt>
    <dgm:pt modelId="{FA048069-4810-49AC-8427-8578F7E5B99F}" type="pres">
      <dgm:prSet presAssocID="{EE312CD0-C74B-441F-846C-F3B179FAA44F}" presName="root" presStyleCnt="0">
        <dgm:presLayoutVars>
          <dgm:dir/>
          <dgm:resizeHandles val="exact"/>
        </dgm:presLayoutVars>
      </dgm:prSet>
      <dgm:spPr/>
    </dgm:pt>
    <dgm:pt modelId="{9179A0D5-5367-4F4C-9699-2628ABD3D442}" type="pres">
      <dgm:prSet presAssocID="{EE312CD0-C74B-441F-846C-F3B179FAA44F}" presName="container" presStyleCnt="0">
        <dgm:presLayoutVars>
          <dgm:dir/>
          <dgm:resizeHandles val="exact"/>
        </dgm:presLayoutVars>
      </dgm:prSet>
      <dgm:spPr/>
    </dgm:pt>
    <dgm:pt modelId="{C101E42C-A598-4DC5-93C5-0AFB37073891}" type="pres">
      <dgm:prSet presAssocID="{AE7E3973-984C-4807-90A0-F0FEC4D283C7}" presName="compNode" presStyleCnt="0"/>
      <dgm:spPr/>
    </dgm:pt>
    <dgm:pt modelId="{5BA9D08F-99C7-4BD4-96C4-11CB912CAA76}" type="pres">
      <dgm:prSet presAssocID="{AE7E3973-984C-4807-90A0-F0FEC4D283C7}" presName="iconBgRect" presStyleLbl="bgShp" presStyleIdx="0" presStyleCnt="2"/>
      <dgm:spPr/>
    </dgm:pt>
    <dgm:pt modelId="{8EE5734E-8589-48D3-A31E-3830E40533BD}" type="pres">
      <dgm:prSet presAssocID="{AE7E3973-984C-4807-90A0-F0FEC4D283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F9DD2E7-4F99-440A-A790-3163AF5871DC}" type="pres">
      <dgm:prSet presAssocID="{AE7E3973-984C-4807-90A0-F0FEC4D283C7}" presName="spaceRect" presStyleCnt="0"/>
      <dgm:spPr/>
    </dgm:pt>
    <dgm:pt modelId="{98127DE4-D639-41E5-946C-85A1BF597414}" type="pres">
      <dgm:prSet presAssocID="{AE7E3973-984C-4807-90A0-F0FEC4D283C7}" presName="textRect" presStyleLbl="revTx" presStyleIdx="0" presStyleCnt="2">
        <dgm:presLayoutVars>
          <dgm:chMax val="1"/>
          <dgm:chPref val="1"/>
        </dgm:presLayoutVars>
      </dgm:prSet>
      <dgm:spPr/>
    </dgm:pt>
    <dgm:pt modelId="{B7578E3C-BB8E-4409-8EC8-3A7CDDA7FE58}" type="pres">
      <dgm:prSet presAssocID="{1812E345-7EAA-4D13-9F9B-94C4846237EC}" presName="sibTrans" presStyleLbl="sibTrans2D1" presStyleIdx="0" presStyleCnt="0"/>
      <dgm:spPr/>
    </dgm:pt>
    <dgm:pt modelId="{9235E536-726D-46C4-9853-DFED401EBA31}" type="pres">
      <dgm:prSet presAssocID="{3F42FEDD-55E3-48CE-80C3-ADC8C93CBC0D}" presName="compNode" presStyleCnt="0"/>
      <dgm:spPr/>
    </dgm:pt>
    <dgm:pt modelId="{FF1294E0-5DA2-4EAE-8206-0671342C8870}" type="pres">
      <dgm:prSet presAssocID="{3F42FEDD-55E3-48CE-80C3-ADC8C93CBC0D}" presName="iconBgRect" presStyleLbl="bgShp" presStyleIdx="1" presStyleCnt="2"/>
      <dgm:spPr/>
    </dgm:pt>
    <dgm:pt modelId="{C6923ECE-0183-4FF7-8FD4-45385D4D9791}" type="pres">
      <dgm:prSet presAssocID="{3F42FEDD-55E3-48CE-80C3-ADC8C93CBC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F90D85B-C151-4227-95D9-7C4A86D5056E}" type="pres">
      <dgm:prSet presAssocID="{3F42FEDD-55E3-48CE-80C3-ADC8C93CBC0D}" presName="spaceRect" presStyleCnt="0"/>
      <dgm:spPr/>
    </dgm:pt>
    <dgm:pt modelId="{4CA538B2-3A59-4C05-BC52-862EE3EC2245}" type="pres">
      <dgm:prSet presAssocID="{3F42FEDD-55E3-48CE-80C3-ADC8C93CBC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BEAA36-BBF8-4751-9EEA-64E574129FC2}" type="presOf" srcId="{EE312CD0-C74B-441F-846C-F3B179FAA44F}" destId="{FA048069-4810-49AC-8427-8578F7E5B99F}" srcOrd="0" destOrd="0" presId="urn:microsoft.com/office/officeart/2018/2/layout/IconCircleList"/>
    <dgm:cxn modelId="{2C410350-72A0-4CEB-8023-85466961A6A3}" type="presOf" srcId="{AE7E3973-984C-4807-90A0-F0FEC4D283C7}" destId="{98127DE4-D639-41E5-946C-85A1BF597414}" srcOrd="0" destOrd="0" presId="urn:microsoft.com/office/officeart/2018/2/layout/IconCircleList"/>
    <dgm:cxn modelId="{D5D28C8C-69FE-486B-A8F6-8A64A910867E}" type="presOf" srcId="{3F42FEDD-55E3-48CE-80C3-ADC8C93CBC0D}" destId="{4CA538B2-3A59-4C05-BC52-862EE3EC2245}" srcOrd="0" destOrd="0" presId="urn:microsoft.com/office/officeart/2018/2/layout/IconCircleList"/>
    <dgm:cxn modelId="{3068928C-3FFC-42C4-9DA7-F75C26CBA72F}" srcId="{EE312CD0-C74B-441F-846C-F3B179FAA44F}" destId="{AE7E3973-984C-4807-90A0-F0FEC4D283C7}" srcOrd="0" destOrd="0" parTransId="{C81C7835-D133-4D03-976C-BD51F563B590}" sibTransId="{1812E345-7EAA-4D13-9F9B-94C4846237EC}"/>
    <dgm:cxn modelId="{30850D95-BD00-454A-9C7E-94F1E07E76C1}" srcId="{EE312CD0-C74B-441F-846C-F3B179FAA44F}" destId="{3F42FEDD-55E3-48CE-80C3-ADC8C93CBC0D}" srcOrd="1" destOrd="0" parTransId="{8A968827-0E7D-4D3D-A208-58261C3C73CB}" sibTransId="{D62D5DC8-DF20-41F7-AC10-6946BB8D9BF0}"/>
    <dgm:cxn modelId="{B27AF8AF-EEC6-4F89-9C3A-EE0CD0E5FCBB}" type="presOf" srcId="{1812E345-7EAA-4D13-9F9B-94C4846237EC}" destId="{B7578E3C-BB8E-4409-8EC8-3A7CDDA7FE58}" srcOrd="0" destOrd="0" presId="urn:microsoft.com/office/officeart/2018/2/layout/IconCircleList"/>
    <dgm:cxn modelId="{13BD2D9C-941F-495B-AB17-63C15F9B3CAB}" type="presParOf" srcId="{FA048069-4810-49AC-8427-8578F7E5B99F}" destId="{9179A0D5-5367-4F4C-9699-2628ABD3D442}" srcOrd="0" destOrd="0" presId="urn:microsoft.com/office/officeart/2018/2/layout/IconCircleList"/>
    <dgm:cxn modelId="{DBD02C60-32AE-4CC0-A4D6-314E381133AD}" type="presParOf" srcId="{9179A0D5-5367-4F4C-9699-2628ABD3D442}" destId="{C101E42C-A598-4DC5-93C5-0AFB37073891}" srcOrd="0" destOrd="0" presId="urn:microsoft.com/office/officeart/2018/2/layout/IconCircleList"/>
    <dgm:cxn modelId="{AEC8345E-B7A4-4B16-AB11-344191CB29F3}" type="presParOf" srcId="{C101E42C-A598-4DC5-93C5-0AFB37073891}" destId="{5BA9D08F-99C7-4BD4-96C4-11CB912CAA76}" srcOrd="0" destOrd="0" presId="urn:microsoft.com/office/officeart/2018/2/layout/IconCircleList"/>
    <dgm:cxn modelId="{F5DE7269-D908-4DBD-80F7-CA401161D0FC}" type="presParOf" srcId="{C101E42C-A598-4DC5-93C5-0AFB37073891}" destId="{8EE5734E-8589-48D3-A31E-3830E40533BD}" srcOrd="1" destOrd="0" presId="urn:microsoft.com/office/officeart/2018/2/layout/IconCircleList"/>
    <dgm:cxn modelId="{592DBC9E-B17D-4C80-B7E5-937D451041E4}" type="presParOf" srcId="{C101E42C-A598-4DC5-93C5-0AFB37073891}" destId="{0F9DD2E7-4F99-440A-A790-3163AF5871DC}" srcOrd="2" destOrd="0" presId="urn:microsoft.com/office/officeart/2018/2/layout/IconCircleList"/>
    <dgm:cxn modelId="{F2D0D29C-50CB-4653-A1F7-3CF0F30E3DC0}" type="presParOf" srcId="{C101E42C-A598-4DC5-93C5-0AFB37073891}" destId="{98127DE4-D639-41E5-946C-85A1BF597414}" srcOrd="3" destOrd="0" presId="urn:microsoft.com/office/officeart/2018/2/layout/IconCircleList"/>
    <dgm:cxn modelId="{975E0FE1-21A4-4520-A41E-E11EB7D9ECD4}" type="presParOf" srcId="{9179A0D5-5367-4F4C-9699-2628ABD3D442}" destId="{B7578E3C-BB8E-4409-8EC8-3A7CDDA7FE58}" srcOrd="1" destOrd="0" presId="urn:microsoft.com/office/officeart/2018/2/layout/IconCircleList"/>
    <dgm:cxn modelId="{A5A1FED0-88BB-4998-A225-8574898BA107}" type="presParOf" srcId="{9179A0D5-5367-4F4C-9699-2628ABD3D442}" destId="{9235E536-726D-46C4-9853-DFED401EBA31}" srcOrd="2" destOrd="0" presId="urn:microsoft.com/office/officeart/2018/2/layout/IconCircleList"/>
    <dgm:cxn modelId="{8FB30C74-41F2-41FD-A18D-1EFFBD587F4E}" type="presParOf" srcId="{9235E536-726D-46C4-9853-DFED401EBA31}" destId="{FF1294E0-5DA2-4EAE-8206-0671342C8870}" srcOrd="0" destOrd="0" presId="urn:microsoft.com/office/officeart/2018/2/layout/IconCircleList"/>
    <dgm:cxn modelId="{A44FBC1A-33CA-4838-BD10-796CB2B3D0A0}" type="presParOf" srcId="{9235E536-726D-46C4-9853-DFED401EBA31}" destId="{C6923ECE-0183-4FF7-8FD4-45385D4D9791}" srcOrd="1" destOrd="0" presId="urn:microsoft.com/office/officeart/2018/2/layout/IconCircleList"/>
    <dgm:cxn modelId="{430A36EB-56ED-4EC6-AC21-C7B7512A7C22}" type="presParOf" srcId="{9235E536-726D-46C4-9853-DFED401EBA31}" destId="{0F90D85B-C151-4227-95D9-7C4A86D5056E}" srcOrd="2" destOrd="0" presId="urn:microsoft.com/office/officeart/2018/2/layout/IconCircleList"/>
    <dgm:cxn modelId="{76292430-2772-4316-B250-5BF5B4D6AB97}" type="presParOf" srcId="{9235E536-726D-46C4-9853-DFED401EBA31}" destId="{4CA538B2-3A59-4C05-BC52-862EE3EC22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C4A76-3631-451A-9742-D37ABA795E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7A42FB9-E47F-49AC-9A14-36FC99AAE663}">
      <dgm:prSet/>
      <dgm:spPr/>
      <dgm:t>
        <a:bodyPr/>
        <a:lstStyle/>
        <a:p>
          <a:pPr>
            <a:defRPr cap="all"/>
          </a:pPr>
          <a:r>
            <a:rPr lang="en-US"/>
            <a:t>Multi-step project that consists of numerous phases</a:t>
          </a:r>
        </a:p>
      </dgm:t>
    </dgm:pt>
    <dgm:pt modelId="{B6FCF516-D0CF-4E46-87FD-A443735F686B}" type="parTrans" cxnId="{7F8F8E1B-F98B-4E65-B9DE-362460321D0A}">
      <dgm:prSet/>
      <dgm:spPr/>
      <dgm:t>
        <a:bodyPr/>
        <a:lstStyle/>
        <a:p>
          <a:endParaRPr lang="en-US"/>
        </a:p>
      </dgm:t>
    </dgm:pt>
    <dgm:pt modelId="{AB33657D-7C94-40C5-990E-8201D892E8D1}" type="sibTrans" cxnId="{7F8F8E1B-F98B-4E65-B9DE-362460321D0A}">
      <dgm:prSet/>
      <dgm:spPr/>
      <dgm:t>
        <a:bodyPr/>
        <a:lstStyle/>
        <a:p>
          <a:endParaRPr lang="en-US"/>
        </a:p>
      </dgm:t>
    </dgm:pt>
    <dgm:pt modelId="{E0C52952-B67F-421A-9D97-F1C4BD7859CA}">
      <dgm:prSet/>
      <dgm:spPr/>
      <dgm:t>
        <a:bodyPr/>
        <a:lstStyle/>
        <a:p>
          <a:pPr>
            <a:defRPr cap="all"/>
          </a:pPr>
          <a:r>
            <a:rPr lang="en-US"/>
            <a:t>Phase 1: Research &amp; Red Teaming current LLM application (Current)</a:t>
          </a:r>
        </a:p>
      </dgm:t>
    </dgm:pt>
    <dgm:pt modelId="{E03C9978-6F5E-47EC-BD49-3E6BC0A8A245}" type="parTrans" cxnId="{1050D987-8A66-47E5-94DB-CF909BD0B792}">
      <dgm:prSet/>
      <dgm:spPr/>
      <dgm:t>
        <a:bodyPr/>
        <a:lstStyle/>
        <a:p>
          <a:endParaRPr lang="en-US"/>
        </a:p>
      </dgm:t>
    </dgm:pt>
    <dgm:pt modelId="{90458320-5C13-404A-B6EC-D43481C29992}" type="sibTrans" cxnId="{1050D987-8A66-47E5-94DB-CF909BD0B792}">
      <dgm:prSet/>
      <dgm:spPr/>
      <dgm:t>
        <a:bodyPr/>
        <a:lstStyle/>
        <a:p>
          <a:endParaRPr lang="en-US"/>
        </a:p>
      </dgm:t>
    </dgm:pt>
    <dgm:pt modelId="{538E0DB4-52EA-484E-A2DA-A41CFA994585}">
      <dgm:prSet/>
      <dgm:spPr/>
      <dgm:t>
        <a:bodyPr/>
        <a:lstStyle/>
        <a:p>
          <a:pPr>
            <a:defRPr cap="all"/>
          </a:pPr>
          <a:r>
            <a:rPr lang="en-US"/>
            <a:t>Phase 2: Improving current models (Late Fall – Early Spring)</a:t>
          </a:r>
        </a:p>
      </dgm:t>
    </dgm:pt>
    <dgm:pt modelId="{05EED498-BCFA-4AA8-A359-C14966D54F4F}" type="parTrans" cxnId="{C9E7CE67-DFF6-4867-BFD7-82413D4755AB}">
      <dgm:prSet/>
      <dgm:spPr/>
      <dgm:t>
        <a:bodyPr/>
        <a:lstStyle/>
        <a:p>
          <a:endParaRPr lang="en-US"/>
        </a:p>
      </dgm:t>
    </dgm:pt>
    <dgm:pt modelId="{95DA1E6B-1F6F-467A-8D43-7E48FE4E2FDB}" type="sibTrans" cxnId="{C9E7CE67-DFF6-4867-BFD7-82413D4755AB}">
      <dgm:prSet/>
      <dgm:spPr/>
      <dgm:t>
        <a:bodyPr/>
        <a:lstStyle/>
        <a:p>
          <a:endParaRPr lang="en-US"/>
        </a:p>
      </dgm:t>
    </dgm:pt>
    <dgm:pt modelId="{BD0EA0E6-8C0B-4C53-9D92-8FC0591E444A}">
      <dgm:prSet/>
      <dgm:spPr/>
      <dgm:t>
        <a:bodyPr/>
        <a:lstStyle/>
        <a:p>
          <a:pPr>
            <a:defRPr cap="all"/>
          </a:pPr>
          <a:r>
            <a:rPr lang="en-US"/>
            <a:t>Phase 3: Further refinement &amp; integrating our new model into Ghidra (Spring)</a:t>
          </a:r>
        </a:p>
      </dgm:t>
    </dgm:pt>
    <dgm:pt modelId="{4C6A2523-8506-4FD9-96CF-01EDC1EDEFFF}" type="parTrans" cxnId="{6C62A96A-FB3B-4EDA-A236-19D1E48DC874}">
      <dgm:prSet/>
      <dgm:spPr/>
      <dgm:t>
        <a:bodyPr/>
        <a:lstStyle/>
        <a:p>
          <a:endParaRPr lang="en-US"/>
        </a:p>
      </dgm:t>
    </dgm:pt>
    <dgm:pt modelId="{F8C5B462-31AD-4539-B12B-C5925D7323D6}" type="sibTrans" cxnId="{6C62A96A-FB3B-4EDA-A236-19D1E48DC874}">
      <dgm:prSet/>
      <dgm:spPr/>
      <dgm:t>
        <a:bodyPr/>
        <a:lstStyle/>
        <a:p>
          <a:endParaRPr lang="en-US"/>
        </a:p>
      </dgm:t>
    </dgm:pt>
    <dgm:pt modelId="{CC1AD1B8-917E-4A9F-BD72-032D06C65E7A}" type="pres">
      <dgm:prSet presAssocID="{607C4A76-3631-451A-9742-D37ABA795E5A}" presName="root" presStyleCnt="0">
        <dgm:presLayoutVars>
          <dgm:dir/>
          <dgm:resizeHandles val="exact"/>
        </dgm:presLayoutVars>
      </dgm:prSet>
      <dgm:spPr/>
    </dgm:pt>
    <dgm:pt modelId="{F524E9D4-5F7C-4942-8935-9169CAD2CA41}" type="pres">
      <dgm:prSet presAssocID="{B7A42FB9-E47F-49AC-9A14-36FC99AAE663}" presName="compNode" presStyleCnt="0"/>
      <dgm:spPr/>
    </dgm:pt>
    <dgm:pt modelId="{2E3684EC-ECCA-4E38-8D05-3AED0AAFB026}" type="pres">
      <dgm:prSet presAssocID="{B7A42FB9-E47F-49AC-9A14-36FC99AAE66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75A6AA-8D2C-40DC-80BF-A00EDE006E88}" type="pres">
      <dgm:prSet presAssocID="{B7A42FB9-E47F-49AC-9A14-36FC99AAE6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BE31F5B-FEDD-4085-8189-FE1D95D48CBB}" type="pres">
      <dgm:prSet presAssocID="{B7A42FB9-E47F-49AC-9A14-36FC99AAE663}" presName="spaceRect" presStyleCnt="0"/>
      <dgm:spPr/>
    </dgm:pt>
    <dgm:pt modelId="{B6253B10-AE2C-461D-BDE7-AE909C742A24}" type="pres">
      <dgm:prSet presAssocID="{B7A42FB9-E47F-49AC-9A14-36FC99AAE663}" presName="textRect" presStyleLbl="revTx" presStyleIdx="0" presStyleCnt="4">
        <dgm:presLayoutVars>
          <dgm:chMax val="1"/>
          <dgm:chPref val="1"/>
        </dgm:presLayoutVars>
      </dgm:prSet>
      <dgm:spPr/>
    </dgm:pt>
    <dgm:pt modelId="{3A9780B7-6CA6-4314-B3D2-505AAE4B5EB9}" type="pres">
      <dgm:prSet presAssocID="{AB33657D-7C94-40C5-990E-8201D892E8D1}" presName="sibTrans" presStyleCnt="0"/>
      <dgm:spPr/>
    </dgm:pt>
    <dgm:pt modelId="{4F406E59-1ADD-4E14-A2E3-192E9239B329}" type="pres">
      <dgm:prSet presAssocID="{E0C52952-B67F-421A-9D97-F1C4BD7859CA}" presName="compNode" presStyleCnt="0"/>
      <dgm:spPr/>
    </dgm:pt>
    <dgm:pt modelId="{2C3698B4-52B2-448D-89EC-21E1B0663A1A}" type="pres">
      <dgm:prSet presAssocID="{E0C52952-B67F-421A-9D97-F1C4BD7859C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168B98-0185-4F55-B0B1-6E9208DD1274}" type="pres">
      <dgm:prSet presAssocID="{E0C52952-B67F-421A-9D97-F1C4BD7859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B7629FD-7E2F-4D73-B9E6-8609CE3043F9}" type="pres">
      <dgm:prSet presAssocID="{E0C52952-B67F-421A-9D97-F1C4BD7859CA}" presName="spaceRect" presStyleCnt="0"/>
      <dgm:spPr/>
    </dgm:pt>
    <dgm:pt modelId="{73F35DE8-DBCF-4706-B03C-D5F4412AD63E}" type="pres">
      <dgm:prSet presAssocID="{E0C52952-B67F-421A-9D97-F1C4BD7859CA}" presName="textRect" presStyleLbl="revTx" presStyleIdx="1" presStyleCnt="4">
        <dgm:presLayoutVars>
          <dgm:chMax val="1"/>
          <dgm:chPref val="1"/>
        </dgm:presLayoutVars>
      </dgm:prSet>
      <dgm:spPr/>
    </dgm:pt>
    <dgm:pt modelId="{671183C6-AD62-4008-A15A-8BCD212E253D}" type="pres">
      <dgm:prSet presAssocID="{90458320-5C13-404A-B6EC-D43481C29992}" presName="sibTrans" presStyleCnt="0"/>
      <dgm:spPr/>
    </dgm:pt>
    <dgm:pt modelId="{C15E25FD-C858-4C3B-B220-80D79C82958C}" type="pres">
      <dgm:prSet presAssocID="{538E0DB4-52EA-484E-A2DA-A41CFA994585}" presName="compNode" presStyleCnt="0"/>
      <dgm:spPr/>
    </dgm:pt>
    <dgm:pt modelId="{C45FA078-C664-40AF-ACC3-57B920E86E75}" type="pres">
      <dgm:prSet presAssocID="{538E0DB4-52EA-484E-A2DA-A41CFA99458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FD573A-EC90-4EFD-8257-E933E7B2BB87}" type="pres">
      <dgm:prSet presAssocID="{538E0DB4-52EA-484E-A2DA-A41CFA9945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670633C-BEC9-43D4-841B-1653B6879C79}" type="pres">
      <dgm:prSet presAssocID="{538E0DB4-52EA-484E-A2DA-A41CFA994585}" presName="spaceRect" presStyleCnt="0"/>
      <dgm:spPr/>
    </dgm:pt>
    <dgm:pt modelId="{CAF0EC07-D1A3-48AF-9CAD-BBF155F32DFE}" type="pres">
      <dgm:prSet presAssocID="{538E0DB4-52EA-484E-A2DA-A41CFA994585}" presName="textRect" presStyleLbl="revTx" presStyleIdx="2" presStyleCnt="4">
        <dgm:presLayoutVars>
          <dgm:chMax val="1"/>
          <dgm:chPref val="1"/>
        </dgm:presLayoutVars>
      </dgm:prSet>
      <dgm:spPr/>
    </dgm:pt>
    <dgm:pt modelId="{E372FB5C-C16F-4B1A-93F2-53C7C3EB1287}" type="pres">
      <dgm:prSet presAssocID="{95DA1E6B-1F6F-467A-8D43-7E48FE4E2FDB}" presName="sibTrans" presStyleCnt="0"/>
      <dgm:spPr/>
    </dgm:pt>
    <dgm:pt modelId="{94E3C61B-BCD7-4097-9590-669624BF8DAB}" type="pres">
      <dgm:prSet presAssocID="{BD0EA0E6-8C0B-4C53-9D92-8FC0591E444A}" presName="compNode" presStyleCnt="0"/>
      <dgm:spPr/>
    </dgm:pt>
    <dgm:pt modelId="{94D0E7DE-EF78-43B4-803B-22B30BE028D1}" type="pres">
      <dgm:prSet presAssocID="{BD0EA0E6-8C0B-4C53-9D92-8FC0591E444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7DC8D8-0FCA-487D-82D0-404E051A80DB}" type="pres">
      <dgm:prSet presAssocID="{BD0EA0E6-8C0B-4C53-9D92-8FC0591E44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49F4DC48-0E97-4BB7-BA26-D8E7A2728263}" type="pres">
      <dgm:prSet presAssocID="{BD0EA0E6-8C0B-4C53-9D92-8FC0591E444A}" presName="spaceRect" presStyleCnt="0"/>
      <dgm:spPr/>
    </dgm:pt>
    <dgm:pt modelId="{D7739A1B-5BF0-41DC-A891-854475EE5414}" type="pres">
      <dgm:prSet presAssocID="{BD0EA0E6-8C0B-4C53-9D92-8FC0591E44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49A0A-79F9-4315-AE38-E827E4CC9640}" type="presOf" srcId="{BD0EA0E6-8C0B-4C53-9D92-8FC0591E444A}" destId="{D7739A1B-5BF0-41DC-A891-854475EE5414}" srcOrd="0" destOrd="0" presId="urn:microsoft.com/office/officeart/2018/5/layout/IconLeafLabelList"/>
    <dgm:cxn modelId="{7F8F8E1B-F98B-4E65-B9DE-362460321D0A}" srcId="{607C4A76-3631-451A-9742-D37ABA795E5A}" destId="{B7A42FB9-E47F-49AC-9A14-36FC99AAE663}" srcOrd="0" destOrd="0" parTransId="{B6FCF516-D0CF-4E46-87FD-A443735F686B}" sibTransId="{AB33657D-7C94-40C5-990E-8201D892E8D1}"/>
    <dgm:cxn modelId="{3DFAC34F-AE5D-4A81-AB23-0AB0D0283F4F}" type="presOf" srcId="{538E0DB4-52EA-484E-A2DA-A41CFA994585}" destId="{CAF0EC07-D1A3-48AF-9CAD-BBF155F32DFE}" srcOrd="0" destOrd="0" presId="urn:microsoft.com/office/officeart/2018/5/layout/IconLeafLabelList"/>
    <dgm:cxn modelId="{6B9B835C-39E1-4B7F-B4AD-03244C3AF784}" type="presOf" srcId="{607C4A76-3631-451A-9742-D37ABA795E5A}" destId="{CC1AD1B8-917E-4A9F-BD72-032D06C65E7A}" srcOrd="0" destOrd="0" presId="urn:microsoft.com/office/officeart/2018/5/layout/IconLeafLabelList"/>
    <dgm:cxn modelId="{C9E7CE67-DFF6-4867-BFD7-82413D4755AB}" srcId="{607C4A76-3631-451A-9742-D37ABA795E5A}" destId="{538E0DB4-52EA-484E-A2DA-A41CFA994585}" srcOrd="2" destOrd="0" parTransId="{05EED498-BCFA-4AA8-A359-C14966D54F4F}" sibTransId="{95DA1E6B-1F6F-467A-8D43-7E48FE4E2FDB}"/>
    <dgm:cxn modelId="{6C62A96A-FB3B-4EDA-A236-19D1E48DC874}" srcId="{607C4A76-3631-451A-9742-D37ABA795E5A}" destId="{BD0EA0E6-8C0B-4C53-9D92-8FC0591E444A}" srcOrd="3" destOrd="0" parTransId="{4C6A2523-8506-4FD9-96CF-01EDC1EDEFFF}" sibTransId="{F8C5B462-31AD-4539-B12B-C5925D7323D6}"/>
    <dgm:cxn modelId="{B2A44C82-FAD7-494B-9BF1-F4B2ED3BD43F}" type="presOf" srcId="{B7A42FB9-E47F-49AC-9A14-36FC99AAE663}" destId="{B6253B10-AE2C-461D-BDE7-AE909C742A24}" srcOrd="0" destOrd="0" presId="urn:microsoft.com/office/officeart/2018/5/layout/IconLeafLabelList"/>
    <dgm:cxn modelId="{1050D987-8A66-47E5-94DB-CF909BD0B792}" srcId="{607C4A76-3631-451A-9742-D37ABA795E5A}" destId="{E0C52952-B67F-421A-9D97-F1C4BD7859CA}" srcOrd="1" destOrd="0" parTransId="{E03C9978-6F5E-47EC-BD49-3E6BC0A8A245}" sibTransId="{90458320-5C13-404A-B6EC-D43481C29992}"/>
    <dgm:cxn modelId="{8A1484AC-349F-42B6-80D3-E7CDDA62CF70}" type="presOf" srcId="{E0C52952-B67F-421A-9D97-F1C4BD7859CA}" destId="{73F35DE8-DBCF-4706-B03C-D5F4412AD63E}" srcOrd="0" destOrd="0" presId="urn:microsoft.com/office/officeart/2018/5/layout/IconLeafLabelList"/>
    <dgm:cxn modelId="{A55FE88C-281A-491C-9085-54AD8507EE3E}" type="presParOf" srcId="{CC1AD1B8-917E-4A9F-BD72-032D06C65E7A}" destId="{F524E9D4-5F7C-4942-8935-9169CAD2CA41}" srcOrd="0" destOrd="0" presId="urn:microsoft.com/office/officeart/2018/5/layout/IconLeafLabelList"/>
    <dgm:cxn modelId="{58B7FAEA-0CC5-4888-AF51-58CC804B2AE8}" type="presParOf" srcId="{F524E9D4-5F7C-4942-8935-9169CAD2CA41}" destId="{2E3684EC-ECCA-4E38-8D05-3AED0AAFB026}" srcOrd="0" destOrd="0" presId="urn:microsoft.com/office/officeart/2018/5/layout/IconLeafLabelList"/>
    <dgm:cxn modelId="{AAD5502D-E0D9-4245-80DE-B9401C685828}" type="presParOf" srcId="{F524E9D4-5F7C-4942-8935-9169CAD2CA41}" destId="{4375A6AA-8D2C-40DC-80BF-A00EDE006E88}" srcOrd="1" destOrd="0" presId="urn:microsoft.com/office/officeart/2018/5/layout/IconLeafLabelList"/>
    <dgm:cxn modelId="{B4945389-AD3A-49A0-B76C-6FAF6434176B}" type="presParOf" srcId="{F524E9D4-5F7C-4942-8935-9169CAD2CA41}" destId="{5BE31F5B-FEDD-4085-8189-FE1D95D48CBB}" srcOrd="2" destOrd="0" presId="urn:microsoft.com/office/officeart/2018/5/layout/IconLeafLabelList"/>
    <dgm:cxn modelId="{9833C814-3361-462B-9009-335FD26BBF61}" type="presParOf" srcId="{F524E9D4-5F7C-4942-8935-9169CAD2CA41}" destId="{B6253B10-AE2C-461D-BDE7-AE909C742A24}" srcOrd="3" destOrd="0" presId="urn:microsoft.com/office/officeart/2018/5/layout/IconLeafLabelList"/>
    <dgm:cxn modelId="{089C7855-F29F-4456-AAF7-4C035B0D66BE}" type="presParOf" srcId="{CC1AD1B8-917E-4A9F-BD72-032D06C65E7A}" destId="{3A9780B7-6CA6-4314-B3D2-505AAE4B5EB9}" srcOrd="1" destOrd="0" presId="urn:microsoft.com/office/officeart/2018/5/layout/IconLeafLabelList"/>
    <dgm:cxn modelId="{7D6F2399-64BC-4D85-8368-24D5EEBC743D}" type="presParOf" srcId="{CC1AD1B8-917E-4A9F-BD72-032D06C65E7A}" destId="{4F406E59-1ADD-4E14-A2E3-192E9239B329}" srcOrd="2" destOrd="0" presId="urn:microsoft.com/office/officeart/2018/5/layout/IconLeafLabelList"/>
    <dgm:cxn modelId="{C1EFF9A0-1641-41C3-B122-C614B8430DA7}" type="presParOf" srcId="{4F406E59-1ADD-4E14-A2E3-192E9239B329}" destId="{2C3698B4-52B2-448D-89EC-21E1B0663A1A}" srcOrd="0" destOrd="0" presId="urn:microsoft.com/office/officeart/2018/5/layout/IconLeafLabelList"/>
    <dgm:cxn modelId="{824AC160-9D62-47B3-B0F1-0E24F8CB0894}" type="presParOf" srcId="{4F406E59-1ADD-4E14-A2E3-192E9239B329}" destId="{CB168B98-0185-4F55-B0B1-6E9208DD1274}" srcOrd="1" destOrd="0" presId="urn:microsoft.com/office/officeart/2018/5/layout/IconLeafLabelList"/>
    <dgm:cxn modelId="{1F5ED2E5-0C4E-42A2-B321-3327710EA425}" type="presParOf" srcId="{4F406E59-1ADD-4E14-A2E3-192E9239B329}" destId="{3B7629FD-7E2F-4D73-B9E6-8609CE3043F9}" srcOrd="2" destOrd="0" presId="urn:microsoft.com/office/officeart/2018/5/layout/IconLeafLabelList"/>
    <dgm:cxn modelId="{3E59E8E3-3618-439B-822A-D9DDA01CC321}" type="presParOf" srcId="{4F406E59-1ADD-4E14-A2E3-192E9239B329}" destId="{73F35DE8-DBCF-4706-B03C-D5F4412AD63E}" srcOrd="3" destOrd="0" presId="urn:microsoft.com/office/officeart/2018/5/layout/IconLeafLabelList"/>
    <dgm:cxn modelId="{E17A1B0A-1687-41FB-B4D1-C34D061DF484}" type="presParOf" srcId="{CC1AD1B8-917E-4A9F-BD72-032D06C65E7A}" destId="{671183C6-AD62-4008-A15A-8BCD212E253D}" srcOrd="3" destOrd="0" presId="urn:microsoft.com/office/officeart/2018/5/layout/IconLeafLabelList"/>
    <dgm:cxn modelId="{3D72121E-8E6A-46AA-82DD-3657CFD36A69}" type="presParOf" srcId="{CC1AD1B8-917E-4A9F-BD72-032D06C65E7A}" destId="{C15E25FD-C858-4C3B-B220-80D79C82958C}" srcOrd="4" destOrd="0" presId="urn:microsoft.com/office/officeart/2018/5/layout/IconLeafLabelList"/>
    <dgm:cxn modelId="{7B0D3A98-A95B-4488-A85C-BE73B7D26B90}" type="presParOf" srcId="{C15E25FD-C858-4C3B-B220-80D79C82958C}" destId="{C45FA078-C664-40AF-ACC3-57B920E86E75}" srcOrd="0" destOrd="0" presId="urn:microsoft.com/office/officeart/2018/5/layout/IconLeafLabelList"/>
    <dgm:cxn modelId="{863D9162-DED2-466D-AA9C-B9BE701785A4}" type="presParOf" srcId="{C15E25FD-C858-4C3B-B220-80D79C82958C}" destId="{29FD573A-EC90-4EFD-8257-E933E7B2BB87}" srcOrd="1" destOrd="0" presId="urn:microsoft.com/office/officeart/2018/5/layout/IconLeafLabelList"/>
    <dgm:cxn modelId="{5D17CFAB-70A6-49A3-A1A5-0F57BC3A0BA2}" type="presParOf" srcId="{C15E25FD-C858-4C3B-B220-80D79C82958C}" destId="{0670633C-BEC9-43D4-841B-1653B6879C79}" srcOrd="2" destOrd="0" presId="urn:microsoft.com/office/officeart/2018/5/layout/IconLeafLabelList"/>
    <dgm:cxn modelId="{C7AA4146-5913-4461-884D-FDDA4FAAF9A6}" type="presParOf" srcId="{C15E25FD-C858-4C3B-B220-80D79C82958C}" destId="{CAF0EC07-D1A3-48AF-9CAD-BBF155F32DFE}" srcOrd="3" destOrd="0" presId="urn:microsoft.com/office/officeart/2018/5/layout/IconLeafLabelList"/>
    <dgm:cxn modelId="{3DD09584-457B-469B-A5E8-D4F6C9B2B741}" type="presParOf" srcId="{CC1AD1B8-917E-4A9F-BD72-032D06C65E7A}" destId="{E372FB5C-C16F-4B1A-93F2-53C7C3EB1287}" srcOrd="5" destOrd="0" presId="urn:microsoft.com/office/officeart/2018/5/layout/IconLeafLabelList"/>
    <dgm:cxn modelId="{C82EE275-CD69-4DA3-8B43-073BA17BE415}" type="presParOf" srcId="{CC1AD1B8-917E-4A9F-BD72-032D06C65E7A}" destId="{94E3C61B-BCD7-4097-9590-669624BF8DAB}" srcOrd="6" destOrd="0" presId="urn:microsoft.com/office/officeart/2018/5/layout/IconLeafLabelList"/>
    <dgm:cxn modelId="{083D0E8C-E0A7-45F0-9BE6-36ECB3B9EC4C}" type="presParOf" srcId="{94E3C61B-BCD7-4097-9590-669624BF8DAB}" destId="{94D0E7DE-EF78-43B4-803B-22B30BE028D1}" srcOrd="0" destOrd="0" presId="urn:microsoft.com/office/officeart/2018/5/layout/IconLeafLabelList"/>
    <dgm:cxn modelId="{BA788E6F-3738-4C4F-8FC1-E6C3D70414CF}" type="presParOf" srcId="{94E3C61B-BCD7-4097-9590-669624BF8DAB}" destId="{AF7DC8D8-0FCA-487D-82D0-404E051A80DB}" srcOrd="1" destOrd="0" presId="urn:microsoft.com/office/officeart/2018/5/layout/IconLeafLabelList"/>
    <dgm:cxn modelId="{F2E7DE30-0021-4FF6-8124-C16B211D6A9D}" type="presParOf" srcId="{94E3C61B-BCD7-4097-9590-669624BF8DAB}" destId="{49F4DC48-0E97-4BB7-BA26-D8E7A2728263}" srcOrd="2" destOrd="0" presId="urn:microsoft.com/office/officeart/2018/5/layout/IconLeafLabelList"/>
    <dgm:cxn modelId="{551FCE6F-9C46-4352-8D58-2A9E404DED2D}" type="presParOf" srcId="{94E3C61B-BCD7-4097-9590-669624BF8DAB}" destId="{D7739A1B-5BF0-41DC-A891-854475EE54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3D42D-A8A4-46D6-990C-88806CAACB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969693A-E0A1-4DA6-9685-6F2E7921A96E}">
      <dgm:prSet/>
      <dgm:spPr/>
      <dgm:t>
        <a:bodyPr/>
        <a:lstStyle/>
        <a:p>
          <a:r>
            <a:rPr lang="en-US"/>
            <a:t>We are taking advantage of a current existing open-source large language model "LLM4Decompile".</a:t>
          </a:r>
        </a:p>
      </dgm:t>
    </dgm:pt>
    <dgm:pt modelId="{E3A12F1E-C186-42EF-85E7-74901FA381B8}" type="parTrans" cxnId="{CC0165FD-D142-49C0-BB10-E52E405E6966}">
      <dgm:prSet/>
      <dgm:spPr/>
      <dgm:t>
        <a:bodyPr/>
        <a:lstStyle/>
        <a:p>
          <a:endParaRPr lang="en-US"/>
        </a:p>
      </dgm:t>
    </dgm:pt>
    <dgm:pt modelId="{93B85A15-A751-45AB-81E1-D3596B3FA8A6}" type="sibTrans" cxnId="{CC0165FD-D142-49C0-BB10-E52E405E6966}">
      <dgm:prSet/>
      <dgm:spPr/>
      <dgm:t>
        <a:bodyPr/>
        <a:lstStyle/>
        <a:p>
          <a:endParaRPr lang="en-US"/>
        </a:p>
      </dgm:t>
    </dgm:pt>
    <dgm:pt modelId="{B786D10A-38AE-4ADF-86D7-E8EFBA4F50D3}">
      <dgm:prSet/>
      <dgm:spPr/>
      <dgm:t>
        <a:bodyPr/>
        <a:lstStyle/>
        <a:p>
          <a:r>
            <a:rPr lang="en-US"/>
            <a:t>This LLM already has the ability to decompile binary/assembly to C  (Best version ~65% accurate)</a:t>
          </a:r>
        </a:p>
      </dgm:t>
    </dgm:pt>
    <dgm:pt modelId="{1519443F-F703-4BBD-AE83-5E5C69218542}" type="parTrans" cxnId="{9A84D7C3-4675-47F4-99DA-31A59BEB913F}">
      <dgm:prSet/>
      <dgm:spPr/>
      <dgm:t>
        <a:bodyPr/>
        <a:lstStyle/>
        <a:p>
          <a:endParaRPr lang="en-US"/>
        </a:p>
      </dgm:t>
    </dgm:pt>
    <dgm:pt modelId="{373ED58C-EFF8-4294-A85A-10ADEE3B667B}" type="sibTrans" cxnId="{9A84D7C3-4675-47F4-99DA-31A59BEB913F}">
      <dgm:prSet/>
      <dgm:spPr/>
      <dgm:t>
        <a:bodyPr/>
        <a:lstStyle/>
        <a:p>
          <a:endParaRPr lang="en-US"/>
        </a:p>
      </dgm:t>
    </dgm:pt>
    <dgm:pt modelId="{848083CA-25FB-426C-91A0-7C7CB294FC00}">
      <dgm:prSet/>
      <dgm:spPr/>
      <dgm:t>
        <a:bodyPr/>
        <a:lstStyle/>
        <a:p>
          <a:r>
            <a:rPr lang="en-US"/>
            <a:t>Our current goal is to refine this LLM to become more accurate.</a:t>
          </a:r>
        </a:p>
      </dgm:t>
    </dgm:pt>
    <dgm:pt modelId="{D9C0F69A-C006-4BF9-AD04-978743CE5A68}" type="parTrans" cxnId="{1975D686-BE5B-45F4-AEE4-83F2ECF1DCE8}">
      <dgm:prSet/>
      <dgm:spPr/>
      <dgm:t>
        <a:bodyPr/>
        <a:lstStyle/>
        <a:p>
          <a:endParaRPr lang="en-US"/>
        </a:p>
      </dgm:t>
    </dgm:pt>
    <dgm:pt modelId="{E6C147E5-49C8-41E3-BA30-1CAF79DCD0FC}" type="sibTrans" cxnId="{1975D686-BE5B-45F4-AEE4-83F2ECF1DCE8}">
      <dgm:prSet/>
      <dgm:spPr/>
      <dgm:t>
        <a:bodyPr/>
        <a:lstStyle/>
        <a:p>
          <a:endParaRPr lang="en-US"/>
        </a:p>
      </dgm:t>
    </dgm:pt>
    <dgm:pt modelId="{08E500C4-1E85-4EAF-9C18-C7F1173A398C}">
      <dgm:prSet/>
      <dgm:spPr/>
      <dgm:t>
        <a:bodyPr/>
        <a:lstStyle/>
        <a:p>
          <a:r>
            <a:rPr lang="en-US"/>
            <a:t>How do we accomplish this?</a:t>
          </a:r>
        </a:p>
      </dgm:t>
    </dgm:pt>
    <dgm:pt modelId="{24908846-1B52-4C34-B58C-CB659E8BE208}" type="parTrans" cxnId="{B81AED2B-B217-4FAC-9810-2EF2C829B1AB}">
      <dgm:prSet/>
      <dgm:spPr/>
      <dgm:t>
        <a:bodyPr/>
        <a:lstStyle/>
        <a:p>
          <a:endParaRPr lang="en-US"/>
        </a:p>
      </dgm:t>
    </dgm:pt>
    <dgm:pt modelId="{9CB066B8-0F99-4201-85AB-DA01CF78B2F6}" type="sibTrans" cxnId="{B81AED2B-B217-4FAC-9810-2EF2C829B1AB}">
      <dgm:prSet/>
      <dgm:spPr/>
      <dgm:t>
        <a:bodyPr/>
        <a:lstStyle/>
        <a:p>
          <a:endParaRPr lang="en-US"/>
        </a:p>
      </dgm:t>
    </dgm:pt>
    <dgm:pt modelId="{F77EF189-7166-4883-9F20-8D99F3D647BD}" type="pres">
      <dgm:prSet presAssocID="{99D3D42D-A8A4-46D6-990C-88806CAACB17}" presName="root" presStyleCnt="0">
        <dgm:presLayoutVars>
          <dgm:dir/>
          <dgm:resizeHandles val="exact"/>
        </dgm:presLayoutVars>
      </dgm:prSet>
      <dgm:spPr/>
    </dgm:pt>
    <dgm:pt modelId="{FA81681F-DE86-44A3-925A-339AC7276B96}" type="pres">
      <dgm:prSet presAssocID="{99D3D42D-A8A4-46D6-990C-88806CAACB17}" presName="container" presStyleCnt="0">
        <dgm:presLayoutVars>
          <dgm:dir/>
          <dgm:resizeHandles val="exact"/>
        </dgm:presLayoutVars>
      </dgm:prSet>
      <dgm:spPr/>
    </dgm:pt>
    <dgm:pt modelId="{A7F078D0-0EA9-4B56-820F-046830511AE0}" type="pres">
      <dgm:prSet presAssocID="{E969693A-E0A1-4DA6-9685-6F2E7921A96E}" presName="compNode" presStyleCnt="0"/>
      <dgm:spPr/>
    </dgm:pt>
    <dgm:pt modelId="{EA2D0092-055E-45C4-8751-24117DEE93B7}" type="pres">
      <dgm:prSet presAssocID="{E969693A-E0A1-4DA6-9685-6F2E7921A96E}" presName="iconBgRect" presStyleLbl="bgShp" presStyleIdx="0" presStyleCnt="4"/>
      <dgm:spPr/>
    </dgm:pt>
    <dgm:pt modelId="{71EC6BFA-D438-4057-8B4E-B3C65F4A45BB}" type="pres">
      <dgm:prSet presAssocID="{E969693A-E0A1-4DA6-9685-6F2E7921A9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388E467-7DE6-45F1-9BE4-DCEA8FF0FE60}" type="pres">
      <dgm:prSet presAssocID="{E969693A-E0A1-4DA6-9685-6F2E7921A96E}" presName="spaceRect" presStyleCnt="0"/>
      <dgm:spPr/>
    </dgm:pt>
    <dgm:pt modelId="{FFCE319D-1725-4BEC-AC63-1C10BE9E78B4}" type="pres">
      <dgm:prSet presAssocID="{E969693A-E0A1-4DA6-9685-6F2E7921A96E}" presName="textRect" presStyleLbl="revTx" presStyleIdx="0" presStyleCnt="4">
        <dgm:presLayoutVars>
          <dgm:chMax val="1"/>
          <dgm:chPref val="1"/>
        </dgm:presLayoutVars>
      </dgm:prSet>
      <dgm:spPr/>
    </dgm:pt>
    <dgm:pt modelId="{7F378F99-F052-45DE-A4C6-0C51881AF5B1}" type="pres">
      <dgm:prSet presAssocID="{93B85A15-A751-45AB-81E1-D3596B3FA8A6}" presName="sibTrans" presStyleLbl="sibTrans2D1" presStyleIdx="0" presStyleCnt="0"/>
      <dgm:spPr/>
    </dgm:pt>
    <dgm:pt modelId="{20025610-D390-4168-A44B-C47FB2819330}" type="pres">
      <dgm:prSet presAssocID="{B786D10A-38AE-4ADF-86D7-E8EFBA4F50D3}" presName="compNode" presStyleCnt="0"/>
      <dgm:spPr/>
    </dgm:pt>
    <dgm:pt modelId="{88F1A8FA-8841-4AF5-8033-93E89CFA2707}" type="pres">
      <dgm:prSet presAssocID="{B786D10A-38AE-4ADF-86D7-E8EFBA4F50D3}" presName="iconBgRect" presStyleLbl="bgShp" presStyleIdx="1" presStyleCnt="4"/>
      <dgm:spPr/>
    </dgm:pt>
    <dgm:pt modelId="{43265FEA-0AED-4422-8211-3FBC8A77BD5D}" type="pres">
      <dgm:prSet presAssocID="{B786D10A-38AE-4ADF-86D7-E8EFBA4F50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022F36-D2CB-4277-BF1A-9F799337B735}" type="pres">
      <dgm:prSet presAssocID="{B786D10A-38AE-4ADF-86D7-E8EFBA4F50D3}" presName="spaceRect" presStyleCnt="0"/>
      <dgm:spPr/>
    </dgm:pt>
    <dgm:pt modelId="{FF021027-FDDC-4A91-BF3C-20FF164A2286}" type="pres">
      <dgm:prSet presAssocID="{B786D10A-38AE-4ADF-86D7-E8EFBA4F50D3}" presName="textRect" presStyleLbl="revTx" presStyleIdx="1" presStyleCnt="4">
        <dgm:presLayoutVars>
          <dgm:chMax val="1"/>
          <dgm:chPref val="1"/>
        </dgm:presLayoutVars>
      </dgm:prSet>
      <dgm:spPr/>
    </dgm:pt>
    <dgm:pt modelId="{B2415306-CD57-4CEB-8E56-B92374FB3F32}" type="pres">
      <dgm:prSet presAssocID="{373ED58C-EFF8-4294-A85A-10ADEE3B667B}" presName="sibTrans" presStyleLbl="sibTrans2D1" presStyleIdx="0" presStyleCnt="0"/>
      <dgm:spPr/>
    </dgm:pt>
    <dgm:pt modelId="{D25F6ADA-F690-497A-93D8-6AA650149382}" type="pres">
      <dgm:prSet presAssocID="{848083CA-25FB-426C-91A0-7C7CB294FC00}" presName="compNode" presStyleCnt="0"/>
      <dgm:spPr/>
    </dgm:pt>
    <dgm:pt modelId="{7695FB70-BC18-41A6-A8C3-DB1ABFDAF4BE}" type="pres">
      <dgm:prSet presAssocID="{848083CA-25FB-426C-91A0-7C7CB294FC00}" presName="iconBgRect" presStyleLbl="bgShp" presStyleIdx="2" presStyleCnt="4"/>
      <dgm:spPr/>
    </dgm:pt>
    <dgm:pt modelId="{68A8BE24-76C1-4E6C-80C4-A5522D0C1B1C}" type="pres">
      <dgm:prSet presAssocID="{848083CA-25FB-426C-91A0-7C7CB294F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CEF816D-7BEA-42AE-A7E2-4AC4B3064A75}" type="pres">
      <dgm:prSet presAssocID="{848083CA-25FB-426C-91A0-7C7CB294FC00}" presName="spaceRect" presStyleCnt="0"/>
      <dgm:spPr/>
    </dgm:pt>
    <dgm:pt modelId="{4BD87D51-00A1-4EF9-A7DF-238C27FAA3F5}" type="pres">
      <dgm:prSet presAssocID="{848083CA-25FB-426C-91A0-7C7CB294FC00}" presName="textRect" presStyleLbl="revTx" presStyleIdx="2" presStyleCnt="4">
        <dgm:presLayoutVars>
          <dgm:chMax val="1"/>
          <dgm:chPref val="1"/>
        </dgm:presLayoutVars>
      </dgm:prSet>
      <dgm:spPr/>
    </dgm:pt>
    <dgm:pt modelId="{4222D559-DF6F-495B-AFB2-C8C1B357895C}" type="pres">
      <dgm:prSet presAssocID="{E6C147E5-49C8-41E3-BA30-1CAF79DCD0FC}" presName="sibTrans" presStyleLbl="sibTrans2D1" presStyleIdx="0" presStyleCnt="0"/>
      <dgm:spPr/>
    </dgm:pt>
    <dgm:pt modelId="{B4295CB3-804E-42D7-B6C1-81F740BBACA5}" type="pres">
      <dgm:prSet presAssocID="{08E500C4-1E85-4EAF-9C18-C7F1173A398C}" presName="compNode" presStyleCnt="0"/>
      <dgm:spPr/>
    </dgm:pt>
    <dgm:pt modelId="{D2E1AF49-152E-485D-A443-7D168EE63ABE}" type="pres">
      <dgm:prSet presAssocID="{08E500C4-1E85-4EAF-9C18-C7F1173A398C}" presName="iconBgRect" presStyleLbl="bgShp" presStyleIdx="3" presStyleCnt="4"/>
      <dgm:spPr/>
    </dgm:pt>
    <dgm:pt modelId="{27BA9DB4-1386-4712-958C-84E2E35E5659}" type="pres">
      <dgm:prSet presAssocID="{08E500C4-1E85-4EAF-9C18-C7F1173A39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427593-ED9D-469A-B53A-4E3D486409B2}" type="pres">
      <dgm:prSet presAssocID="{08E500C4-1E85-4EAF-9C18-C7F1173A398C}" presName="spaceRect" presStyleCnt="0"/>
      <dgm:spPr/>
    </dgm:pt>
    <dgm:pt modelId="{A019F58C-8E7D-45D9-8AC0-3786FB03579E}" type="pres">
      <dgm:prSet presAssocID="{08E500C4-1E85-4EAF-9C18-C7F1173A39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B95A20-6948-414E-9A2B-3E120F3BFFA5}" type="presOf" srcId="{99D3D42D-A8A4-46D6-990C-88806CAACB17}" destId="{F77EF189-7166-4883-9F20-8D99F3D647BD}" srcOrd="0" destOrd="0" presId="urn:microsoft.com/office/officeart/2018/2/layout/IconCircleList"/>
    <dgm:cxn modelId="{52AD2B27-F039-4C9C-99CC-97A68BC0C94E}" type="presOf" srcId="{B786D10A-38AE-4ADF-86D7-E8EFBA4F50D3}" destId="{FF021027-FDDC-4A91-BF3C-20FF164A2286}" srcOrd="0" destOrd="0" presId="urn:microsoft.com/office/officeart/2018/2/layout/IconCircleList"/>
    <dgm:cxn modelId="{B81AED2B-B217-4FAC-9810-2EF2C829B1AB}" srcId="{99D3D42D-A8A4-46D6-990C-88806CAACB17}" destId="{08E500C4-1E85-4EAF-9C18-C7F1173A398C}" srcOrd="3" destOrd="0" parTransId="{24908846-1B52-4C34-B58C-CB659E8BE208}" sibTransId="{9CB066B8-0F99-4201-85AB-DA01CF78B2F6}"/>
    <dgm:cxn modelId="{A5FCA97F-7193-4D24-8C52-2B07693CF866}" type="presOf" srcId="{08E500C4-1E85-4EAF-9C18-C7F1173A398C}" destId="{A019F58C-8E7D-45D9-8AC0-3786FB03579E}" srcOrd="0" destOrd="0" presId="urn:microsoft.com/office/officeart/2018/2/layout/IconCircleList"/>
    <dgm:cxn modelId="{1975D686-BE5B-45F4-AEE4-83F2ECF1DCE8}" srcId="{99D3D42D-A8A4-46D6-990C-88806CAACB17}" destId="{848083CA-25FB-426C-91A0-7C7CB294FC00}" srcOrd="2" destOrd="0" parTransId="{D9C0F69A-C006-4BF9-AD04-978743CE5A68}" sibTransId="{E6C147E5-49C8-41E3-BA30-1CAF79DCD0FC}"/>
    <dgm:cxn modelId="{74001BA3-7A19-4C56-A13E-B0EB378A4BA4}" type="presOf" srcId="{E6C147E5-49C8-41E3-BA30-1CAF79DCD0FC}" destId="{4222D559-DF6F-495B-AFB2-C8C1B357895C}" srcOrd="0" destOrd="0" presId="urn:microsoft.com/office/officeart/2018/2/layout/IconCircleList"/>
    <dgm:cxn modelId="{CF9733A8-5CAE-4893-9F2E-10DFE395C417}" type="presOf" srcId="{848083CA-25FB-426C-91A0-7C7CB294FC00}" destId="{4BD87D51-00A1-4EF9-A7DF-238C27FAA3F5}" srcOrd="0" destOrd="0" presId="urn:microsoft.com/office/officeart/2018/2/layout/IconCircleList"/>
    <dgm:cxn modelId="{961B2DB4-92B1-46AD-A3C3-2D17CBFE5755}" type="presOf" srcId="{E969693A-E0A1-4DA6-9685-6F2E7921A96E}" destId="{FFCE319D-1725-4BEC-AC63-1C10BE9E78B4}" srcOrd="0" destOrd="0" presId="urn:microsoft.com/office/officeart/2018/2/layout/IconCircleList"/>
    <dgm:cxn modelId="{9A84D7C3-4675-47F4-99DA-31A59BEB913F}" srcId="{99D3D42D-A8A4-46D6-990C-88806CAACB17}" destId="{B786D10A-38AE-4ADF-86D7-E8EFBA4F50D3}" srcOrd="1" destOrd="0" parTransId="{1519443F-F703-4BBD-AE83-5E5C69218542}" sibTransId="{373ED58C-EFF8-4294-A85A-10ADEE3B667B}"/>
    <dgm:cxn modelId="{5FB548E9-54AE-4FAF-962C-75871FCCAA8E}" type="presOf" srcId="{93B85A15-A751-45AB-81E1-D3596B3FA8A6}" destId="{7F378F99-F052-45DE-A4C6-0C51881AF5B1}" srcOrd="0" destOrd="0" presId="urn:microsoft.com/office/officeart/2018/2/layout/IconCircleList"/>
    <dgm:cxn modelId="{2872F0F2-213B-485E-9506-81EDCAFC6364}" type="presOf" srcId="{373ED58C-EFF8-4294-A85A-10ADEE3B667B}" destId="{B2415306-CD57-4CEB-8E56-B92374FB3F32}" srcOrd="0" destOrd="0" presId="urn:microsoft.com/office/officeart/2018/2/layout/IconCircleList"/>
    <dgm:cxn modelId="{CC0165FD-D142-49C0-BB10-E52E405E6966}" srcId="{99D3D42D-A8A4-46D6-990C-88806CAACB17}" destId="{E969693A-E0A1-4DA6-9685-6F2E7921A96E}" srcOrd="0" destOrd="0" parTransId="{E3A12F1E-C186-42EF-85E7-74901FA381B8}" sibTransId="{93B85A15-A751-45AB-81E1-D3596B3FA8A6}"/>
    <dgm:cxn modelId="{1C2EA936-9D06-4583-A88F-9220AEB9BB7C}" type="presParOf" srcId="{F77EF189-7166-4883-9F20-8D99F3D647BD}" destId="{FA81681F-DE86-44A3-925A-339AC7276B96}" srcOrd="0" destOrd="0" presId="urn:microsoft.com/office/officeart/2018/2/layout/IconCircleList"/>
    <dgm:cxn modelId="{3EDEB3BA-1F93-4994-B108-6BCE2D676467}" type="presParOf" srcId="{FA81681F-DE86-44A3-925A-339AC7276B96}" destId="{A7F078D0-0EA9-4B56-820F-046830511AE0}" srcOrd="0" destOrd="0" presId="urn:microsoft.com/office/officeart/2018/2/layout/IconCircleList"/>
    <dgm:cxn modelId="{42AD715B-F1B4-4827-A44D-7AC39CF383B4}" type="presParOf" srcId="{A7F078D0-0EA9-4B56-820F-046830511AE0}" destId="{EA2D0092-055E-45C4-8751-24117DEE93B7}" srcOrd="0" destOrd="0" presId="urn:microsoft.com/office/officeart/2018/2/layout/IconCircleList"/>
    <dgm:cxn modelId="{FB667DEB-6911-47CC-B2E4-46EB70009984}" type="presParOf" srcId="{A7F078D0-0EA9-4B56-820F-046830511AE0}" destId="{71EC6BFA-D438-4057-8B4E-B3C65F4A45BB}" srcOrd="1" destOrd="0" presId="urn:microsoft.com/office/officeart/2018/2/layout/IconCircleList"/>
    <dgm:cxn modelId="{CE792278-8125-45F4-AD98-E8CBC9200905}" type="presParOf" srcId="{A7F078D0-0EA9-4B56-820F-046830511AE0}" destId="{7388E467-7DE6-45F1-9BE4-DCEA8FF0FE60}" srcOrd="2" destOrd="0" presId="urn:microsoft.com/office/officeart/2018/2/layout/IconCircleList"/>
    <dgm:cxn modelId="{DA1A198E-CC8F-4F28-A71D-957F7C6666B8}" type="presParOf" srcId="{A7F078D0-0EA9-4B56-820F-046830511AE0}" destId="{FFCE319D-1725-4BEC-AC63-1C10BE9E78B4}" srcOrd="3" destOrd="0" presId="urn:microsoft.com/office/officeart/2018/2/layout/IconCircleList"/>
    <dgm:cxn modelId="{1A5147D4-E9FE-4946-8F20-5D3CA9083AE8}" type="presParOf" srcId="{FA81681F-DE86-44A3-925A-339AC7276B96}" destId="{7F378F99-F052-45DE-A4C6-0C51881AF5B1}" srcOrd="1" destOrd="0" presId="urn:microsoft.com/office/officeart/2018/2/layout/IconCircleList"/>
    <dgm:cxn modelId="{FA091817-45E9-4218-943B-FFEFFC3363FB}" type="presParOf" srcId="{FA81681F-DE86-44A3-925A-339AC7276B96}" destId="{20025610-D390-4168-A44B-C47FB2819330}" srcOrd="2" destOrd="0" presId="urn:microsoft.com/office/officeart/2018/2/layout/IconCircleList"/>
    <dgm:cxn modelId="{BCE16751-98B2-42E0-A760-F6441FF62AA7}" type="presParOf" srcId="{20025610-D390-4168-A44B-C47FB2819330}" destId="{88F1A8FA-8841-4AF5-8033-93E89CFA2707}" srcOrd="0" destOrd="0" presId="urn:microsoft.com/office/officeart/2018/2/layout/IconCircleList"/>
    <dgm:cxn modelId="{1F443310-E8B9-4F10-9B17-A5EEB503DCA7}" type="presParOf" srcId="{20025610-D390-4168-A44B-C47FB2819330}" destId="{43265FEA-0AED-4422-8211-3FBC8A77BD5D}" srcOrd="1" destOrd="0" presId="urn:microsoft.com/office/officeart/2018/2/layout/IconCircleList"/>
    <dgm:cxn modelId="{131E9BAF-3320-4D6D-BE4B-13A86FE6CDC8}" type="presParOf" srcId="{20025610-D390-4168-A44B-C47FB2819330}" destId="{A1022F36-D2CB-4277-BF1A-9F799337B735}" srcOrd="2" destOrd="0" presId="urn:microsoft.com/office/officeart/2018/2/layout/IconCircleList"/>
    <dgm:cxn modelId="{6E638D5D-23D4-4295-8341-1AB2476549CD}" type="presParOf" srcId="{20025610-D390-4168-A44B-C47FB2819330}" destId="{FF021027-FDDC-4A91-BF3C-20FF164A2286}" srcOrd="3" destOrd="0" presId="urn:microsoft.com/office/officeart/2018/2/layout/IconCircleList"/>
    <dgm:cxn modelId="{D206EA00-8DF7-431C-B031-69125F8F08FB}" type="presParOf" srcId="{FA81681F-DE86-44A3-925A-339AC7276B96}" destId="{B2415306-CD57-4CEB-8E56-B92374FB3F32}" srcOrd="3" destOrd="0" presId="urn:microsoft.com/office/officeart/2018/2/layout/IconCircleList"/>
    <dgm:cxn modelId="{ED4CD942-EE92-41E1-A870-BD45B8CF6CAA}" type="presParOf" srcId="{FA81681F-DE86-44A3-925A-339AC7276B96}" destId="{D25F6ADA-F690-497A-93D8-6AA650149382}" srcOrd="4" destOrd="0" presId="urn:microsoft.com/office/officeart/2018/2/layout/IconCircleList"/>
    <dgm:cxn modelId="{0F3D3133-5A44-45A2-89CA-F4DA09DC9A69}" type="presParOf" srcId="{D25F6ADA-F690-497A-93D8-6AA650149382}" destId="{7695FB70-BC18-41A6-A8C3-DB1ABFDAF4BE}" srcOrd="0" destOrd="0" presId="urn:microsoft.com/office/officeart/2018/2/layout/IconCircleList"/>
    <dgm:cxn modelId="{CBE907B7-8042-491F-85B6-96BE50A088C1}" type="presParOf" srcId="{D25F6ADA-F690-497A-93D8-6AA650149382}" destId="{68A8BE24-76C1-4E6C-80C4-A5522D0C1B1C}" srcOrd="1" destOrd="0" presId="urn:microsoft.com/office/officeart/2018/2/layout/IconCircleList"/>
    <dgm:cxn modelId="{7DA2F33D-524C-432F-BD19-E28EB33929CF}" type="presParOf" srcId="{D25F6ADA-F690-497A-93D8-6AA650149382}" destId="{6CEF816D-7BEA-42AE-A7E2-4AC4B3064A75}" srcOrd="2" destOrd="0" presId="urn:microsoft.com/office/officeart/2018/2/layout/IconCircleList"/>
    <dgm:cxn modelId="{869F42DA-BE5A-4AC7-A53F-7DFCF2DE6AA0}" type="presParOf" srcId="{D25F6ADA-F690-497A-93D8-6AA650149382}" destId="{4BD87D51-00A1-4EF9-A7DF-238C27FAA3F5}" srcOrd="3" destOrd="0" presId="urn:microsoft.com/office/officeart/2018/2/layout/IconCircleList"/>
    <dgm:cxn modelId="{EFCAD298-3BFA-4F39-BA76-41B0D531E352}" type="presParOf" srcId="{FA81681F-DE86-44A3-925A-339AC7276B96}" destId="{4222D559-DF6F-495B-AFB2-C8C1B357895C}" srcOrd="5" destOrd="0" presId="urn:microsoft.com/office/officeart/2018/2/layout/IconCircleList"/>
    <dgm:cxn modelId="{04512342-55B9-458A-A850-7EC97E01A0C8}" type="presParOf" srcId="{FA81681F-DE86-44A3-925A-339AC7276B96}" destId="{B4295CB3-804E-42D7-B6C1-81F740BBACA5}" srcOrd="6" destOrd="0" presId="urn:microsoft.com/office/officeart/2018/2/layout/IconCircleList"/>
    <dgm:cxn modelId="{A22EE370-A093-42B9-A23B-4BDB8C887E76}" type="presParOf" srcId="{B4295CB3-804E-42D7-B6C1-81F740BBACA5}" destId="{D2E1AF49-152E-485D-A443-7D168EE63ABE}" srcOrd="0" destOrd="0" presId="urn:microsoft.com/office/officeart/2018/2/layout/IconCircleList"/>
    <dgm:cxn modelId="{450E0AB7-829E-4D7E-A1D7-0D75515B66FE}" type="presParOf" srcId="{B4295CB3-804E-42D7-B6C1-81F740BBACA5}" destId="{27BA9DB4-1386-4712-958C-84E2E35E5659}" srcOrd="1" destOrd="0" presId="urn:microsoft.com/office/officeart/2018/2/layout/IconCircleList"/>
    <dgm:cxn modelId="{0EAFF530-E877-4F4E-A59F-DF2BC50D7BCA}" type="presParOf" srcId="{B4295CB3-804E-42D7-B6C1-81F740BBACA5}" destId="{0F427593-ED9D-469A-B53A-4E3D486409B2}" srcOrd="2" destOrd="0" presId="urn:microsoft.com/office/officeart/2018/2/layout/IconCircleList"/>
    <dgm:cxn modelId="{60B4CD96-1424-42A3-8375-1E8B12357014}" type="presParOf" srcId="{B4295CB3-804E-42D7-B6C1-81F740BBACA5}" destId="{A019F58C-8E7D-45D9-8AC0-3786FB0357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A63E3-89E6-45A1-A2A1-4B5D2632D98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0F362B-DF79-4068-8343-EE40B75C57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Our team has the latest LLM4Decompile model running on our development environment</a:t>
          </a:r>
        </a:p>
      </dgm:t>
    </dgm:pt>
    <dgm:pt modelId="{D2A21A2C-CE5C-4BB3-AB19-CF2670E55AD6}" type="parTrans" cxnId="{54EC4936-ED40-4C51-BACD-FDC6AEED1BA4}">
      <dgm:prSet/>
      <dgm:spPr/>
      <dgm:t>
        <a:bodyPr/>
        <a:lstStyle/>
        <a:p>
          <a:endParaRPr lang="en-US"/>
        </a:p>
      </dgm:t>
    </dgm:pt>
    <dgm:pt modelId="{7A36D33F-230A-4826-A1AF-9CBA1E42FD29}" type="sibTrans" cxnId="{54EC4936-ED40-4C51-BACD-FDC6AEED1BA4}">
      <dgm:prSet/>
      <dgm:spPr/>
      <dgm:t>
        <a:bodyPr/>
        <a:lstStyle/>
        <a:p>
          <a:endParaRPr lang="en-US"/>
        </a:p>
      </dgm:t>
    </dgm:pt>
    <dgm:pt modelId="{CE31D84A-DEDA-4C8D-8FE8-627D4F051007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/>
            <a:t>Hosting this model on ubuntu desktop provided by GMU</a:t>
          </a:r>
          <a:r>
            <a:rPr lang="en-US" b="1">
              <a:latin typeface="Calibri Light" panose="020F0302020204030204"/>
            </a:rPr>
            <a:t>, with code repository (</a:t>
          </a:r>
          <a:r>
            <a:rPr lang="en-US" b="1" err="1">
              <a:latin typeface="Calibri Light" panose="020F0302020204030204"/>
            </a:rPr>
            <a:t>github</a:t>
          </a:r>
          <a:r>
            <a:rPr lang="en-US" b="1">
              <a:latin typeface="Calibri Light" panose="020F0302020204030204"/>
            </a:rPr>
            <a:t>)</a:t>
          </a:r>
          <a:r>
            <a:rPr lang="en-US" b="1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b="1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b="1">
            <a:latin typeface="Calibri Light"/>
            <a:cs typeface="Calibri"/>
          </a:endParaRPr>
        </a:p>
      </dgm:t>
    </dgm:pt>
    <dgm:pt modelId="{D8FC5132-21C7-4CDC-94C7-052F3C12EDCC}" type="parTrans" cxnId="{59800565-0782-4F47-9885-16D8BC74A641}">
      <dgm:prSet/>
      <dgm:spPr/>
      <dgm:t>
        <a:bodyPr/>
        <a:lstStyle/>
        <a:p>
          <a:endParaRPr lang="en-US"/>
        </a:p>
      </dgm:t>
    </dgm:pt>
    <dgm:pt modelId="{558B82D9-AC69-4C69-9754-F6A42680D479}" type="sibTrans" cxnId="{59800565-0782-4F47-9885-16D8BC74A641}">
      <dgm:prSet/>
      <dgm:spPr/>
      <dgm:t>
        <a:bodyPr/>
        <a:lstStyle/>
        <a:p>
          <a:endParaRPr lang="en-US"/>
        </a:p>
      </dgm:t>
    </dgm:pt>
    <dgm:pt modelId="{18708B82-46D0-4116-A46E-803EA25660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the model running, we can begin to test, improve, and refine it.</a:t>
          </a:r>
        </a:p>
      </dgm:t>
    </dgm:pt>
    <dgm:pt modelId="{0040457D-31A7-43AB-A614-D4B4D171D2B9}" type="parTrans" cxnId="{A5370BE8-6D2B-4EBC-9718-3CCFB973B2B7}">
      <dgm:prSet/>
      <dgm:spPr/>
      <dgm:t>
        <a:bodyPr/>
        <a:lstStyle/>
        <a:p>
          <a:endParaRPr lang="en-US"/>
        </a:p>
      </dgm:t>
    </dgm:pt>
    <dgm:pt modelId="{E77562A4-E02C-47B2-8743-C5BE636AB869}" type="sibTrans" cxnId="{A5370BE8-6D2B-4EBC-9718-3CCFB973B2B7}">
      <dgm:prSet/>
      <dgm:spPr/>
      <dgm:t>
        <a:bodyPr/>
        <a:lstStyle/>
        <a:p>
          <a:endParaRPr lang="en-US"/>
        </a:p>
      </dgm:t>
    </dgm:pt>
    <dgm:pt modelId="{4F614B39-5F0A-46D0-9B57-C94824EC09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have split into 2 teams to achieve these objectives</a:t>
          </a:r>
        </a:p>
      </dgm:t>
    </dgm:pt>
    <dgm:pt modelId="{CA3E81F0-FC34-434F-8C26-9B92E1DBA018}" type="parTrans" cxnId="{E0B237BB-0DE4-4D6C-A03A-FEC8C49A4E2F}">
      <dgm:prSet/>
      <dgm:spPr/>
      <dgm:t>
        <a:bodyPr/>
        <a:lstStyle/>
        <a:p>
          <a:endParaRPr lang="en-US"/>
        </a:p>
      </dgm:t>
    </dgm:pt>
    <dgm:pt modelId="{AB8B11EF-B905-4A3F-A687-DBBA7B6513C7}" type="sibTrans" cxnId="{E0B237BB-0DE4-4D6C-A03A-FEC8C49A4E2F}">
      <dgm:prSet/>
      <dgm:spPr/>
      <dgm:t>
        <a:bodyPr/>
        <a:lstStyle/>
        <a:p>
          <a:endParaRPr lang="en-US"/>
        </a:p>
      </dgm:t>
    </dgm:pt>
    <dgm:pt modelId="{A70671E8-FFE9-4197-A876-ECFB52822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RAG Team – This team oversees building a RAG Pipeline that we will combine with LLM4Decompile to improve accuracy</a:t>
          </a:r>
        </a:p>
      </dgm:t>
    </dgm:pt>
    <dgm:pt modelId="{168EA782-111C-4DF4-ADB5-6C129FF46A1A}" type="parTrans" cxnId="{3B7EF6D3-2C91-4576-8379-DF050E935B1A}">
      <dgm:prSet/>
      <dgm:spPr/>
      <dgm:t>
        <a:bodyPr/>
        <a:lstStyle/>
        <a:p>
          <a:endParaRPr lang="en-US"/>
        </a:p>
      </dgm:t>
    </dgm:pt>
    <dgm:pt modelId="{0843E5A0-A4CE-412C-AC01-0F5F78ABFF08}" type="sibTrans" cxnId="{3B7EF6D3-2C91-4576-8379-DF050E935B1A}">
      <dgm:prSet/>
      <dgm:spPr/>
      <dgm:t>
        <a:bodyPr/>
        <a:lstStyle/>
        <a:p>
          <a:endParaRPr lang="en-US"/>
        </a:p>
      </dgm:t>
    </dgm:pt>
    <dgm:pt modelId="{D39722D4-80C6-49E8-A5DA-0DD6B61BA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 Team – This team oversees evaluating the current LLM4Decompile model and determining where it falls short.</a:t>
          </a:r>
        </a:p>
      </dgm:t>
    </dgm:pt>
    <dgm:pt modelId="{F85BA5D6-5AB0-4439-B0BF-B4B2E860FD4F}" type="parTrans" cxnId="{EE8FA1A8-0BEE-4BA5-AAFD-AAE97C54CF31}">
      <dgm:prSet/>
      <dgm:spPr/>
      <dgm:t>
        <a:bodyPr/>
        <a:lstStyle/>
        <a:p>
          <a:endParaRPr lang="en-US"/>
        </a:p>
      </dgm:t>
    </dgm:pt>
    <dgm:pt modelId="{8E416FC7-B549-4189-AB68-A8ADBC2A7BEE}" type="sibTrans" cxnId="{EE8FA1A8-0BEE-4BA5-AAFD-AAE97C54CF31}">
      <dgm:prSet/>
      <dgm:spPr/>
      <dgm:t>
        <a:bodyPr/>
        <a:lstStyle/>
        <a:p>
          <a:endParaRPr lang="en-US"/>
        </a:p>
      </dgm:t>
    </dgm:pt>
    <dgm:pt modelId="{C0BACB94-F62F-49E9-9402-8932B05CDE04}" type="pres">
      <dgm:prSet presAssocID="{12EA63E3-89E6-45A1-A2A1-4B5D2632D985}" presName="root" presStyleCnt="0">
        <dgm:presLayoutVars>
          <dgm:dir/>
          <dgm:resizeHandles val="exact"/>
        </dgm:presLayoutVars>
      </dgm:prSet>
      <dgm:spPr/>
    </dgm:pt>
    <dgm:pt modelId="{A493CA58-BA91-407E-A803-9855B7A4F12E}" type="pres">
      <dgm:prSet presAssocID="{540F362B-DF79-4068-8343-EE40B75C5737}" presName="compNode" presStyleCnt="0"/>
      <dgm:spPr/>
    </dgm:pt>
    <dgm:pt modelId="{97698BED-FFCB-4990-96A5-09AA0467FA4F}" type="pres">
      <dgm:prSet presAssocID="{540F362B-DF79-4068-8343-EE40B75C5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6B2928-98C4-46B4-ACAD-A7C93986EBC4}" type="pres">
      <dgm:prSet presAssocID="{540F362B-DF79-4068-8343-EE40B75C5737}" presName="iconSpace" presStyleCnt="0"/>
      <dgm:spPr/>
    </dgm:pt>
    <dgm:pt modelId="{3FD01E53-C0FC-4634-A3B4-CCE73365925C}" type="pres">
      <dgm:prSet presAssocID="{540F362B-DF79-4068-8343-EE40B75C5737}" presName="parTx" presStyleLbl="revTx" presStyleIdx="0" presStyleCnt="8">
        <dgm:presLayoutVars>
          <dgm:chMax val="0"/>
          <dgm:chPref val="0"/>
        </dgm:presLayoutVars>
      </dgm:prSet>
      <dgm:spPr/>
    </dgm:pt>
    <dgm:pt modelId="{5924F1E0-A893-4DC3-9B35-8529052B7E3D}" type="pres">
      <dgm:prSet presAssocID="{540F362B-DF79-4068-8343-EE40B75C5737}" presName="txSpace" presStyleCnt="0"/>
      <dgm:spPr/>
    </dgm:pt>
    <dgm:pt modelId="{D4BC38ED-05FF-42EF-B7DB-25404488180F}" type="pres">
      <dgm:prSet presAssocID="{540F362B-DF79-4068-8343-EE40B75C5737}" presName="desTx" presStyleLbl="revTx" presStyleIdx="1" presStyleCnt="8">
        <dgm:presLayoutVars/>
      </dgm:prSet>
      <dgm:spPr/>
    </dgm:pt>
    <dgm:pt modelId="{FEC6C20D-33BD-432F-A603-F2E9A19A11DE}" type="pres">
      <dgm:prSet presAssocID="{7A36D33F-230A-4826-A1AF-9CBA1E42FD29}" presName="sibTrans" presStyleCnt="0"/>
      <dgm:spPr/>
    </dgm:pt>
    <dgm:pt modelId="{0162D687-3BC6-4FAB-90EF-63CE005CFEBB}" type="pres">
      <dgm:prSet presAssocID="{CE31D84A-DEDA-4C8D-8FE8-627D4F051007}" presName="compNode" presStyleCnt="0"/>
      <dgm:spPr/>
    </dgm:pt>
    <dgm:pt modelId="{E34A0723-098F-47E5-A500-5A47BDE7EB12}" type="pres">
      <dgm:prSet presAssocID="{CE31D84A-DEDA-4C8D-8FE8-627D4F0510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2185B9-1B0C-45C2-B3F4-F1506BAB11E3}" type="pres">
      <dgm:prSet presAssocID="{CE31D84A-DEDA-4C8D-8FE8-627D4F051007}" presName="iconSpace" presStyleCnt="0"/>
      <dgm:spPr/>
    </dgm:pt>
    <dgm:pt modelId="{9053727F-4D1A-4E39-B8F6-A7F017E15CB3}" type="pres">
      <dgm:prSet presAssocID="{CE31D84A-DEDA-4C8D-8FE8-627D4F051007}" presName="parTx" presStyleLbl="revTx" presStyleIdx="2" presStyleCnt="8">
        <dgm:presLayoutVars>
          <dgm:chMax val="0"/>
          <dgm:chPref val="0"/>
        </dgm:presLayoutVars>
      </dgm:prSet>
      <dgm:spPr/>
    </dgm:pt>
    <dgm:pt modelId="{10FEB815-F7C8-4FF5-A31B-63C14046BC5B}" type="pres">
      <dgm:prSet presAssocID="{CE31D84A-DEDA-4C8D-8FE8-627D4F051007}" presName="txSpace" presStyleCnt="0"/>
      <dgm:spPr/>
    </dgm:pt>
    <dgm:pt modelId="{461D80F0-104F-46F1-BB0E-E211C9DD49B5}" type="pres">
      <dgm:prSet presAssocID="{CE31D84A-DEDA-4C8D-8FE8-627D4F051007}" presName="desTx" presStyleLbl="revTx" presStyleIdx="3" presStyleCnt="8">
        <dgm:presLayoutVars/>
      </dgm:prSet>
      <dgm:spPr/>
    </dgm:pt>
    <dgm:pt modelId="{11CF0D0C-697C-4300-B46F-9397ECC97ECC}" type="pres">
      <dgm:prSet presAssocID="{558B82D9-AC69-4C69-9754-F6A42680D479}" presName="sibTrans" presStyleCnt="0"/>
      <dgm:spPr/>
    </dgm:pt>
    <dgm:pt modelId="{1B10D0BA-E60E-4297-85EF-A8BDAB90EA94}" type="pres">
      <dgm:prSet presAssocID="{18708B82-46D0-4116-A46E-803EA25660F6}" presName="compNode" presStyleCnt="0"/>
      <dgm:spPr/>
    </dgm:pt>
    <dgm:pt modelId="{25C69785-EE35-4396-9823-B05856DFFDD0}" type="pres">
      <dgm:prSet presAssocID="{18708B82-46D0-4116-A46E-803EA25660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81752A-4AD8-4498-A371-261529C857A0}" type="pres">
      <dgm:prSet presAssocID="{18708B82-46D0-4116-A46E-803EA25660F6}" presName="iconSpace" presStyleCnt="0"/>
      <dgm:spPr/>
    </dgm:pt>
    <dgm:pt modelId="{3FE9D136-DAEE-4416-AD6F-423CB3817E60}" type="pres">
      <dgm:prSet presAssocID="{18708B82-46D0-4116-A46E-803EA25660F6}" presName="parTx" presStyleLbl="revTx" presStyleIdx="4" presStyleCnt="8">
        <dgm:presLayoutVars>
          <dgm:chMax val="0"/>
          <dgm:chPref val="0"/>
        </dgm:presLayoutVars>
      </dgm:prSet>
      <dgm:spPr/>
    </dgm:pt>
    <dgm:pt modelId="{7539188C-E8F9-41D2-8F49-CDC2221BE699}" type="pres">
      <dgm:prSet presAssocID="{18708B82-46D0-4116-A46E-803EA25660F6}" presName="txSpace" presStyleCnt="0"/>
      <dgm:spPr/>
    </dgm:pt>
    <dgm:pt modelId="{5698A7C6-F37D-4796-9E34-21DF3DB77AAD}" type="pres">
      <dgm:prSet presAssocID="{18708B82-46D0-4116-A46E-803EA25660F6}" presName="desTx" presStyleLbl="revTx" presStyleIdx="5" presStyleCnt="8">
        <dgm:presLayoutVars/>
      </dgm:prSet>
      <dgm:spPr/>
    </dgm:pt>
    <dgm:pt modelId="{3FAA5525-6C8D-4C1A-83C2-82B43BD862F0}" type="pres">
      <dgm:prSet presAssocID="{E77562A4-E02C-47B2-8743-C5BE636AB869}" presName="sibTrans" presStyleCnt="0"/>
      <dgm:spPr/>
    </dgm:pt>
    <dgm:pt modelId="{865807A7-037D-43F0-B0CE-133877051E00}" type="pres">
      <dgm:prSet presAssocID="{4F614B39-5F0A-46D0-9B57-C94824EC096C}" presName="compNode" presStyleCnt="0"/>
      <dgm:spPr/>
    </dgm:pt>
    <dgm:pt modelId="{64396B52-F520-444E-80E2-F4F2B6B55C45}" type="pres">
      <dgm:prSet presAssocID="{4F614B39-5F0A-46D0-9B57-C94824EC09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85439E-B0F5-43F4-916D-A9536A56DC12}" type="pres">
      <dgm:prSet presAssocID="{4F614B39-5F0A-46D0-9B57-C94824EC096C}" presName="iconSpace" presStyleCnt="0"/>
      <dgm:spPr/>
    </dgm:pt>
    <dgm:pt modelId="{DF71450E-A4B5-46FC-AE14-70897F52A355}" type="pres">
      <dgm:prSet presAssocID="{4F614B39-5F0A-46D0-9B57-C94824EC096C}" presName="parTx" presStyleLbl="revTx" presStyleIdx="6" presStyleCnt="8">
        <dgm:presLayoutVars>
          <dgm:chMax val="0"/>
          <dgm:chPref val="0"/>
        </dgm:presLayoutVars>
      </dgm:prSet>
      <dgm:spPr/>
    </dgm:pt>
    <dgm:pt modelId="{EECBCA9C-7359-4E51-8B73-29E6A52FBDF0}" type="pres">
      <dgm:prSet presAssocID="{4F614B39-5F0A-46D0-9B57-C94824EC096C}" presName="txSpace" presStyleCnt="0"/>
      <dgm:spPr/>
    </dgm:pt>
    <dgm:pt modelId="{3A3B3EE5-2CB6-4C54-8695-1EE9BA76B7A4}" type="pres">
      <dgm:prSet presAssocID="{4F614B39-5F0A-46D0-9B57-C94824EC096C}" presName="desTx" presStyleLbl="revTx" presStyleIdx="7" presStyleCnt="8">
        <dgm:presLayoutVars/>
      </dgm:prSet>
      <dgm:spPr/>
    </dgm:pt>
  </dgm:ptLst>
  <dgm:cxnLst>
    <dgm:cxn modelId="{32E21332-B121-4192-9C61-F7F1166FCF6C}" type="presOf" srcId="{A70671E8-FFE9-4197-A876-ECFB52822CF1}" destId="{3A3B3EE5-2CB6-4C54-8695-1EE9BA76B7A4}" srcOrd="0" destOrd="0" presId="urn:microsoft.com/office/officeart/2018/2/layout/IconLabelDescriptionList"/>
    <dgm:cxn modelId="{54EC4936-ED40-4C51-BACD-FDC6AEED1BA4}" srcId="{12EA63E3-89E6-45A1-A2A1-4B5D2632D985}" destId="{540F362B-DF79-4068-8343-EE40B75C5737}" srcOrd="0" destOrd="0" parTransId="{D2A21A2C-CE5C-4BB3-AB19-CF2670E55AD6}" sibTransId="{7A36D33F-230A-4826-A1AF-9CBA1E42FD29}"/>
    <dgm:cxn modelId="{7336B650-8D83-4A6B-9501-97DE37C4BFAE}" type="presOf" srcId="{18708B82-46D0-4116-A46E-803EA25660F6}" destId="{3FE9D136-DAEE-4416-AD6F-423CB3817E60}" srcOrd="0" destOrd="0" presId="urn:microsoft.com/office/officeart/2018/2/layout/IconLabelDescriptionList"/>
    <dgm:cxn modelId="{6BEDD758-EC3B-417C-84FB-735EF2CB14A1}" type="presOf" srcId="{540F362B-DF79-4068-8343-EE40B75C5737}" destId="{3FD01E53-C0FC-4634-A3B4-CCE73365925C}" srcOrd="0" destOrd="0" presId="urn:microsoft.com/office/officeart/2018/2/layout/IconLabelDescriptionList"/>
    <dgm:cxn modelId="{59800565-0782-4F47-9885-16D8BC74A641}" srcId="{12EA63E3-89E6-45A1-A2A1-4B5D2632D985}" destId="{CE31D84A-DEDA-4C8D-8FE8-627D4F051007}" srcOrd="1" destOrd="0" parTransId="{D8FC5132-21C7-4CDC-94C7-052F3C12EDCC}" sibTransId="{558B82D9-AC69-4C69-9754-F6A42680D479}"/>
    <dgm:cxn modelId="{2F2AFA8B-FB3E-4CE5-8A93-5EB9D761362C}" type="presOf" srcId="{D39722D4-80C6-49E8-A5DA-0DD6B61BA560}" destId="{3A3B3EE5-2CB6-4C54-8695-1EE9BA76B7A4}" srcOrd="0" destOrd="1" presId="urn:microsoft.com/office/officeart/2018/2/layout/IconLabelDescriptionList"/>
    <dgm:cxn modelId="{8258CD8D-E0C5-42BC-BBDD-EFF1F15B9286}" type="presOf" srcId="{4F614B39-5F0A-46D0-9B57-C94824EC096C}" destId="{DF71450E-A4B5-46FC-AE14-70897F52A355}" srcOrd="0" destOrd="0" presId="urn:microsoft.com/office/officeart/2018/2/layout/IconLabelDescriptionList"/>
    <dgm:cxn modelId="{B0C05A93-3167-4841-BF81-9DDBECB698E8}" type="presOf" srcId="{12EA63E3-89E6-45A1-A2A1-4B5D2632D985}" destId="{C0BACB94-F62F-49E9-9402-8932B05CDE04}" srcOrd="0" destOrd="0" presId="urn:microsoft.com/office/officeart/2018/2/layout/IconLabelDescriptionList"/>
    <dgm:cxn modelId="{EE8FA1A8-0BEE-4BA5-AAFD-AAE97C54CF31}" srcId="{4F614B39-5F0A-46D0-9B57-C94824EC096C}" destId="{D39722D4-80C6-49E8-A5DA-0DD6B61BA560}" srcOrd="1" destOrd="0" parTransId="{F85BA5D6-5AB0-4439-B0BF-B4B2E860FD4F}" sibTransId="{8E416FC7-B549-4189-AB68-A8ADBC2A7BEE}"/>
    <dgm:cxn modelId="{E0B237BB-0DE4-4D6C-A03A-FEC8C49A4E2F}" srcId="{12EA63E3-89E6-45A1-A2A1-4B5D2632D985}" destId="{4F614B39-5F0A-46D0-9B57-C94824EC096C}" srcOrd="3" destOrd="0" parTransId="{CA3E81F0-FC34-434F-8C26-9B92E1DBA018}" sibTransId="{AB8B11EF-B905-4A3F-A687-DBBA7B6513C7}"/>
    <dgm:cxn modelId="{3B7EF6D3-2C91-4576-8379-DF050E935B1A}" srcId="{4F614B39-5F0A-46D0-9B57-C94824EC096C}" destId="{A70671E8-FFE9-4197-A876-ECFB52822CF1}" srcOrd="0" destOrd="0" parTransId="{168EA782-111C-4DF4-ADB5-6C129FF46A1A}" sibTransId="{0843E5A0-A4CE-412C-AC01-0F5F78ABFF08}"/>
    <dgm:cxn modelId="{A5370BE8-6D2B-4EBC-9718-3CCFB973B2B7}" srcId="{12EA63E3-89E6-45A1-A2A1-4B5D2632D985}" destId="{18708B82-46D0-4116-A46E-803EA25660F6}" srcOrd="2" destOrd="0" parTransId="{0040457D-31A7-43AB-A614-D4B4D171D2B9}" sibTransId="{E77562A4-E02C-47B2-8743-C5BE636AB869}"/>
    <dgm:cxn modelId="{B5A144F2-1E66-4B7E-9602-FBA69A633A33}" type="presOf" srcId="{CE31D84A-DEDA-4C8D-8FE8-627D4F051007}" destId="{9053727F-4D1A-4E39-B8F6-A7F017E15CB3}" srcOrd="0" destOrd="0" presId="urn:microsoft.com/office/officeart/2018/2/layout/IconLabelDescriptionList"/>
    <dgm:cxn modelId="{4D3277B9-AE85-4BB0-B533-DC39257948C6}" type="presParOf" srcId="{C0BACB94-F62F-49E9-9402-8932B05CDE04}" destId="{A493CA58-BA91-407E-A803-9855B7A4F12E}" srcOrd="0" destOrd="0" presId="urn:microsoft.com/office/officeart/2018/2/layout/IconLabelDescriptionList"/>
    <dgm:cxn modelId="{B02913A3-A299-4854-8AAD-234DE63E41C3}" type="presParOf" srcId="{A493CA58-BA91-407E-A803-9855B7A4F12E}" destId="{97698BED-FFCB-4990-96A5-09AA0467FA4F}" srcOrd="0" destOrd="0" presId="urn:microsoft.com/office/officeart/2018/2/layout/IconLabelDescriptionList"/>
    <dgm:cxn modelId="{8A76AC82-9551-4609-8803-CC24F3790E60}" type="presParOf" srcId="{A493CA58-BA91-407E-A803-9855B7A4F12E}" destId="{1A6B2928-98C4-46B4-ACAD-A7C93986EBC4}" srcOrd="1" destOrd="0" presId="urn:microsoft.com/office/officeart/2018/2/layout/IconLabelDescriptionList"/>
    <dgm:cxn modelId="{635673BD-005A-4C05-BEEA-E755291318B5}" type="presParOf" srcId="{A493CA58-BA91-407E-A803-9855B7A4F12E}" destId="{3FD01E53-C0FC-4634-A3B4-CCE73365925C}" srcOrd="2" destOrd="0" presId="urn:microsoft.com/office/officeart/2018/2/layout/IconLabelDescriptionList"/>
    <dgm:cxn modelId="{0400156A-FA33-4770-AD17-A7910966E858}" type="presParOf" srcId="{A493CA58-BA91-407E-A803-9855B7A4F12E}" destId="{5924F1E0-A893-4DC3-9B35-8529052B7E3D}" srcOrd="3" destOrd="0" presId="urn:microsoft.com/office/officeart/2018/2/layout/IconLabelDescriptionList"/>
    <dgm:cxn modelId="{B4756697-AAB1-4408-8D5B-3CB1725ECB29}" type="presParOf" srcId="{A493CA58-BA91-407E-A803-9855B7A4F12E}" destId="{D4BC38ED-05FF-42EF-B7DB-25404488180F}" srcOrd="4" destOrd="0" presId="urn:microsoft.com/office/officeart/2018/2/layout/IconLabelDescriptionList"/>
    <dgm:cxn modelId="{E21BB2C7-84C0-4042-AE85-EDBA09C45932}" type="presParOf" srcId="{C0BACB94-F62F-49E9-9402-8932B05CDE04}" destId="{FEC6C20D-33BD-432F-A603-F2E9A19A11DE}" srcOrd="1" destOrd="0" presId="urn:microsoft.com/office/officeart/2018/2/layout/IconLabelDescriptionList"/>
    <dgm:cxn modelId="{E33F94D4-C821-4212-A01C-92C652C2FAF9}" type="presParOf" srcId="{C0BACB94-F62F-49E9-9402-8932B05CDE04}" destId="{0162D687-3BC6-4FAB-90EF-63CE005CFEBB}" srcOrd="2" destOrd="0" presId="urn:microsoft.com/office/officeart/2018/2/layout/IconLabelDescriptionList"/>
    <dgm:cxn modelId="{A7D41F6A-70A6-489E-A8C8-2E9C4B55C518}" type="presParOf" srcId="{0162D687-3BC6-4FAB-90EF-63CE005CFEBB}" destId="{E34A0723-098F-47E5-A500-5A47BDE7EB12}" srcOrd="0" destOrd="0" presId="urn:microsoft.com/office/officeart/2018/2/layout/IconLabelDescriptionList"/>
    <dgm:cxn modelId="{5B82A0F7-9CEC-4AF0-8F17-334054F0E14E}" type="presParOf" srcId="{0162D687-3BC6-4FAB-90EF-63CE005CFEBB}" destId="{392185B9-1B0C-45C2-B3F4-F1506BAB11E3}" srcOrd="1" destOrd="0" presId="urn:microsoft.com/office/officeart/2018/2/layout/IconLabelDescriptionList"/>
    <dgm:cxn modelId="{E6B38C43-4B92-40C4-999C-11249D3B66A4}" type="presParOf" srcId="{0162D687-3BC6-4FAB-90EF-63CE005CFEBB}" destId="{9053727F-4D1A-4E39-B8F6-A7F017E15CB3}" srcOrd="2" destOrd="0" presId="urn:microsoft.com/office/officeart/2018/2/layout/IconLabelDescriptionList"/>
    <dgm:cxn modelId="{94581B74-5F55-4204-BA30-C70C5A83D1BE}" type="presParOf" srcId="{0162D687-3BC6-4FAB-90EF-63CE005CFEBB}" destId="{10FEB815-F7C8-4FF5-A31B-63C14046BC5B}" srcOrd="3" destOrd="0" presId="urn:microsoft.com/office/officeart/2018/2/layout/IconLabelDescriptionList"/>
    <dgm:cxn modelId="{1E700FCE-F4EA-45BB-8C82-4F5FF6134CF9}" type="presParOf" srcId="{0162D687-3BC6-4FAB-90EF-63CE005CFEBB}" destId="{461D80F0-104F-46F1-BB0E-E211C9DD49B5}" srcOrd="4" destOrd="0" presId="urn:microsoft.com/office/officeart/2018/2/layout/IconLabelDescriptionList"/>
    <dgm:cxn modelId="{553AD3AE-FA5E-4817-A18E-B442ECDB89E6}" type="presParOf" srcId="{C0BACB94-F62F-49E9-9402-8932B05CDE04}" destId="{11CF0D0C-697C-4300-B46F-9397ECC97ECC}" srcOrd="3" destOrd="0" presId="urn:microsoft.com/office/officeart/2018/2/layout/IconLabelDescriptionList"/>
    <dgm:cxn modelId="{3EF99F9B-D779-46C5-AA32-DC7D871D4C57}" type="presParOf" srcId="{C0BACB94-F62F-49E9-9402-8932B05CDE04}" destId="{1B10D0BA-E60E-4297-85EF-A8BDAB90EA94}" srcOrd="4" destOrd="0" presId="urn:microsoft.com/office/officeart/2018/2/layout/IconLabelDescriptionList"/>
    <dgm:cxn modelId="{EA20E1B7-20C0-488F-914D-79BFB643423E}" type="presParOf" srcId="{1B10D0BA-E60E-4297-85EF-A8BDAB90EA94}" destId="{25C69785-EE35-4396-9823-B05856DFFDD0}" srcOrd="0" destOrd="0" presId="urn:microsoft.com/office/officeart/2018/2/layout/IconLabelDescriptionList"/>
    <dgm:cxn modelId="{D1DF594B-D359-44B3-99FD-BD65BF9E97D3}" type="presParOf" srcId="{1B10D0BA-E60E-4297-85EF-A8BDAB90EA94}" destId="{1D81752A-4AD8-4498-A371-261529C857A0}" srcOrd="1" destOrd="0" presId="urn:microsoft.com/office/officeart/2018/2/layout/IconLabelDescriptionList"/>
    <dgm:cxn modelId="{0BC80962-F555-4727-B84B-89B89CBDA57D}" type="presParOf" srcId="{1B10D0BA-E60E-4297-85EF-A8BDAB90EA94}" destId="{3FE9D136-DAEE-4416-AD6F-423CB3817E60}" srcOrd="2" destOrd="0" presId="urn:microsoft.com/office/officeart/2018/2/layout/IconLabelDescriptionList"/>
    <dgm:cxn modelId="{2AD3236E-D7E8-4CEF-99B4-ED70F550A3F3}" type="presParOf" srcId="{1B10D0BA-E60E-4297-85EF-A8BDAB90EA94}" destId="{7539188C-E8F9-41D2-8F49-CDC2221BE699}" srcOrd="3" destOrd="0" presId="urn:microsoft.com/office/officeart/2018/2/layout/IconLabelDescriptionList"/>
    <dgm:cxn modelId="{068AC381-63EB-4CD8-AFD1-7AC468728DF3}" type="presParOf" srcId="{1B10D0BA-E60E-4297-85EF-A8BDAB90EA94}" destId="{5698A7C6-F37D-4796-9E34-21DF3DB77AAD}" srcOrd="4" destOrd="0" presId="urn:microsoft.com/office/officeart/2018/2/layout/IconLabelDescriptionList"/>
    <dgm:cxn modelId="{57481D37-4750-4F2D-9B10-98671B6099E2}" type="presParOf" srcId="{C0BACB94-F62F-49E9-9402-8932B05CDE04}" destId="{3FAA5525-6C8D-4C1A-83C2-82B43BD862F0}" srcOrd="5" destOrd="0" presId="urn:microsoft.com/office/officeart/2018/2/layout/IconLabelDescriptionList"/>
    <dgm:cxn modelId="{B77071D3-1AE3-4DEC-935C-F809BC2151A8}" type="presParOf" srcId="{C0BACB94-F62F-49E9-9402-8932B05CDE04}" destId="{865807A7-037D-43F0-B0CE-133877051E00}" srcOrd="6" destOrd="0" presId="urn:microsoft.com/office/officeart/2018/2/layout/IconLabelDescriptionList"/>
    <dgm:cxn modelId="{778FEBEC-BC6E-40A2-B2DF-47C576790A3F}" type="presParOf" srcId="{865807A7-037D-43F0-B0CE-133877051E00}" destId="{64396B52-F520-444E-80E2-F4F2B6B55C45}" srcOrd="0" destOrd="0" presId="urn:microsoft.com/office/officeart/2018/2/layout/IconLabelDescriptionList"/>
    <dgm:cxn modelId="{CF809CF7-DD7B-4506-92CF-567FA779A622}" type="presParOf" srcId="{865807A7-037D-43F0-B0CE-133877051E00}" destId="{E285439E-B0F5-43F4-916D-A9536A56DC12}" srcOrd="1" destOrd="0" presId="urn:microsoft.com/office/officeart/2018/2/layout/IconLabelDescriptionList"/>
    <dgm:cxn modelId="{3647A8F9-8A05-4AAD-9455-D0FBDC096163}" type="presParOf" srcId="{865807A7-037D-43F0-B0CE-133877051E00}" destId="{DF71450E-A4B5-46FC-AE14-70897F52A355}" srcOrd="2" destOrd="0" presId="urn:microsoft.com/office/officeart/2018/2/layout/IconLabelDescriptionList"/>
    <dgm:cxn modelId="{6DCD96E2-6F92-4D89-ABFA-56641C27CF0A}" type="presParOf" srcId="{865807A7-037D-43F0-B0CE-133877051E00}" destId="{EECBCA9C-7359-4E51-8B73-29E6A52FBDF0}" srcOrd="3" destOrd="0" presId="urn:microsoft.com/office/officeart/2018/2/layout/IconLabelDescriptionList"/>
    <dgm:cxn modelId="{DE80BBD1-A462-4668-9FE0-D6E8E3DEA584}" type="presParOf" srcId="{865807A7-037D-43F0-B0CE-133877051E00}" destId="{3A3B3EE5-2CB6-4C54-8695-1EE9BA76B7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CF0447-FC74-4B7D-A3AD-D38DB3D9516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A757632-46F3-4E57-A313-4BAB346D02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dirty="0"/>
            <a:t>Begin studying attacks and create a plan for where to begin. ​</a:t>
          </a:r>
          <a:endParaRPr lang="en-US" dirty="0"/>
        </a:p>
      </dgm:t>
    </dgm:pt>
    <dgm:pt modelId="{8EA22731-778F-4BD2-A82F-0ACD3395B865}" type="parTrans" cxnId="{64BB182C-C3D9-46BE-8127-60B489C2C3E8}">
      <dgm:prSet/>
      <dgm:spPr/>
      <dgm:t>
        <a:bodyPr/>
        <a:lstStyle/>
        <a:p>
          <a:endParaRPr lang="en-US"/>
        </a:p>
      </dgm:t>
    </dgm:pt>
    <dgm:pt modelId="{355E7E95-48A6-437B-B93D-D266DF276334}" type="sibTrans" cxnId="{64BB182C-C3D9-46BE-8127-60B489C2C3E8}">
      <dgm:prSet/>
      <dgm:spPr/>
      <dgm:t>
        <a:bodyPr/>
        <a:lstStyle/>
        <a:p>
          <a:endParaRPr lang="en-US"/>
        </a:p>
      </dgm:t>
    </dgm:pt>
    <dgm:pt modelId="{79F37067-6B9B-8242-A74C-7C994719E6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/>
            <a:t>Execute plan for testing packages defined by supplied documents ​</a:t>
          </a:r>
        </a:p>
      </dgm:t>
    </dgm:pt>
    <dgm:pt modelId="{60420918-6E1C-0E4A-B94B-87D26A8E75B7}" type="parTrans" cxnId="{58173C79-0FF0-EE46-9107-32ED288C736A}">
      <dgm:prSet/>
      <dgm:spPr/>
      <dgm:t>
        <a:bodyPr/>
        <a:lstStyle/>
        <a:p>
          <a:endParaRPr lang="en-US"/>
        </a:p>
      </dgm:t>
    </dgm:pt>
    <dgm:pt modelId="{25DA16AC-15DD-A04F-92D2-E993351C1982}" type="sibTrans" cxnId="{58173C79-0FF0-EE46-9107-32ED288C736A}">
      <dgm:prSet/>
      <dgm:spPr/>
      <dgm:t>
        <a:bodyPr/>
        <a:lstStyle/>
        <a:p>
          <a:endParaRPr lang="en-US"/>
        </a:p>
      </dgm:t>
    </dgm:pt>
    <dgm:pt modelId="{3938D0E3-F0AB-C940-A736-8B85D115E3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dirty="0"/>
            <a:t>Sort through dataset to determine why each failed file failed</a:t>
          </a:r>
        </a:p>
      </dgm:t>
    </dgm:pt>
    <dgm:pt modelId="{9C5B6DB1-4DF6-434F-9763-594170100890}" type="parTrans" cxnId="{28A846EC-DC3B-6B4A-9B91-BC092E09F0F5}">
      <dgm:prSet/>
      <dgm:spPr/>
      <dgm:t>
        <a:bodyPr/>
        <a:lstStyle/>
        <a:p>
          <a:endParaRPr lang="en-US"/>
        </a:p>
      </dgm:t>
    </dgm:pt>
    <dgm:pt modelId="{12644C5B-34F9-8A4A-B8CF-8DB56225B975}" type="sibTrans" cxnId="{28A846EC-DC3B-6B4A-9B91-BC092E09F0F5}">
      <dgm:prSet/>
      <dgm:spPr/>
      <dgm:t>
        <a:bodyPr/>
        <a:lstStyle/>
        <a:p>
          <a:endParaRPr lang="en-US"/>
        </a:p>
      </dgm:t>
    </dgm:pt>
    <dgm:pt modelId="{3018ABCC-AE57-4542-B4A6-A21EC91A7F5B}" type="pres">
      <dgm:prSet presAssocID="{91CF0447-FC74-4B7D-A3AD-D38DB3D95164}" presName="root" presStyleCnt="0">
        <dgm:presLayoutVars>
          <dgm:dir/>
          <dgm:resizeHandles val="exact"/>
        </dgm:presLayoutVars>
      </dgm:prSet>
      <dgm:spPr/>
    </dgm:pt>
    <dgm:pt modelId="{D83B3EA0-1C11-4F70-8D44-C74EAB659F8A}" type="pres">
      <dgm:prSet presAssocID="{9A757632-46F3-4E57-A313-4BAB346D026D}" presName="compNode" presStyleCnt="0"/>
      <dgm:spPr/>
    </dgm:pt>
    <dgm:pt modelId="{C3D0DC99-CBCE-4382-B351-6B4B868BFAAD}" type="pres">
      <dgm:prSet presAssocID="{9A757632-46F3-4E57-A313-4BAB346D02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ECDBD44-FEA2-4ADF-81B0-B09C38D7D969}" type="pres">
      <dgm:prSet presAssocID="{9A757632-46F3-4E57-A313-4BAB346D02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96A1BA-F750-4C72-AD3B-B45BA515E871}" type="pres">
      <dgm:prSet presAssocID="{9A757632-46F3-4E57-A313-4BAB346D026D}" presName="spaceRect" presStyleCnt="0"/>
      <dgm:spPr/>
    </dgm:pt>
    <dgm:pt modelId="{CD65209A-E0F8-40CC-883A-35706D682D0E}" type="pres">
      <dgm:prSet presAssocID="{9A757632-46F3-4E57-A313-4BAB346D026D}" presName="textRect" presStyleLbl="revTx" presStyleIdx="0" presStyleCnt="3">
        <dgm:presLayoutVars>
          <dgm:chMax val="1"/>
          <dgm:chPref val="1"/>
        </dgm:presLayoutVars>
      </dgm:prSet>
      <dgm:spPr/>
    </dgm:pt>
    <dgm:pt modelId="{B18ECB6D-1803-48ED-8115-66DC62C95275}" type="pres">
      <dgm:prSet presAssocID="{355E7E95-48A6-437B-B93D-D266DF276334}" presName="sibTrans" presStyleCnt="0"/>
      <dgm:spPr/>
    </dgm:pt>
    <dgm:pt modelId="{DADDADBF-2409-D94F-8FF5-55C7D0E0622B}" type="pres">
      <dgm:prSet presAssocID="{79F37067-6B9B-8242-A74C-7C994719E686}" presName="compNode" presStyleCnt="0"/>
      <dgm:spPr/>
    </dgm:pt>
    <dgm:pt modelId="{ED088721-8E67-0242-91CD-26AA8C3A20D0}" type="pres">
      <dgm:prSet presAssocID="{79F37067-6B9B-8242-A74C-7C994719E68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BFF2F86-63D7-794B-ACE4-5C5AF707AE13}" type="pres">
      <dgm:prSet presAssocID="{79F37067-6B9B-8242-A74C-7C994719E686}" presName="iconRect" presStyleLbl="node1" presStyleIdx="1" presStyleCnt="3"/>
      <dgm:spPr/>
    </dgm:pt>
    <dgm:pt modelId="{089DD56A-3D57-9A40-B710-6D353AA93129}" type="pres">
      <dgm:prSet presAssocID="{79F37067-6B9B-8242-A74C-7C994719E686}" presName="spaceRect" presStyleCnt="0"/>
      <dgm:spPr/>
    </dgm:pt>
    <dgm:pt modelId="{B7B90A9B-CEC5-C241-A4FF-DDF9FDD0071E}" type="pres">
      <dgm:prSet presAssocID="{79F37067-6B9B-8242-A74C-7C994719E686}" presName="textRect" presStyleLbl="revTx" presStyleIdx="1" presStyleCnt="3">
        <dgm:presLayoutVars>
          <dgm:chMax val="1"/>
          <dgm:chPref val="1"/>
        </dgm:presLayoutVars>
      </dgm:prSet>
      <dgm:spPr/>
    </dgm:pt>
    <dgm:pt modelId="{E5503A60-06B4-344C-9467-857DA2BE4164}" type="pres">
      <dgm:prSet presAssocID="{25DA16AC-15DD-A04F-92D2-E993351C1982}" presName="sibTrans" presStyleCnt="0"/>
      <dgm:spPr/>
    </dgm:pt>
    <dgm:pt modelId="{1F58FBDC-9319-0649-A4D8-715377909406}" type="pres">
      <dgm:prSet presAssocID="{3938D0E3-F0AB-C940-A736-8B85D115E3C3}" presName="compNode" presStyleCnt="0"/>
      <dgm:spPr/>
    </dgm:pt>
    <dgm:pt modelId="{ACC4B62D-EEE0-B84D-97B4-DA93F28C10F1}" type="pres">
      <dgm:prSet presAssocID="{3938D0E3-F0AB-C940-A736-8B85D115E3C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D0BA6F-9823-6D44-9818-0F4A3A359D0A}" type="pres">
      <dgm:prSet presAssocID="{3938D0E3-F0AB-C940-A736-8B85D115E3C3}" presName="iconRect" presStyleLbl="node1" presStyleIdx="2" presStyleCnt="3"/>
      <dgm:spPr/>
    </dgm:pt>
    <dgm:pt modelId="{E708DF9A-17D9-8D42-8947-50AF0478A631}" type="pres">
      <dgm:prSet presAssocID="{3938D0E3-F0AB-C940-A736-8B85D115E3C3}" presName="spaceRect" presStyleCnt="0"/>
      <dgm:spPr/>
    </dgm:pt>
    <dgm:pt modelId="{BE627506-E081-A049-B192-F761365ECFDB}" type="pres">
      <dgm:prSet presAssocID="{3938D0E3-F0AB-C940-A736-8B85D115E3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512003-D026-4686-8725-B96B08A3EA18}" type="presOf" srcId="{9A757632-46F3-4E57-A313-4BAB346D026D}" destId="{CD65209A-E0F8-40CC-883A-35706D682D0E}" srcOrd="0" destOrd="0" presId="urn:microsoft.com/office/officeart/2018/5/layout/IconLeafLabelList"/>
    <dgm:cxn modelId="{38565322-04AC-3144-BB08-E69B2F03B1C5}" type="presOf" srcId="{3938D0E3-F0AB-C940-A736-8B85D115E3C3}" destId="{BE627506-E081-A049-B192-F761365ECFDB}" srcOrd="0" destOrd="0" presId="urn:microsoft.com/office/officeart/2018/5/layout/IconLeafLabelList"/>
    <dgm:cxn modelId="{64BB182C-C3D9-46BE-8127-60B489C2C3E8}" srcId="{91CF0447-FC74-4B7D-A3AD-D38DB3D95164}" destId="{9A757632-46F3-4E57-A313-4BAB346D026D}" srcOrd="0" destOrd="0" parTransId="{8EA22731-778F-4BD2-A82F-0ACD3395B865}" sibTransId="{355E7E95-48A6-437B-B93D-D266DF276334}"/>
    <dgm:cxn modelId="{01D51A35-2920-F045-8CBE-227CC6C91518}" type="presOf" srcId="{79F37067-6B9B-8242-A74C-7C994719E686}" destId="{B7B90A9B-CEC5-C241-A4FF-DDF9FDD0071E}" srcOrd="0" destOrd="0" presId="urn:microsoft.com/office/officeart/2018/5/layout/IconLeafLabelList"/>
    <dgm:cxn modelId="{AD194B37-71EF-4636-B37E-74C2D40E6397}" type="presOf" srcId="{91CF0447-FC74-4B7D-A3AD-D38DB3D95164}" destId="{3018ABCC-AE57-4542-B4A6-A21EC91A7F5B}" srcOrd="0" destOrd="0" presId="urn:microsoft.com/office/officeart/2018/5/layout/IconLeafLabelList"/>
    <dgm:cxn modelId="{58173C79-0FF0-EE46-9107-32ED288C736A}" srcId="{91CF0447-FC74-4B7D-A3AD-D38DB3D95164}" destId="{79F37067-6B9B-8242-A74C-7C994719E686}" srcOrd="1" destOrd="0" parTransId="{60420918-6E1C-0E4A-B94B-87D26A8E75B7}" sibTransId="{25DA16AC-15DD-A04F-92D2-E993351C1982}"/>
    <dgm:cxn modelId="{28A846EC-DC3B-6B4A-9B91-BC092E09F0F5}" srcId="{91CF0447-FC74-4B7D-A3AD-D38DB3D95164}" destId="{3938D0E3-F0AB-C940-A736-8B85D115E3C3}" srcOrd="2" destOrd="0" parTransId="{9C5B6DB1-4DF6-434F-9763-594170100890}" sibTransId="{12644C5B-34F9-8A4A-B8CF-8DB56225B975}"/>
    <dgm:cxn modelId="{8E6FAF08-2186-46B7-AB2E-00FC6EDF1DD5}" type="presParOf" srcId="{3018ABCC-AE57-4542-B4A6-A21EC91A7F5B}" destId="{D83B3EA0-1C11-4F70-8D44-C74EAB659F8A}" srcOrd="0" destOrd="0" presId="urn:microsoft.com/office/officeart/2018/5/layout/IconLeafLabelList"/>
    <dgm:cxn modelId="{A5D69043-00C1-46A8-B4B0-3C49E10CCD55}" type="presParOf" srcId="{D83B3EA0-1C11-4F70-8D44-C74EAB659F8A}" destId="{C3D0DC99-CBCE-4382-B351-6B4B868BFAAD}" srcOrd="0" destOrd="0" presId="urn:microsoft.com/office/officeart/2018/5/layout/IconLeafLabelList"/>
    <dgm:cxn modelId="{9134754A-9A6B-4D10-8FA5-B4FDAF7AE69F}" type="presParOf" srcId="{D83B3EA0-1C11-4F70-8D44-C74EAB659F8A}" destId="{7ECDBD44-FEA2-4ADF-81B0-B09C38D7D969}" srcOrd="1" destOrd="0" presId="urn:microsoft.com/office/officeart/2018/5/layout/IconLeafLabelList"/>
    <dgm:cxn modelId="{D6AAEAE6-76EE-4586-9B9F-EF0490ABF5CE}" type="presParOf" srcId="{D83B3EA0-1C11-4F70-8D44-C74EAB659F8A}" destId="{CB96A1BA-F750-4C72-AD3B-B45BA515E871}" srcOrd="2" destOrd="0" presId="urn:microsoft.com/office/officeart/2018/5/layout/IconLeafLabelList"/>
    <dgm:cxn modelId="{A63762E0-6EC4-4B08-BF22-B8610C7E05DB}" type="presParOf" srcId="{D83B3EA0-1C11-4F70-8D44-C74EAB659F8A}" destId="{CD65209A-E0F8-40CC-883A-35706D682D0E}" srcOrd="3" destOrd="0" presId="urn:microsoft.com/office/officeart/2018/5/layout/IconLeafLabelList"/>
    <dgm:cxn modelId="{BFAECE49-DA6A-4C72-9434-152A07BE0812}" type="presParOf" srcId="{3018ABCC-AE57-4542-B4A6-A21EC91A7F5B}" destId="{B18ECB6D-1803-48ED-8115-66DC62C95275}" srcOrd="1" destOrd="0" presId="urn:microsoft.com/office/officeart/2018/5/layout/IconLeafLabelList"/>
    <dgm:cxn modelId="{2B2C5711-993D-C147-98EF-222BA98CC443}" type="presParOf" srcId="{3018ABCC-AE57-4542-B4A6-A21EC91A7F5B}" destId="{DADDADBF-2409-D94F-8FF5-55C7D0E0622B}" srcOrd="2" destOrd="0" presId="urn:microsoft.com/office/officeart/2018/5/layout/IconLeafLabelList"/>
    <dgm:cxn modelId="{E35D0E2E-D815-F649-BCD2-08070360EA71}" type="presParOf" srcId="{DADDADBF-2409-D94F-8FF5-55C7D0E0622B}" destId="{ED088721-8E67-0242-91CD-26AA8C3A20D0}" srcOrd="0" destOrd="0" presId="urn:microsoft.com/office/officeart/2018/5/layout/IconLeafLabelList"/>
    <dgm:cxn modelId="{E917C9D8-0879-8740-ADAF-4CEFDBA08C30}" type="presParOf" srcId="{DADDADBF-2409-D94F-8FF5-55C7D0E0622B}" destId="{EBFF2F86-63D7-794B-ACE4-5C5AF707AE13}" srcOrd="1" destOrd="0" presId="urn:microsoft.com/office/officeart/2018/5/layout/IconLeafLabelList"/>
    <dgm:cxn modelId="{FD65E3B6-567C-914C-9140-22D2249DED90}" type="presParOf" srcId="{DADDADBF-2409-D94F-8FF5-55C7D0E0622B}" destId="{089DD56A-3D57-9A40-B710-6D353AA93129}" srcOrd="2" destOrd="0" presId="urn:microsoft.com/office/officeart/2018/5/layout/IconLeafLabelList"/>
    <dgm:cxn modelId="{AA061BDF-80EF-FB4E-BE79-8DEFDCC5E244}" type="presParOf" srcId="{DADDADBF-2409-D94F-8FF5-55C7D0E0622B}" destId="{B7B90A9B-CEC5-C241-A4FF-DDF9FDD0071E}" srcOrd="3" destOrd="0" presId="urn:microsoft.com/office/officeart/2018/5/layout/IconLeafLabelList"/>
    <dgm:cxn modelId="{F5194FBC-D2AE-1448-98DD-28F55DFC4581}" type="presParOf" srcId="{3018ABCC-AE57-4542-B4A6-A21EC91A7F5B}" destId="{E5503A60-06B4-344C-9467-857DA2BE4164}" srcOrd="3" destOrd="0" presId="urn:microsoft.com/office/officeart/2018/5/layout/IconLeafLabelList"/>
    <dgm:cxn modelId="{3F4F8DC0-086C-1D43-A078-EF5C7D9A515E}" type="presParOf" srcId="{3018ABCC-AE57-4542-B4A6-A21EC91A7F5B}" destId="{1F58FBDC-9319-0649-A4D8-715377909406}" srcOrd="4" destOrd="0" presId="urn:microsoft.com/office/officeart/2018/5/layout/IconLeafLabelList"/>
    <dgm:cxn modelId="{31DBD6E1-46B5-5849-82DD-FAC7FFD63A64}" type="presParOf" srcId="{1F58FBDC-9319-0649-A4D8-715377909406}" destId="{ACC4B62D-EEE0-B84D-97B4-DA93F28C10F1}" srcOrd="0" destOrd="0" presId="urn:microsoft.com/office/officeart/2018/5/layout/IconLeafLabelList"/>
    <dgm:cxn modelId="{9C99E509-1145-B44F-8735-91BF3CACD034}" type="presParOf" srcId="{1F58FBDC-9319-0649-A4D8-715377909406}" destId="{FFD0BA6F-9823-6D44-9818-0F4A3A359D0A}" srcOrd="1" destOrd="0" presId="urn:microsoft.com/office/officeart/2018/5/layout/IconLeafLabelList"/>
    <dgm:cxn modelId="{82D87383-E804-7744-985D-B291A560155C}" type="presParOf" srcId="{1F58FBDC-9319-0649-A4D8-715377909406}" destId="{E708DF9A-17D9-8D42-8947-50AF0478A631}" srcOrd="2" destOrd="0" presId="urn:microsoft.com/office/officeart/2018/5/layout/IconLeafLabelList"/>
    <dgm:cxn modelId="{D8A51CA0-1583-DA46-B26A-092CFA0461E3}" type="presParOf" srcId="{1F58FBDC-9319-0649-A4D8-715377909406}" destId="{BE627506-E081-A049-B192-F761365ECFD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00BA20-A4A3-40B8-AF71-958C60D04F7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5B8D7A-4E26-4977-8D1D-9E2B77174D0F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Create a better CFG Map by refining input functions to get better relationships</a:t>
          </a:r>
          <a:endParaRPr lang="en-US" dirty="0"/>
        </a:p>
      </dgm:t>
    </dgm:pt>
    <dgm:pt modelId="{4ABB0178-CBBD-4B1D-9BD0-FA826A68045F}" type="parTrans" cxnId="{09AC7079-9F29-48D5-ACD7-F26E0BE5721F}">
      <dgm:prSet/>
      <dgm:spPr/>
      <dgm:t>
        <a:bodyPr/>
        <a:lstStyle/>
        <a:p>
          <a:endParaRPr lang="en-US"/>
        </a:p>
      </dgm:t>
    </dgm:pt>
    <dgm:pt modelId="{A8565913-8AA2-4112-831E-8D7B20EA85E7}" type="sibTrans" cxnId="{09AC7079-9F29-48D5-ACD7-F26E0BE5721F}">
      <dgm:prSet/>
      <dgm:spPr/>
      <dgm:t>
        <a:bodyPr/>
        <a:lstStyle/>
        <a:p>
          <a:endParaRPr lang="en-US"/>
        </a:p>
      </dgm:t>
    </dgm:pt>
    <dgm:pt modelId="{E54D1430-F855-4D92-BC63-2ED7612534C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Create new input layers for LLM4Decompile that accepts multiple parameters (Files, Text, CFGs)</a:t>
          </a:r>
          <a:endParaRPr lang="en-US" dirty="0"/>
        </a:p>
      </dgm:t>
    </dgm:pt>
    <dgm:pt modelId="{97B2796E-17F6-4A24-BE98-97D53F34C53D}" type="parTrans" cxnId="{008F4970-3D32-44C9-B690-F23DA4DED580}">
      <dgm:prSet/>
      <dgm:spPr/>
      <dgm:t>
        <a:bodyPr/>
        <a:lstStyle/>
        <a:p>
          <a:endParaRPr lang="en-US"/>
        </a:p>
      </dgm:t>
    </dgm:pt>
    <dgm:pt modelId="{2B49B0EF-4199-4573-99A6-421A00E2CE25}" type="sibTrans" cxnId="{008F4970-3D32-44C9-B690-F23DA4DED580}">
      <dgm:prSet/>
      <dgm:spPr/>
      <dgm:t>
        <a:bodyPr/>
        <a:lstStyle/>
        <a:p>
          <a:endParaRPr lang="en-US"/>
        </a:p>
      </dgm:t>
    </dgm:pt>
    <dgm:pt modelId="{AE9A7C46-C17E-44CE-877E-6ADFA0DE1C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Explore Radar2 vs Ghidra CFG creation</a:t>
          </a:r>
          <a:br>
            <a:rPr lang="en-US" dirty="0">
              <a:solidFill>
                <a:srgbClr val="010000"/>
              </a:solidFill>
              <a:latin typeface="Calibri Light" panose="020F0302020204030204"/>
            </a:rPr>
          </a:br>
          <a:r>
            <a:rPr lang="en-US" dirty="0">
              <a:latin typeface="Calibri Light" panose="020F0302020204030204"/>
            </a:rPr>
            <a:t> Radar2 is a possible replacement</a:t>
          </a:r>
        </a:p>
      </dgm:t>
    </dgm:pt>
    <dgm:pt modelId="{3B386B28-C53C-4145-8977-06F458CE948F}" type="parTrans" cxnId="{85496AF4-E2EF-4D96-9728-45251F5D3471}">
      <dgm:prSet/>
      <dgm:spPr/>
      <dgm:t>
        <a:bodyPr/>
        <a:lstStyle/>
        <a:p>
          <a:endParaRPr lang="en-US"/>
        </a:p>
      </dgm:t>
    </dgm:pt>
    <dgm:pt modelId="{EFAA8F8C-A675-409F-9E1E-814E46705DCD}" type="sibTrans" cxnId="{85496AF4-E2EF-4D96-9728-45251F5D3471}">
      <dgm:prSet/>
      <dgm:spPr/>
      <dgm:t>
        <a:bodyPr/>
        <a:lstStyle/>
        <a:p>
          <a:endParaRPr lang="en-US"/>
        </a:p>
      </dgm:t>
    </dgm:pt>
    <dgm:pt modelId="{028D8A11-1D57-4551-ACC6-BE93B37803C5}" type="pres">
      <dgm:prSet presAssocID="{5F00BA20-A4A3-40B8-AF71-958C60D04F70}" presName="linear" presStyleCnt="0">
        <dgm:presLayoutVars>
          <dgm:animLvl val="lvl"/>
          <dgm:resizeHandles val="exact"/>
        </dgm:presLayoutVars>
      </dgm:prSet>
      <dgm:spPr/>
    </dgm:pt>
    <dgm:pt modelId="{DB13FBD1-EFBC-4B7F-AE38-E488C9B5BF8F}" type="pres">
      <dgm:prSet presAssocID="{395B8D7A-4E26-4977-8D1D-9E2B77174D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35D594-6EB8-4B74-9468-5473A9A0C288}" type="pres">
      <dgm:prSet presAssocID="{A8565913-8AA2-4112-831E-8D7B20EA85E7}" presName="spacer" presStyleCnt="0"/>
      <dgm:spPr/>
    </dgm:pt>
    <dgm:pt modelId="{7CB99A0B-4210-4448-B483-C4CFE5FD9421}" type="pres">
      <dgm:prSet presAssocID="{AE9A7C46-C17E-44CE-877E-6ADFA0DE1C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8A8680-6410-4360-88A6-DB19BE101333}" type="pres">
      <dgm:prSet presAssocID="{EFAA8F8C-A675-409F-9E1E-814E46705DCD}" presName="spacer" presStyleCnt="0"/>
      <dgm:spPr/>
    </dgm:pt>
    <dgm:pt modelId="{35EF5B4B-20C5-4B7A-9BB3-8555A2C454DF}" type="pres">
      <dgm:prSet presAssocID="{E54D1430-F855-4D92-BC63-2ED7612534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8F4970-3D32-44C9-B690-F23DA4DED580}" srcId="{5F00BA20-A4A3-40B8-AF71-958C60D04F70}" destId="{E54D1430-F855-4D92-BC63-2ED7612534CE}" srcOrd="2" destOrd="0" parTransId="{97B2796E-17F6-4A24-BE98-97D53F34C53D}" sibTransId="{2B49B0EF-4199-4573-99A6-421A00E2CE25}"/>
    <dgm:cxn modelId="{09AC7079-9F29-48D5-ACD7-F26E0BE5721F}" srcId="{5F00BA20-A4A3-40B8-AF71-958C60D04F70}" destId="{395B8D7A-4E26-4977-8D1D-9E2B77174D0F}" srcOrd="0" destOrd="0" parTransId="{4ABB0178-CBBD-4B1D-9BD0-FA826A68045F}" sibTransId="{A8565913-8AA2-4112-831E-8D7B20EA85E7}"/>
    <dgm:cxn modelId="{88014CA0-C24E-4982-B49D-98ADF5EDACD8}" type="presOf" srcId="{AE9A7C46-C17E-44CE-877E-6ADFA0DE1CCC}" destId="{7CB99A0B-4210-4448-B483-C4CFE5FD9421}" srcOrd="0" destOrd="0" presId="urn:microsoft.com/office/officeart/2005/8/layout/vList2"/>
    <dgm:cxn modelId="{4508CDC1-86DF-4F01-AC5B-F95D8C73D474}" type="presOf" srcId="{E54D1430-F855-4D92-BC63-2ED7612534CE}" destId="{35EF5B4B-20C5-4B7A-9BB3-8555A2C454DF}" srcOrd="0" destOrd="0" presId="urn:microsoft.com/office/officeart/2005/8/layout/vList2"/>
    <dgm:cxn modelId="{3641A8D0-BAB2-467D-805E-8532FFBBFA3A}" type="presOf" srcId="{395B8D7A-4E26-4977-8D1D-9E2B77174D0F}" destId="{DB13FBD1-EFBC-4B7F-AE38-E488C9B5BF8F}" srcOrd="0" destOrd="0" presId="urn:microsoft.com/office/officeart/2005/8/layout/vList2"/>
    <dgm:cxn modelId="{85496AF4-E2EF-4D96-9728-45251F5D3471}" srcId="{5F00BA20-A4A3-40B8-AF71-958C60D04F70}" destId="{AE9A7C46-C17E-44CE-877E-6ADFA0DE1CCC}" srcOrd="1" destOrd="0" parTransId="{3B386B28-C53C-4145-8977-06F458CE948F}" sibTransId="{EFAA8F8C-A675-409F-9E1E-814E46705DCD}"/>
    <dgm:cxn modelId="{55E849FC-1F0A-4F16-99B7-2C714CA9D135}" type="presOf" srcId="{5F00BA20-A4A3-40B8-AF71-958C60D04F70}" destId="{028D8A11-1D57-4551-ACC6-BE93B37803C5}" srcOrd="0" destOrd="0" presId="urn:microsoft.com/office/officeart/2005/8/layout/vList2"/>
    <dgm:cxn modelId="{EBACB990-E292-4A47-A767-C4516611EB29}" type="presParOf" srcId="{028D8A11-1D57-4551-ACC6-BE93B37803C5}" destId="{DB13FBD1-EFBC-4B7F-AE38-E488C9B5BF8F}" srcOrd="0" destOrd="0" presId="urn:microsoft.com/office/officeart/2005/8/layout/vList2"/>
    <dgm:cxn modelId="{8AD22058-CA90-4E5E-9467-2183D626C4C5}" type="presParOf" srcId="{028D8A11-1D57-4551-ACC6-BE93B37803C5}" destId="{CD35D594-6EB8-4B74-9468-5473A9A0C288}" srcOrd="1" destOrd="0" presId="urn:microsoft.com/office/officeart/2005/8/layout/vList2"/>
    <dgm:cxn modelId="{5D991929-E6E3-4AA8-B1CD-0CAD1E519139}" type="presParOf" srcId="{028D8A11-1D57-4551-ACC6-BE93B37803C5}" destId="{7CB99A0B-4210-4448-B483-C4CFE5FD9421}" srcOrd="2" destOrd="0" presId="urn:microsoft.com/office/officeart/2005/8/layout/vList2"/>
    <dgm:cxn modelId="{A98900E2-1E58-4A7D-BAD4-ABF544E356A8}" type="presParOf" srcId="{028D8A11-1D57-4551-ACC6-BE93B37803C5}" destId="{2F8A8680-6410-4360-88A6-DB19BE101333}" srcOrd="3" destOrd="0" presId="urn:microsoft.com/office/officeart/2005/8/layout/vList2"/>
    <dgm:cxn modelId="{28AC7619-43C1-4629-8782-32A8238AF6E4}" type="presParOf" srcId="{028D8A11-1D57-4551-ACC6-BE93B37803C5}" destId="{35EF5B4B-20C5-4B7A-9BB3-8555A2C454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D08F-99C7-4BD4-96C4-11CB912CAA76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5734E-8589-48D3-A31E-3830E40533BD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7DE4-D639-41E5-946C-85A1BF597414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project, our team will create large language model support for NSA’s new reverse engineering tool, Ghidra. </a:t>
          </a:r>
        </a:p>
      </dsp:txBody>
      <dsp:txXfrm>
        <a:off x="1948202" y="1410409"/>
        <a:ext cx="3233964" cy="1371985"/>
      </dsp:txXfrm>
    </dsp:sp>
    <dsp:sp modelId="{FF1294E0-5DA2-4EAE-8206-0671342C887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23ECE-0183-4FF7-8FD4-45385D4D9791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538B2-3A59-4C05-BC52-862EE3EC224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Reverse engineering is inherently a lossy process. Valuable context and data is often lost or obscured. Our goal is to use machine learning to bridge this gap.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684EC-ECCA-4E38-8D05-3AED0AAFB026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5A6AA-8D2C-40DC-80BF-A00EDE006E8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53B10-AE2C-461D-BDE7-AE909C742A2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Multi-step project that consists of numerous phases</a:t>
          </a:r>
        </a:p>
      </dsp:txBody>
      <dsp:txXfrm>
        <a:off x="100682" y="2684598"/>
        <a:ext cx="2370489" cy="720000"/>
      </dsp:txXfrm>
    </dsp:sp>
    <dsp:sp modelId="{2C3698B4-52B2-448D-89EC-21E1B0663A1A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8B98-0185-4F55-B0B1-6E9208DD127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5DE8-DBCF-4706-B03C-D5F4412AD63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1: Research &amp; Red Teaming current LLM application (Current)</a:t>
          </a:r>
        </a:p>
      </dsp:txBody>
      <dsp:txXfrm>
        <a:off x="2886007" y="2684598"/>
        <a:ext cx="2370489" cy="720000"/>
      </dsp:txXfrm>
    </dsp:sp>
    <dsp:sp modelId="{C45FA078-C664-40AF-ACC3-57B920E86E75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D573A-EC90-4EFD-8257-E933E7B2BB8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EC07-D1A3-48AF-9CAD-BBF155F32DF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2: Improving current models (Late Fall – Early Spring)</a:t>
          </a:r>
        </a:p>
      </dsp:txBody>
      <dsp:txXfrm>
        <a:off x="5671332" y="2684598"/>
        <a:ext cx="2370489" cy="720000"/>
      </dsp:txXfrm>
    </dsp:sp>
    <dsp:sp modelId="{94D0E7DE-EF78-43B4-803B-22B30BE028D1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DC8D8-0FCA-487D-82D0-404E051A80DB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39A1B-5BF0-41DC-A891-854475EE541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3: Further refinement &amp; integrating our new model into Ghidra (Spring)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D0092-055E-45C4-8751-24117DEE93B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6BFA-D438-4057-8B4E-B3C65F4A45B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E319D-1725-4BEC-AC63-1C10BE9E78B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are taking advantage of a current existing open-source large language model "LLM4Decompile".</a:t>
          </a:r>
        </a:p>
      </dsp:txBody>
      <dsp:txXfrm>
        <a:off x="1948202" y="368029"/>
        <a:ext cx="3233964" cy="1371985"/>
      </dsp:txXfrm>
    </dsp:sp>
    <dsp:sp modelId="{88F1A8FA-8841-4AF5-8033-93E89CFA270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65FEA-0AED-4422-8211-3FBC8A77BD5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1027-FDDC-4A91-BF3C-20FF164A228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LLM already has the ability to decompile binary/assembly to C  (Best version ~65% accurate)</a:t>
          </a:r>
        </a:p>
      </dsp:txBody>
      <dsp:txXfrm>
        <a:off x="7411643" y="368029"/>
        <a:ext cx="3233964" cy="1371985"/>
      </dsp:txXfrm>
    </dsp:sp>
    <dsp:sp modelId="{7695FB70-BC18-41A6-A8C3-DB1ABFDAF4B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8BE24-76C1-4E6C-80C4-A5522D0C1B1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87D51-00A1-4EF9-A7DF-238C27FAA3F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current goal is to refine this LLM to become more accurate.</a:t>
          </a:r>
        </a:p>
      </dsp:txBody>
      <dsp:txXfrm>
        <a:off x="1948202" y="2452790"/>
        <a:ext cx="3233964" cy="1371985"/>
      </dsp:txXfrm>
    </dsp:sp>
    <dsp:sp modelId="{D2E1AF49-152E-485D-A443-7D168EE63AB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A9DB4-1386-4712-958C-84E2E35E565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F58C-8E7D-45D9-8AC0-3786FB03579E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 we accomplish this?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98BED-FFCB-4990-96A5-09AA0467FA4F}">
      <dsp:nvSpPr>
        <dsp:cNvPr id="0" name=""/>
        <dsp:cNvSpPr/>
      </dsp:nvSpPr>
      <dsp:spPr>
        <a:xfrm>
          <a:off x="8092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01E53-C0FC-4634-A3B4-CCE73365925C}">
      <dsp:nvSpPr>
        <dsp:cNvPr id="0" name=""/>
        <dsp:cNvSpPr/>
      </dsp:nvSpPr>
      <dsp:spPr>
        <a:xfrm>
          <a:off x="8092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Our team has the latest LLM4Decompile model running on our development environment</a:t>
          </a:r>
        </a:p>
      </dsp:txBody>
      <dsp:txXfrm>
        <a:off x="8092" y="1360422"/>
        <a:ext cx="2320312" cy="1089277"/>
      </dsp:txXfrm>
    </dsp:sp>
    <dsp:sp modelId="{D4BC38ED-05FF-42EF-B7DB-25404488180F}">
      <dsp:nvSpPr>
        <dsp:cNvPr id="0" name=""/>
        <dsp:cNvSpPr/>
      </dsp:nvSpPr>
      <dsp:spPr>
        <a:xfrm>
          <a:off x="8092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A0723-098F-47E5-A500-5A47BDE7EB12}">
      <dsp:nvSpPr>
        <dsp:cNvPr id="0" name=""/>
        <dsp:cNvSpPr/>
      </dsp:nvSpPr>
      <dsp:spPr>
        <a:xfrm>
          <a:off x="2734460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727F-4D1A-4E39-B8F6-A7F017E15CB3}">
      <dsp:nvSpPr>
        <dsp:cNvPr id="0" name=""/>
        <dsp:cNvSpPr/>
      </dsp:nvSpPr>
      <dsp:spPr>
        <a:xfrm>
          <a:off x="2734460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Hosting this model on ubuntu desktop provided by GMU</a:t>
          </a:r>
          <a:r>
            <a:rPr lang="en-US" sz="1400" b="1" kern="1200">
              <a:latin typeface="Calibri Light" panose="020F0302020204030204"/>
            </a:rPr>
            <a:t>, with code repository (</a:t>
          </a:r>
          <a:r>
            <a:rPr lang="en-US" sz="1400" b="1" kern="1200" err="1">
              <a:latin typeface="Calibri Light" panose="020F0302020204030204"/>
            </a:rPr>
            <a:t>github</a:t>
          </a:r>
          <a:r>
            <a:rPr lang="en-US" sz="1400" b="1" kern="1200">
              <a:latin typeface="Calibri Light" panose="020F0302020204030204"/>
            </a:rPr>
            <a:t>)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sz="1400" b="1" kern="1200">
            <a:latin typeface="Calibri Light"/>
            <a:cs typeface="Calibri"/>
          </a:endParaRPr>
        </a:p>
      </dsp:txBody>
      <dsp:txXfrm>
        <a:off x="2734460" y="1360422"/>
        <a:ext cx="2320312" cy="1089277"/>
      </dsp:txXfrm>
    </dsp:sp>
    <dsp:sp modelId="{461D80F0-104F-46F1-BB0E-E211C9DD49B5}">
      <dsp:nvSpPr>
        <dsp:cNvPr id="0" name=""/>
        <dsp:cNvSpPr/>
      </dsp:nvSpPr>
      <dsp:spPr>
        <a:xfrm>
          <a:off x="2734460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69785-EE35-4396-9823-B05856DFFDD0}">
      <dsp:nvSpPr>
        <dsp:cNvPr id="0" name=""/>
        <dsp:cNvSpPr/>
      </dsp:nvSpPr>
      <dsp:spPr>
        <a:xfrm>
          <a:off x="5460827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9D136-DAEE-4416-AD6F-423CB3817E60}">
      <dsp:nvSpPr>
        <dsp:cNvPr id="0" name=""/>
        <dsp:cNvSpPr/>
      </dsp:nvSpPr>
      <dsp:spPr>
        <a:xfrm>
          <a:off x="5460827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the model running, we can begin to test, improve, and refine it.</a:t>
          </a:r>
        </a:p>
      </dsp:txBody>
      <dsp:txXfrm>
        <a:off x="5460827" y="1360422"/>
        <a:ext cx="2320312" cy="1089277"/>
      </dsp:txXfrm>
    </dsp:sp>
    <dsp:sp modelId="{5698A7C6-F37D-4796-9E34-21DF3DB77AAD}">
      <dsp:nvSpPr>
        <dsp:cNvPr id="0" name=""/>
        <dsp:cNvSpPr/>
      </dsp:nvSpPr>
      <dsp:spPr>
        <a:xfrm>
          <a:off x="5460827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96B52-F520-444E-80E2-F4F2B6B55C45}">
      <dsp:nvSpPr>
        <dsp:cNvPr id="0" name=""/>
        <dsp:cNvSpPr/>
      </dsp:nvSpPr>
      <dsp:spPr>
        <a:xfrm>
          <a:off x="8187194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450E-A4B5-46FC-AE14-70897F52A355}">
      <dsp:nvSpPr>
        <dsp:cNvPr id="0" name=""/>
        <dsp:cNvSpPr/>
      </dsp:nvSpPr>
      <dsp:spPr>
        <a:xfrm>
          <a:off x="8187194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have split into 2 teams to achieve these objectives</a:t>
          </a:r>
        </a:p>
      </dsp:txBody>
      <dsp:txXfrm>
        <a:off x="8187194" y="1360422"/>
        <a:ext cx="2320312" cy="1089277"/>
      </dsp:txXfrm>
    </dsp:sp>
    <dsp:sp modelId="{3A3B3EE5-2CB6-4C54-8695-1EE9BA76B7A4}">
      <dsp:nvSpPr>
        <dsp:cNvPr id="0" name=""/>
        <dsp:cNvSpPr/>
      </dsp:nvSpPr>
      <dsp:spPr>
        <a:xfrm>
          <a:off x="8187194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 Team – This team oversees building a RAG Pipeline that we will combine with LLM4Decompile to improve accuracy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 Team – This team oversees evaluating the current LLM4Decompile model and determining where it falls short.</a:t>
          </a:r>
        </a:p>
      </dsp:txBody>
      <dsp:txXfrm>
        <a:off x="8187194" y="2520927"/>
        <a:ext cx="2320312" cy="1435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0DC99-CBCE-4382-B351-6B4B868BFAAD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DBD44-FEA2-4ADF-81B0-B09C38D7D969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5209A-E0F8-40CC-883A-35706D682D0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u="none" kern="1200" dirty="0"/>
            <a:t>Begin studying attacks and create a plan for where to begin. ​</a:t>
          </a:r>
          <a:endParaRPr lang="en-US" sz="1500" kern="1200" dirty="0"/>
        </a:p>
      </dsp:txBody>
      <dsp:txXfrm>
        <a:off x="93445" y="3018902"/>
        <a:ext cx="3206250" cy="720000"/>
      </dsp:txXfrm>
    </dsp:sp>
    <dsp:sp modelId="{ED088721-8E67-0242-91CD-26AA8C3A20D0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F2F86-63D7-794B-ACE4-5C5AF707AE13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90A9B-CEC5-C241-A4FF-DDF9FDD0071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u="none" kern="1200"/>
            <a:t>Execute plan for testing packages defined by supplied documents ​</a:t>
          </a:r>
        </a:p>
      </dsp:txBody>
      <dsp:txXfrm>
        <a:off x="3860789" y="3018902"/>
        <a:ext cx="3206250" cy="720000"/>
      </dsp:txXfrm>
    </dsp:sp>
    <dsp:sp modelId="{ACC4B62D-EEE0-B84D-97B4-DA93F28C10F1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0BA6F-9823-6D44-9818-0F4A3A359D0A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27506-E081-A049-B192-F761365ECFD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u="none" kern="1200" dirty="0"/>
            <a:t>Sort through dataset to determine why each failed file failed</a:t>
          </a:r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3FBD1-EFBC-4B7F-AE38-E488C9B5BF8F}">
      <dsp:nvSpPr>
        <dsp:cNvPr id="0" name=""/>
        <dsp:cNvSpPr/>
      </dsp:nvSpPr>
      <dsp:spPr>
        <a:xfrm>
          <a:off x="0" y="80644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Light" panose="020F0302020204030204"/>
            </a:rPr>
            <a:t>Create a better CFG Map by refining input functions to get better relationships</a:t>
          </a:r>
          <a:endParaRPr lang="en-US" sz="3100" kern="1200" dirty="0"/>
        </a:p>
      </dsp:txBody>
      <dsp:txXfrm>
        <a:off x="83216" y="163860"/>
        <a:ext cx="6500401" cy="1538258"/>
      </dsp:txXfrm>
    </dsp:sp>
    <dsp:sp modelId="{7CB99A0B-4210-4448-B483-C4CFE5FD9421}">
      <dsp:nvSpPr>
        <dsp:cNvPr id="0" name=""/>
        <dsp:cNvSpPr/>
      </dsp:nvSpPr>
      <dsp:spPr>
        <a:xfrm>
          <a:off x="0" y="1874614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Light" panose="020F0302020204030204"/>
            </a:rPr>
            <a:t>Explore Radar2 vs Ghidra CFG creation</a:t>
          </a:r>
          <a:br>
            <a:rPr lang="en-US" sz="31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lang="en-US" sz="3100" kern="1200" dirty="0">
              <a:latin typeface="Calibri Light" panose="020F0302020204030204"/>
            </a:rPr>
            <a:t> Radar2 is a possible replacement</a:t>
          </a:r>
        </a:p>
      </dsp:txBody>
      <dsp:txXfrm>
        <a:off x="83216" y="1957830"/>
        <a:ext cx="6500401" cy="1538258"/>
      </dsp:txXfrm>
    </dsp:sp>
    <dsp:sp modelId="{35EF5B4B-20C5-4B7A-9BB3-8555A2C454DF}">
      <dsp:nvSpPr>
        <dsp:cNvPr id="0" name=""/>
        <dsp:cNvSpPr/>
      </dsp:nvSpPr>
      <dsp:spPr>
        <a:xfrm>
          <a:off x="0" y="3668585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Light" panose="020F0302020204030204"/>
            </a:rPr>
            <a:t>Create new input layers for LLM4Decompile that accepts multiple parameters (Files, Text, CFGs)</a:t>
          </a:r>
          <a:endParaRPr lang="en-US" sz="3100" kern="1200" dirty="0"/>
        </a:p>
      </dsp:txBody>
      <dsp:txXfrm>
        <a:off x="83216" y="3751801"/>
        <a:ext cx="6500401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Ghidra-LLM: Large Language Models for Static 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Week 8 Update</a:t>
            </a:r>
          </a:p>
          <a:p>
            <a:pPr algn="l"/>
            <a:r>
              <a:rPr lang="en-US"/>
              <a:t>Project 9: Bisesh, Mack, Maximilan, Craig, Justin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06AC-5F9C-761C-221A-2B9639E2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Next 2 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E8463-B353-CB6A-ADD9-B896664B6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408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9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6CFF1AA-AA7D-FA99-A813-473CA0BF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cs typeface="Calibri Light"/>
              </a:rPr>
              <a:t>CFG Map</a:t>
            </a:r>
            <a:endParaRPr lang="en-US" sz="3200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E6255B-0C6C-1784-F279-3A7DFE38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92" r="3584" b="-1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59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C40BA-BEB4-9BDF-EA33-547E942C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 – Phase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FF388C-F3A8-6F54-7341-2CF3A5F25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34532"/>
            <a:ext cx="11327549" cy="33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6D8E0-E31A-4EAB-69D6-C4120D4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- Project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F3495-6072-FFEE-C13D-BF0014FCE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4808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3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C9DA-1F8A-429C-D5B2-068A44B4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Project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BC960-3616-4029-CE91-A76F3B70D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42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29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0A61-6B65-5989-C6DF-55CCFF6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Phase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9F90A-4659-6AF3-ACE8-E62F92CB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1384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1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4716-4A6B-B4FE-3F71-CD3BF8D7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Team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579DB6-C3F7-7380-6AFB-E04EEF40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865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48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E6E4-7605-C18E-FBDB-EF81FE6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Environment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/>
            </a:br>
            <a:br>
              <a:rPr lang="en-US" sz="4000"/>
            </a:b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Content Placeholder 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08400338-356B-06BA-45E0-FB32ACA3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84" b="4390"/>
          <a:stretch/>
        </p:blipFill>
        <p:spPr>
          <a:xfrm>
            <a:off x="4142994" y="1094834"/>
            <a:ext cx="7872750" cy="42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3657-9259-EC33-3C3E-2BA5943B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Red Team (Mack, Max, Bisesh) Objectives – Last 2 weeks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160C-61CC-5D72-2701-F0937AD1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 fontAlgn="base">
              <a:lnSpc>
                <a:spcPts val="26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Created an automated script to test functions within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exeBench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criteria:​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Re-compile-ability​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Executability​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Human Readable​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6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Gathered 1,000 working files and 5,000 failed files for use in red team efforts.​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6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Began to sort failed files into categories to use in red team package tests.​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7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CE1BD-E245-E5EB-3666-7FB45E07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Red Team (Mack, Max, Bisesh) Objectives – Next 2 weeks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E8609-00E3-FD79-7693-A8058A6E3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6847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35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C761B-6F13-1672-B788-BE4BBE7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Last 2 Weeks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0BE0-5FC7-82AF-F9C6-1F08B21D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000" dirty="0">
                <a:cs typeface="Calibri"/>
              </a:rPr>
              <a:t>Created a local subset of </a:t>
            </a:r>
            <a:r>
              <a:rPr lang="en-US" sz="2000" dirty="0" err="1">
                <a:cs typeface="Calibri"/>
              </a:rPr>
              <a:t>exeBench</a:t>
            </a:r>
            <a:r>
              <a:rPr lang="en-US" sz="2000" dirty="0">
                <a:cs typeface="Calibri"/>
              </a:rPr>
              <a:t> data using successful and unsuccessful files</a:t>
            </a:r>
          </a:p>
          <a:p>
            <a:pPr marL="457200" indent="-457200"/>
            <a:r>
              <a:rPr lang="en-US" sz="2000" dirty="0">
                <a:cs typeface="Calibri"/>
              </a:rPr>
              <a:t>Began working on creating a local database of C and ASM files to be used as RAG input.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Efforts paused due to more recent given directions</a:t>
            </a:r>
          </a:p>
          <a:p>
            <a:pPr marL="457200" indent="-457200"/>
            <a:r>
              <a:rPr lang="en-US" sz="2000" dirty="0">
                <a:cs typeface="Calibri"/>
              </a:rPr>
              <a:t>Utilized neo4j and </a:t>
            </a:r>
            <a:r>
              <a:rPr lang="en-US" sz="2000" dirty="0" err="1">
                <a:cs typeface="Calibri"/>
              </a:rPr>
              <a:t>GenAI</a:t>
            </a:r>
            <a:r>
              <a:rPr lang="en-US" sz="2000" dirty="0">
                <a:cs typeface="Calibri"/>
              </a:rPr>
              <a:t> tools to vectorize </a:t>
            </a:r>
            <a:r>
              <a:rPr lang="en-US" sz="2000" dirty="0" err="1">
                <a:cs typeface="Calibri"/>
              </a:rPr>
              <a:t>exeBench</a:t>
            </a:r>
            <a:r>
              <a:rPr lang="en-US" sz="2000" dirty="0">
                <a:cs typeface="Calibri"/>
              </a:rPr>
              <a:t> subset 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Created vectorization process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Created Control Flow Graph mappings of C -&gt; ASM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Successfully built relationship map</a:t>
            </a:r>
          </a:p>
          <a:p>
            <a:pPr marL="457200" indent="-457200"/>
            <a:r>
              <a:rPr lang="en-US" sz="2000" dirty="0">
                <a:cs typeface="Calibri"/>
              </a:rPr>
              <a:t>Began stripping layers of LLM4Decompile to refine the input.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LLM4Decompile is built using </a:t>
            </a:r>
            <a:r>
              <a:rPr lang="en-US" sz="1600" dirty="0" err="1">
                <a:cs typeface="Calibri"/>
              </a:rPr>
              <a:t>Deepseek</a:t>
            </a:r>
            <a:r>
              <a:rPr lang="en-US" sz="1600" dirty="0">
                <a:cs typeface="Calibri"/>
              </a:rPr>
              <a:t> Code and LLAMA2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Established local model of </a:t>
            </a:r>
            <a:r>
              <a:rPr lang="en-US" sz="1600" dirty="0" err="1">
                <a:cs typeface="Calibri"/>
              </a:rPr>
              <a:t>DeepSeek</a:t>
            </a:r>
            <a:r>
              <a:rPr lang="en-US" sz="1600" dirty="0">
                <a:cs typeface="Calibri"/>
              </a:rPr>
              <a:t> Coder to understand "chat"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5589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577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Ghidra-LLM: Large Language Models for Static Reverse Engineering</vt:lpstr>
      <vt:lpstr>Review - Project Goal</vt:lpstr>
      <vt:lpstr>Review – Project Process</vt:lpstr>
      <vt:lpstr>Review – Phase 1</vt:lpstr>
      <vt:lpstr>Team Objectives</vt:lpstr>
      <vt:lpstr>Lab Environment   </vt:lpstr>
      <vt:lpstr>Red Team (Mack, Max, Bisesh) Objectives – Last 2 weeks</vt:lpstr>
      <vt:lpstr>Red Team (Mack, Max, Bisesh) Objectives – Next 2 weeks</vt:lpstr>
      <vt:lpstr>RAG Team (Craig, Justin) Objectives – Last 2 Weeks</vt:lpstr>
      <vt:lpstr>RAG Team (Craig, Justin) Objectives – Next 2 Weeks</vt:lpstr>
      <vt:lpstr>CFG Map</vt:lpstr>
      <vt:lpstr>Gantt Chart – Phase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Justin Rockwell</cp:lastModifiedBy>
  <cp:revision>93</cp:revision>
  <dcterms:created xsi:type="dcterms:W3CDTF">2024-10-17T16:50:00Z</dcterms:created>
  <dcterms:modified xsi:type="dcterms:W3CDTF">2024-11-02T02:26:48Z</dcterms:modified>
</cp:coreProperties>
</file>