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73" r:id="rId6"/>
    <p:sldId id="269" r:id="rId7"/>
    <p:sldId id="263" r:id="rId8"/>
    <p:sldId id="272" r:id="rId9"/>
    <p:sldId id="265" r:id="rId10"/>
    <p:sldId id="264" r:id="rId11"/>
    <p:sldId id="266" r:id="rId12"/>
    <p:sldId id="270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BAEAEE-E690-8925-166D-54A90DC26AD6}" v="209" dt="2024-11-14T22:41:06.655"/>
    <p1510:client id="{77984BF3-BDBF-FB90-793F-7AC089ECCCF6}" v="22" dt="2024-11-14T22:41:13.450"/>
    <p1510:client id="{BB2456C0-6CB7-AE44-311D-5438F19C4638}" v="527" dt="2024-11-14T22:45:07.009"/>
    <p1510:client id="{D1EBB703-2C83-FA28-0C2E-1C16B6883058}" v="2" dt="2024-11-14T20:55:45.6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312CD0-C74B-441F-846C-F3B179FAA44F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AE7E3973-984C-4807-90A0-F0FEC4D283C7}">
      <dgm:prSet/>
      <dgm:spPr/>
      <dgm:t>
        <a:bodyPr/>
        <a:lstStyle/>
        <a:p>
          <a:r>
            <a:rPr lang="en-US"/>
            <a:t>In this project, our team will create large language model support for NSA’s new reverse engineering tool, Ghidra. </a:t>
          </a:r>
        </a:p>
      </dgm:t>
    </dgm:pt>
    <dgm:pt modelId="{C81C7835-D133-4D03-976C-BD51F563B590}" type="parTrans" cxnId="{3068928C-3FFC-42C4-9DA7-F75C26CBA72F}">
      <dgm:prSet/>
      <dgm:spPr/>
      <dgm:t>
        <a:bodyPr/>
        <a:lstStyle/>
        <a:p>
          <a:endParaRPr lang="en-US"/>
        </a:p>
      </dgm:t>
    </dgm:pt>
    <dgm:pt modelId="{1812E345-7EAA-4D13-9F9B-94C4846237EC}" type="sibTrans" cxnId="{3068928C-3FFC-42C4-9DA7-F75C26CBA72F}">
      <dgm:prSet/>
      <dgm:spPr/>
      <dgm:t>
        <a:bodyPr/>
        <a:lstStyle/>
        <a:p>
          <a:endParaRPr lang="en-US"/>
        </a:p>
      </dgm:t>
    </dgm:pt>
    <dgm:pt modelId="{3F42FEDD-55E3-48CE-80C3-ADC8C93CBC0D}">
      <dgm:prSet/>
      <dgm:spPr/>
      <dgm:t>
        <a:bodyPr/>
        <a:lstStyle/>
        <a:p>
          <a:r>
            <a:rPr lang="en-US"/>
            <a:t>Reverse engineering is inherently a lossy process. Valuable context and data is often lost or obscured. Our goal is to use machine learning to bridge this gap.</a:t>
          </a:r>
        </a:p>
      </dgm:t>
    </dgm:pt>
    <dgm:pt modelId="{8A968827-0E7D-4D3D-A208-58261C3C73CB}" type="parTrans" cxnId="{30850D95-BD00-454A-9C7E-94F1E07E76C1}">
      <dgm:prSet/>
      <dgm:spPr/>
      <dgm:t>
        <a:bodyPr/>
        <a:lstStyle/>
        <a:p>
          <a:endParaRPr lang="en-US"/>
        </a:p>
      </dgm:t>
    </dgm:pt>
    <dgm:pt modelId="{D62D5DC8-DF20-41F7-AC10-6946BB8D9BF0}" type="sibTrans" cxnId="{30850D95-BD00-454A-9C7E-94F1E07E76C1}">
      <dgm:prSet/>
      <dgm:spPr/>
      <dgm:t>
        <a:bodyPr/>
        <a:lstStyle/>
        <a:p>
          <a:endParaRPr lang="en-US"/>
        </a:p>
      </dgm:t>
    </dgm:pt>
    <dgm:pt modelId="{FA048069-4810-49AC-8427-8578F7E5B99F}" type="pres">
      <dgm:prSet presAssocID="{EE312CD0-C74B-441F-846C-F3B179FAA44F}" presName="root" presStyleCnt="0">
        <dgm:presLayoutVars>
          <dgm:dir/>
          <dgm:resizeHandles val="exact"/>
        </dgm:presLayoutVars>
      </dgm:prSet>
      <dgm:spPr/>
    </dgm:pt>
    <dgm:pt modelId="{9179A0D5-5367-4F4C-9699-2628ABD3D442}" type="pres">
      <dgm:prSet presAssocID="{EE312CD0-C74B-441F-846C-F3B179FAA44F}" presName="container" presStyleCnt="0">
        <dgm:presLayoutVars>
          <dgm:dir/>
          <dgm:resizeHandles val="exact"/>
        </dgm:presLayoutVars>
      </dgm:prSet>
      <dgm:spPr/>
    </dgm:pt>
    <dgm:pt modelId="{C101E42C-A598-4DC5-93C5-0AFB37073891}" type="pres">
      <dgm:prSet presAssocID="{AE7E3973-984C-4807-90A0-F0FEC4D283C7}" presName="compNode" presStyleCnt="0"/>
      <dgm:spPr/>
    </dgm:pt>
    <dgm:pt modelId="{5BA9D08F-99C7-4BD4-96C4-11CB912CAA76}" type="pres">
      <dgm:prSet presAssocID="{AE7E3973-984C-4807-90A0-F0FEC4D283C7}" presName="iconBgRect" presStyleLbl="bgShp" presStyleIdx="0" presStyleCnt="2"/>
      <dgm:spPr/>
    </dgm:pt>
    <dgm:pt modelId="{8EE5734E-8589-48D3-A31E-3830E40533BD}" type="pres">
      <dgm:prSet presAssocID="{AE7E3973-984C-4807-90A0-F0FEC4D283C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0F9DD2E7-4F99-440A-A790-3163AF5871DC}" type="pres">
      <dgm:prSet presAssocID="{AE7E3973-984C-4807-90A0-F0FEC4D283C7}" presName="spaceRect" presStyleCnt="0"/>
      <dgm:spPr/>
    </dgm:pt>
    <dgm:pt modelId="{98127DE4-D639-41E5-946C-85A1BF597414}" type="pres">
      <dgm:prSet presAssocID="{AE7E3973-984C-4807-90A0-F0FEC4D283C7}" presName="textRect" presStyleLbl="revTx" presStyleIdx="0" presStyleCnt="2">
        <dgm:presLayoutVars>
          <dgm:chMax val="1"/>
          <dgm:chPref val="1"/>
        </dgm:presLayoutVars>
      </dgm:prSet>
      <dgm:spPr/>
    </dgm:pt>
    <dgm:pt modelId="{B7578E3C-BB8E-4409-8EC8-3A7CDDA7FE58}" type="pres">
      <dgm:prSet presAssocID="{1812E345-7EAA-4D13-9F9B-94C4846237EC}" presName="sibTrans" presStyleLbl="sibTrans2D1" presStyleIdx="0" presStyleCnt="0"/>
      <dgm:spPr/>
    </dgm:pt>
    <dgm:pt modelId="{9235E536-726D-46C4-9853-DFED401EBA31}" type="pres">
      <dgm:prSet presAssocID="{3F42FEDD-55E3-48CE-80C3-ADC8C93CBC0D}" presName="compNode" presStyleCnt="0"/>
      <dgm:spPr/>
    </dgm:pt>
    <dgm:pt modelId="{FF1294E0-5DA2-4EAE-8206-0671342C8870}" type="pres">
      <dgm:prSet presAssocID="{3F42FEDD-55E3-48CE-80C3-ADC8C93CBC0D}" presName="iconBgRect" presStyleLbl="bgShp" presStyleIdx="1" presStyleCnt="2"/>
      <dgm:spPr/>
    </dgm:pt>
    <dgm:pt modelId="{C6923ECE-0183-4FF7-8FD4-45385D4D9791}" type="pres">
      <dgm:prSet presAssocID="{3F42FEDD-55E3-48CE-80C3-ADC8C93CBC0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dge scene"/>
        </a:ext>
      </dgm:extLst>
    </dgm:pt>
    <dgm:pt modelId="{0F90D85B-C151-4227-95D9-7C4A86D5056E}" type="pres">
      <dgm:prSet presAssocID="{3F42FEDD-55E3-48CE-80C3-ADC8C93CBC0D}" presName="spaceRect" presStyleCnt="0"/>
      <dgm:spPr/>
    </dgm:pt>
    <dgm:pt modelId="{4CA538B2-3A59-4C05-BC52-862EE3EC2245}" type="pres">
      <dgm:prSet presAssocID="{3F42FEDD-55E3-48CE-80C3-ADC8C93CBC0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FBEAA36-BBF8-4751-9EEA-64E574129FC2}" type="presOf" srcId="{EE312CD0-C74B-441F-846C-F3B179FAA44F}" destId="{FA048069-4810-49AC-8427-8578F7E5B99F}" srcOrd="0" destOrd="0" presId="urn:microsoft.com/office/officeart/2018/2/layout/IconCircleList"/>
    <dgm:cxn modelId="{2C410350-72A0-4CEB-8023-85466961A6A3}" type="presOf" srcId="{AE7E3973-984C-4807-90A0-F0FEC4D283C7}" destId="{98127DE4-D639-41E5-946C-85A1BF597414}" srcOrd="0" destOrd="0" presId="urn:microsoft.com/office/officeart/2018/2/layout/IconCircleList"/>
    <dgm:cxn modelId="{D5D28C8C-69FE-486B-A8F6-8A64A910867E}" type="presOf" srcId="{3F42FEDD-55E3-48CE-80C3-ADC8C93CBC0D}" destId="{4CA538B2-3A59-4C05-BC52-862EE3EC2245}" srcOrd="0" destOrd="0" presId="urn:microsoft.com/office/officeart/2018/2/layout/IconCircleList"/>
    <dgm:cxn modelId="{3068928C-3FFC-42C4-9DA7-F75C26CBA72F}" srcId="{EE312CD0-C74B-441F-846C-F3B179FAA44F}" destId="{AE7E3973-984C-4807-90A0-F0FEC4D283C7}" srcOrd="0" destOrd="0" parTransId="{C81C7835-D133-4D03-976C-BD51F563B590}" sibTransId="{1812E345-7EAA-4D13-9F9B-94C4846237EC}"/>
    <dgm:cxn modelId="{30850D95-BD00-454A-9C7E-94F1E07E76C1}" srcId="{EE312CD0-C74B-441F-846C-F3B179FAA44F}" destId="{3F42FEDD-55E3-48CE-80C3-ADC8C93CBC0D}" srcOrd="1" destOrd="0" parTransId="{8A968827-0E7D-4D3D-A208-58261C3C73CB}" sibTransId="{D62D5DC8-DF20-41F7-AC10-6946BB8D9BF0}"/>
    <dgm:cxn modelId="{B27AF8AF-EEC6-4F89-9C3A-EE0CD0E5FCBB}" type="presOf" srcId="{1812E345-7EAA-4D13-9F9B-94C4846237EC}" destId="{B7578E3C-BB8E-4409-8EC8-3A7CDDA7FE58}" srcOrd="0" destOrd="0" presId="urn:microsoft.com/office/officeart/2018/2/layout/IconCircleList"/>
    <dgm:cxn modelId="{13BD2D9C-941F-495B-AB17-63C15F9B3CAB}" type="presParOf" srcId="{FA048069-4810-49AC-8427-8578F7E5B99F}" destId="{9179A0D5-5367-4F4C-9699-2628ABD3D442}" srcOrd="0" destOrd="0" presId="urn:microsoft.com/office/officeart/2018/2/layout/IconCircleList"/>
    <dgm:cxn modelId="{DBD02C60-32AE-4CC0-A4D6-314E381133AD}" type="presParOf" srcId="{9179A0D5-5367-4F4C-9699-2628ABD3D442}" destId="{C101E42C-A598-4DC5-93C5-0AFB37073891}" srcOrd="0" destOrd="0" presId="urn:microsoft.com/office/officeart/2018/2/layout/IconCircleList"/>
    <dgm:cxn modelId="{AEC8345E-B7A4-4B16-AB11-344191CB29F3}" type="presParOf" srcId="{C101E42C-A598-4DC5-93C5-0AFB37073891}" destId="{5BA9D08F-99C7-4BD4-96C4-11CB912CAA76}" srcOrd="0" destOrd="0" presId="urn:microsoft.com/office/officeart/2018/2/layout/IconCircleList"/>
    <dgm:cxn modelId="{F5DE7269-D908-4DBD-80F7-CA401161D0FC}" type="presParOf" srcId="{C101E42C-A598-4DC5-93C5-0AFB37073891}" destId="{8EE5734E-8589-48D3-A31E-3830E40533BD}" srcOrd="1" destOrd="0" presId="urn:microsoft.com/office/officeart/2018/2/layout/IconCircleList"/>
    <dgm:cxn modelId="{592DBC9E-B17D-4C80-B7E5-937D451041E4}" type="presParOf" srcId="{C101E42C-A598-4DC5-93C5-0AFB37073891}" destId="{0F9DD2E7-4F99-440A-A790-3163AF5871DC}" srcOrd="2" destOrd="0" presId="urn:microsoft.com/office/officeart/2018/2/layout/IconCircleList"/>
    <dgm:cxn modelId="{F2D0D29C-50CB-4653-A1F7-3CF0F30E3DC0}" type="presParOf" srcId="{C101E42C-A598-4DC5-93C5-0AFB37073891}" destId="{98127DE4-D639-41E5-946C-85A1BF597414}" srcOrd="3" destOrd="0" presId="urn:microsoft.com/office/officeart/2018/2/layout/IconCircleList"/>
    <dgm:cxn modelId="{975E0FE1-21A4-4520-A41E-E11EB7D9ECD4}" type="presParOf" srcId="{9179A0D5-5367-4F4C-9699-2628ABD3D442}" destId="{B7578E3C-BB8E-4409-8EC8-3A7CDDA7FE58}" srcOrd="1" destOrd="0" presId="urn:microsoft.com/office/officeart/2018/2/layout/IconCircleList"/>
    <dgm:cxn modelId="{A5A1FED0-88BB-4998-A225-8574898BA107}" type="presParOf" srcId="{9179A0D5-5367-4F4C-9699-2628ABD3D442}" destId="{9235E536-726D-46C4-9853-DFED401EBA31}" srcOrd="2" destOrd="0" presId="urn:microsoft.com/office/officeart/2018/2/layout/IconCircleList"/>
    <dgm:cxn modelId="{8FB30C74-41F2-41FD-A18D-1EFFBD587F4E}" type="presParOf" srcId="{9235E536-726D-46C4-9853-DFED401EBA31}" destId="{FF1294E0-5DA2-4EAE-8206-0671342C8870}" srcOrd="0" destOrd="0" presId="urn:microsoft.com/office/officeart/2018/2/layout/IconCircleList"/>
    <dgm:cxn modelId="{A44FBC1A-33CA-4838-BD10-796CB2B3D0A0}" type="presParOf" srcId="{9235E536-726D-46C4-9853-DFED401EBA31}" destId="{C6923ECE-0183-4FF7-8FD4-45385D4D9791}" srcOrd="1" destOrd="0" presId="urn:microsoft.com/office/officeart/2018/2/layout/IconCircleList"/>
    <dgm:cxn modelId="{430A36EB-56ED-4EC6-AC21-C7B7512A7C22}" type="presParOf" srcId="{9235E536-726D-46C4-9853-DFED401EBA31}" destId="{0F90D85B-C151-4227-95D9-7C4A86D5056E}" srcOrd="2" destOrd="0" presId="urn:microsoft.com/office/officeart/2018/2/layout/IconCircleList"/>
    <dgm:cxn modelId="{76292430-2772-4316-B250-5BF5B4D6AB97}" type="presParOf" srcId="{9235E536-726D-46C4-9853-DFED401EBA31}" destId="{4CA538B2-3A59-4C05-BC52-862EE3EC224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7C4A76-3631-451A-9742-D37ABA795E5A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B7A42FB9-E47F-49AC-9A14-36FC99AAE663}">
      <dgm:prSet/>
      <dgm:spPr/>
      <dgm:t>
        <a:bodyPr/>
        <a:lstStyle/>
        <a:p>
          <a:pPr>
            <a:defRPr cap="all"/>
          </a:pPr>
          <a:r>
            <a:rPr lang="en-US"/>
            <a:t>Multi-step project that consists of numerous phases</a:t>
          </a:r>
        </a:p>
      </dgm:t>
    </dgm:pt>
    <dgm:pt modelId="{B6FCF516-D0CF-4E46-87FD-A443735F686B}" type="parTrans" cxnId="{7F8F8E1B-F98B-4E65-B9DE-362460321D0A}">
      <dgm:prSet/>
      <dgm:spPr/>
      <dgm:t>
        <a:bodyPr/>
        <a:lstStyle/>
        <a:p>
          <a:endParaRPr lang="en-US"/>
        </a:p>
      </dgm:t>
    </dgm:pt>
    <dgm:pt modelId="{AB33657D-7C94-40C5-990E-8201D892E8D1}" type="sibTrans" cxnId="{7F8F8E1B-F98B-4E65-B9DE-362460321D0A}">
      <dgm:prSet/>
      <dgm:spPr/>
      <dgm:t>
        <a:bodyPr/>
        <a:lstStyle/>
        <a:p>
          <a:endParaRPr lang="en-US"/>
        </a:p>
      </dgm:t>
    </dgm:pt>
    <dgm:pt modelId="{E0C52952-B67F-421A-9D97-F1C4BD7859CA}">
      <dgm:prSet/>
      <dgm:spPr/>
      <dgm:t>
        <a:bodyPr/>
        <a:lstStyle/>
        <a:p>
          <a:pPr>
            <a:defRPr cap="all"/>
          </a:pPr>
          <a:r>
            <a:rPr lang="en-US"/>
            <a:t>Phase 1: Research &amp; Red Teaming current LLM application (Current)</a:t>
          </a:r>
        </a:p>
      </dgm:t>
    </dgm:pt>
    <dgm:pt modelId="{E03C9978-6F5E-47EC-BD49-3E6BC0A8A245}" type="parTrans" cxnId="{1050D987-8A66-47E5-94DB-CF909BD0B792}">
      <dgm:prSet/>
      <dgm:spPr/>
      <dgm:t>
        <a:bodyPr/>
        <a:lstStyle/>
        <a:p>
          <a:endParaRPr lang="en-US"/>
        </a:p>
      </dgm:t>
    </dgm:pt>
    <dgm:pt modelId="{90458320-5C13-404A-B6EC-D43481C29992}" type="sibTrans" cxnId="{1050D987-8A66-47E5-94DB-CF909BD0B792}">
      <dgm:prSet/>
      <dgm:spPr/>
      <dgm:t>
        <a:bodyPr/>
        <a:lstStyle/>
        <a:p>
          <a:endParaRPr lang="en-US"/>
        </a:p>
      </dgm:t>
    </dgm:pt>
    <dgm:pt modelId="{538E0DB4-52EA-484E-A2DA-A41CFA994585}">
      <dgm:prSet/>
      <dgm:spPr/>
      <dgm:t>
        <a:bodyPr/>
        <a:lstStyle/>
        <a:p>
          <a:pPr>
            <a:defRPr cap="all"/>
          </a:pPr>
          <a:r>
            <a:rPr lang="en-US"/>
            <a:t>Phase 2: Improving current models (Late Fall – Early Spring)</a:t>
          </a:r>
        </a:p>
      </dgm:t>
    </dgm:pt>
    <dgm:pt modelId="{05EED498-BCFA-4AA8-A359-C14966D54F4F}" type="parTrans" cxnId="{C9E7CE67-DFF6-4867-BFD7-82413D4755AB}">
      <dgm:prSet/>
      <dgm:spPr/>
      <dgm:t>
        <a:bodyPr/>
        <a:lstStyle/>
        <a:p>
          <a:endParaRPr lang="en-US"/>
        </a:p>
      </dgm:t>
    </dgm:pt>
    <dgm:pt modelId="{95DA1E6B-1F6F-467A-8D43-7E48FE4E2FDB}" type="sibTrans" cxnId="{C9E7CE67-DFF6-4867-BFD7-82413D4755AB}">
      <dgm:prSet/>
      <dgm:spPr/>
      <dgm:t>
        <a:bodyPr/>
        <a:lstStyle/>
        <a:p>
          <a:endParaRPr lang="en-US"/>
        </a:p>
      </dgm:t>
    </dgm:pt>
    <dgm:pt modelId="{BD0EA0E6-8C0B-4C53-9D92-8FC0591E444A}">
      <dgm:prSet/>
      <dgm:spPr/>
      <dgm:t>
        <a:bodyPr/>
        <a:lstStyle/>
        <a:p>
          <a:pPr>
            <a:defRPr cap="all"/>
          </a:pPr>
          <a:r>
            <a:rPr lang="en-US"/>
            <a:t>Phase 3: Further refinement &amp; integrating our new model into Ghidra (Spring)</a:t>
          </a:r>
        </a:p>
      </dgm:t>
    </dgm:pt>
    <dgm:pt modelId="{4C6A2523-8506-4FD9-96CF-01EDC1EDEFFF}" type="parTrans" cxnId="{6C62A96A-FB3B-4EDA-A236-19D1E48DC874}">
      <dgm:prSet/>
      <dgm:spPr/>
      <dgm:t>
        <a:bodyPr/>
        <a:lstStyle/>
        <a:p>
          <a:endParaRPr lang="en-US"/>
        </a:p>
      </dgm:t>
    </dgm:pt>
    <dgm:pt modelId="{F8C5B462-31AD-4539-B12B-C5925D7323D6}" type="sibTrans" cxnId="{6C62A96A-FB3B-4EDA-A236-19D1E48DC874}">
      <dgm:prSet/>
      <dgm:spPr/>
      <dgm:t>
        <a:bodyPr/>
        <a:lstStyle/>
        <a:p>
          <a:endParaRPr lang="en-US"/>
        </a:p>
      </dgm:t>
    </dgm:pt>
    <dgm:pt modelId="{CC1AD1B8-917E-4A9F-BD72-032D06C65E7A}" type="pres">
      <dgm:prSet presAssocID="{607C4A76-3631-451A-9742-D37ABA795E5A}" presName="root" presStyleCnt="0">
        <dgm:presLayoutVars>
          <dgm:dir/>
          <dgm:resizeHandles val="exact"/>
        </dgm:presLayoutVars>
      </dgm:prSet>
      <dgm:spPr/>
    </dgm:pt>
    <dgm:pt modelId="{F524E9D4-5F7C-4942-8935-9169CAD2CA41}" type="pres">
      <dgm:prSet presAssocID="{B7A42FB9-E47F-49AC-9A14-36FC99AAE663}" presName="compNode" presStyleCnt="0"/>
      <dgm:spPr/>
    </dgm:pt>
    <dgm:pt modelId="{2E3684EC-ECCA-4E38-8D05-3AED0AAFB026}" type="pres">
      <dgm:prSet presAssocID="{B7A42FB9-E47F-49AC-9A14-36FC99AAE663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4375A6AA-8D2C-40DC-80BF-A00EDE006E88}" type="pres">
      <dgm:prSet presAssocID="{B7A42FB9-E47F-49AC-9A14-36FC99AAE66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5BE31F5B-FEDD-4085-8189-FE1D95D48CBB}" type="pres">
      <dgm:prSet presAssocID="{B7A42FB9-E47F-49AC-9A14-36FC99AAE663}" presName="spaceRect" presStyleCnt="0"/>
      <dgm:spPr/>
    </dgm:pt>
    <dgm:pt modelId="{B6253B10-AE2C-461D-BDE7-AE909C742A24}" type="pres">
      <dgm:prSet presAssocID="{B7A42FB9-E47F-49AC-9A14-36FC99AAE663}" presName="textRect" presStyleLbl="revTx" presStyleIdx="0" presStyleCnt="4">
        <dgm:presLayoutVars>
          <dgm:chMax val="1"/>
          <dgm:chPref val="1"/>
        </dgm:presLayoutVars>
      </dgm:prSet>
      <dgm:spPr/>
    </dgm:pt>
    <dgm:pt modelId="{3A9780B7-6CA6-4314-B3D2-505AAE4B5EB9}" type="pres">
      <dgm:prSet presAssocID="{AB33657D-7C94-40C5-990E-8201D892E8D1}" presName="sibTrans" presStyleCnt="0"/>
      <dgm:spPr/>
    </dgm:pt>
    <dgm:pt modelId="{4F406E59-1ADD-4E14-A2E3-192E9239B329}" type="pres">
      <dgm:prSet presAssocID="{E0C52952-B67F-421A-9D97-F1C4BD7859CA}" presName="compNode" presStyleCnt="0"/>
      <dgm:spPr/>
    </dgm:pt>
    <dgm:pt modelId="{2C3698B4-52B2-448D-89EC-21E1B0663A1A}" type="pres">
      <dgm:prSet presAssocID="{E0C52952-B67F-421A-9D97-F1C4BD7859CA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CB168B98-0185-4F55-B0B1-6E9208DD1274}" type="pres">
      <dgm:prSet presAssocID="{E0C52952-B67F-421A-9D97-F1C4BD7859C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3B7629FD-7E2F-4D73-B9E6-8609CE3043F9}" type="pres">
      <dgm:prSet presAssocID="{E0C52952-B67F-421A-9D97-F1C4BD7859CA}" presName="spaceRect" presStyleCnt="0"/>
      <dgm:spPr/>
    </dgm:pt>
    <dgm:pt modelId="{73F35DE8-DBCF-4706-B03C-D5F4412AD63E}" type="pres">
      <dgm:prSet presAssocID="{E0C52952-B67F-421A-9D97-F1C4BD7859CA}" presName="textRect" presStyleLbl="revTx" presStyleIdx="1" presStyleCnt="4">
        <dgm:presLayoutVars>
          <dgm:chMax val="1"/>
          <dgm:chPref val="1"/>
        </dgm:presLayoutVars>
      </dgm:prSet>
      <dgm:spPr/>
    </dgm:pt>
    <dgm:pt modelId="{671183C6-AD62-4008-A15A-8BCD212E253D}" type="pres">
      <dgm:prSet presAssocID="{90458320-5C13-404A-B6EC-D43481C29992}" presName="sibTrans" presStyleCnt="0"/>
      <dgm:spPr/>
    </dgm:pt>
    <dgm:pt modelId="{C15E25FD-C858-4C3B-B220-80D79C82958C}" type="pres">
      <dgm:prSet presAssocID="{538E0DB4-52EA-484E-A2DA-A41CFA994585}" presName="compNode" presStyleCnt="0"/>
      <dgm:spPr/>
    </dgm:pt>
    <dgm:pt modelId="{C45FA078-C664-40AF-ACC3-57B920E86E75}" type="pres">
      <dgm:prSet presAssocID="{538E0DB4-52EA-484E-A2DA-A41CFA994585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29FD573A-EC90-4EFD-8257-E933E7B2BB87}" type="pres">
      <dgm:prSet presAssocID="{538E0DB4-52EA-484E-A2DA-A41CFA99458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0670633C-BEC9-43D4-841B-1653B6879C79}" type="pres">
      <dgm:prSet presAssocID="{538E0DB4-52EA-484E-A2DA-A41CFA994585}" presName="spaceRect" presStyleCnt="0"/>
      <dgm:spPr/>
    </dgm:pt>
    <dgm:pt modelId="{CAF0EC07-D1A3-48AF-9CAD-BBF155F32DFE}" type="pres">
      <dgm:prSet presAssocID="{538E0DB4-52EA-484E-A2DA-A41CFA994585}" presName="textRect" presStyleLbl="revTx" presStyleIdx="2" presStyleCnt="4">
        <dgm:presLayoutVars>
          <dgm:chMax val="1"/>
          <dgm:chPref val="1"/>
        </dgm:presLayoutVars>
      </dgm:prSet>
      <dgm:spPr/>
    </dgm:pt>
    <dgm:pt modelId="{E372FB5C-C16F-4B1A-93F2-53C7C3EB1287}" type="pres">
      <dgm:prSet presAssocID="{95DA1E6B-1F6F-467A-8D43-7E48FE4E2FDB}" presName="sibTrans" presStyleCnt="0"/>
      <dgm:spPr/>
    </dgm:pt>
    <dgm:pt modelId="{94E3C61B-BCD7-4097-9590-669624BF8DAB}" type="pres">
      <dgm:prSet presAssocID="{BD0EA0E6-8C0B-4C53-9D92-8FC0591E444A}" presName="compNode" presStyleCnt="0"/>
      <dgm:spPr/>
    </dgm:pt>
    <dgm:pt modelId="{94D0E7DE-EF78-43B4-803B-22B30BE028D1}" type="pres">
      <dgm:prSet presAssocID="{BD0EA0E6-8C0B-4C53-9D92-8FC0591E444A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F7DC8D8-0FCA-487D-82D0-404E051A80DB}" type="pres">
      <dgm:prSet presAssocID="{BD0EA0E6-8C0B-4C53-9D92-8FC0591E444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ular Flowchart"/>
        </a:ext>
      </dgm:extLst>
    </dgm:pt>
    <dgm:pt modelId="{49F4DC48-0E97-4BB7-BA26-D8E7A2728263}" type="pres">
      <dgm:prSet presAssocID="{BD0EA0E6-8C0B-4C53-9D92-8FC0591E444A}" presName="spaceRect" presStyleCnt="0"/>
      <dgm:spPr/>
    </dgm:pt>
    <dgm:pt modelId="{D7739A1B-5BF0-41DC-A891-854475EE5414}" type="pres">
      <dgm:prSet presAssocID="{BD0EA0E6-8C0B-4C53-9D92-8FC0591E444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4349A0A-79F9-4315-AE38-E827E4CC9640}" type="presOf" srcId="{BD0EA0E6-8C0B-4C53-9D92-8FC0591E444A}" destId="{D7739A1B-5BF0-41DC-A891-854475EE5414}" srcOrd="0" destOrd="0" presId="urn:microsoft.com/office/officeart/2018/5/layout/IconLeafLabelList"/>
    <dgm:cxn modelId="{7F8F8E1B-F98B-4E65-B9DE-362460321D0A}" srcId="{607C4A76-3631-451A-9742-D37ABA795E5A}" destId="{B7A42FB9-E47F-49AC-9A14-36FC99AAE663}" srcOrd="0" destOrd="0" parTransId="{B6FCF516-D0CF-4E46-87FD-A443735F686B}" sibTransId="{AB33657D-7C94-40C5-990E-8201D892E8D1}"/>
    <dgm:cxn modelId="{6B9B835C-39E1-4B7F-B4AD-03244C3AF784}" type="presOf" srcId="{607C4A76-3631-451A-9742-D37ABA795E5A}" destId="{CC1AD1B8-917E-4A9F-BD72-032D06C65E7A}" srcOrd="0" destOrd="0" presId="urn:microsoft.com/office/officeart/2018/5/layout/IconLeafLabelList"/>
    <dgm:cxn modelId="{C9E7CE67-DFF6-4867-BFD7-82413D4755AB}" srcId="{607C4A76-3631-451A-9742-D37ABA795E5A}" destId="{538E0DB4-52EA-484E-A2DA-A41CFA994585}" srcOrd="2" destOrd="0" parTransId="{05EED498-BCFA-4AA8-A359-C14966D54F4F}" sibTransId="{95DA1E6B-1F6F-467A-8D43-7E48FE4E2FDB}"/>
    <dgm:cxn modelId="{6C62A96A-FB3B-4EDA-A236-19D1E48DC874}" srcId="{607C4A76-3631-451A-9742-D37ABA795E5A}" destId="{BD0EA0E6-8C0B-4C53-9D92-8FC0591E444A}" srcOrd="3" destOrd="0" parTransId="{4C6A2523-8506-4FD9-96CF-01EDC1EDEFFF}" sibTransId="{F8C5B462-31AD-4539-B12B-C5925D7323D6}"/>
    <dgm:cxn modelId="{3DFAC34F-AE5D-4A81-AB23-0AB0D0283F4F}" type="presOf" srcId="{538E0DB4-52EA-484E-A2DA-A41CFA994585}" destId="{CAF0EC07-D1A3-48AF-9CAD-BBF155F32DFE}" srcOrd="0" destOrd="0" presId="urn:microsoft.com/office/officeart/2018/5/layout/IconLeafLabelList"/>
    <dgm:cxn modelId="{B2A44C82-FAD7-494B-9BF1-F4B2ED3BD43F}" type="presOf" srcId="{B7A42FB9-E47F-49AC-9A14-36FC99AAE663}" destId="{B6253B10-AE2C-461D-BDE7-AE909C742A24}" srcOrd="0" destOrd="0" presId="urn:microsoft.com/office/officeart/2018/5/layout/IconLeafLabelList"/>
    <dgm:cxn modelId="{1050D987-8A66-47E5-94DB-CF909BD0B792}" srcId="{607C4A76-3631-451A-9742-D37ABA795E5A}" destId="{E0C52952-B67F-421A-9D97-F1C4BD7859CA}" srcOrd="1" destOrd="0" parTransId="{E03C9978-6F5E-47EC-BD49-3E6BC0A8A245}" sibTransId="{90458320-5C13-404A-B6EC-D43481C29992}"/>
    <dgm:cxn modelId="{8A1484AC-349F-42B6-80D3-E7CDDA62CF70}" type="presOf" srcId="{E0C52952-B67F-421A-9D97-F1C4BD7859CA}" destId="{73F35DE8-DBCF-4706-B03C-D5F4412AD63E}" srcOrd="0" destOrd="0" presId="urn:microsoft.com/office/officeart/2018/5/layout/IconLeafLabelList"/>
    <dgm:cxn modelId="{A55FE88C-281A-491C-9085-54AD8507EE3E}" type="presParOf" srcId="{CC1AD1B8-917E-4A9F-BD72-032D06C65E7A}" destId="{F524E9D4-5F7C-4942-8935-9169CAD2CA41}" srcOrd="0" destOrd="0" presId="urn:microsoft.com/office/officeart/2018/5/layout/IconLeafLabelList"/>
    <dgm:cxn modelId="{58B7FAEA-0CC5-4888-AF51-58CC804B2AE8}" type="presParOf" srcId="{F524E9D4-5F7C-4942-8935-9169CAD2CA41}" destId="{2E3684EC-ECCA-4E38-8D05-3AED0AAFB026}" srcOrd="0" destOrd="0" presId="urn:microsoft.com/office/officeart/2018/5/layout/IconLeafLabelList"/>
    <dgm:cxn modelId="{AAD5502D-E0D9-4245-80DE-B9401C685828}" type="presParOf" srcId="{F524E9D4-5F7C-4942-8935-9169CAD2CA41}" destId="{4375A6AA-8D2C-40DC-80BF-A00EDE006E88}" srcOrd="1" destOrd="0" presId="urn:microsoft.com/office/officeart/2018/5/layout/IconLeafLabelList"/>
    <dgm:cxn modelId="{B4945389-AD3A-49A0-B76C-6FAF6434176B}" type="presParOf" srcId="{F524E9D4-5F7C-4942-8935-9169CAD2CA41}" destId="{5BE31F5B-FEDD-4085-8189-FE1D95D48CBB}" srcOrd="2" destOrd="0" presId="urn:microsoft.com/office/officeart/2018/5/layout/IconLeafLabelList"/>
    <dgm:cxn modelId="{9833C814-3361-462B-9009-335FD26BBF61}" type="presParOf" srcId="{F524E9D4-5F7C-4942-8935-9169CAD2CA41}" destId="{B6253B10-AE2C-461D-BDE7-AE909C742A24}" srcOrd="3" destOrd="0" presId="urn:microsoft.com/office/officeart/2018/5/layout/IconLeafLabelList"/>
    <dgm:cxn modelId="{089C7855-F29F-4456-AAF7-4C035B0D66BE}" type="presParOf" srcId="{CC1AD1B8-917E-4A9F-BD72-032D06C65E7A}" destId="{3A9780B7-6CA6-4314-B3D2-505AAE4B5EB9}" srcOrd="1" destOrd="0" presId="urn:microsoft.com/office/officeart/2018/5/layout/IconLeafLabelList"/>
    <dgm:cxn modelId="{7D6F2399-64BC-4D85-8368-24D5EEBC743D}" type="presParOf" srcId="{CC1AD1B8-917E-4A9F-BD72-032D06C65E7A}" destId="{4F406E59-1ADD-4E14-A2E3-192E9239B329}" srcOrd="2" destOrd="0" presId="urn:microsoft.com/office/officeart/2018/5/layout/IconLeafLabelList"/>
    <dgm:cxn modelId="{C1EFF9A0-1641-41C3-B122-C614B8430DA7}" type="presParOf" srcId="{4F406E59-1ADD-4E14-A2E3-192E9239B329}" destId="{2C3698B4-52B2-448D-89EC-21E1B0663A1A}" srcOrd="0" destOrd="0" presId="urn:microsoft.com/office/officeart/2018/5/layout/IconLeafLabelList"/>
    <dgm:cxn modelId="{824AC160-9D62-47B3-B0F1-0E24F8CB0894}" type="presParOf" srcId="{4F406E59-1ADD-4E14-A2E3-192E9239B329}" destId="{CB168B98-0185-4F55-B0B1-6E9208DD1274}" srcOrd="1" destOrd="0" presId="urn:microsoft.com/office/officeart/2018/5/layout/IconLeafLabelList"/>
    <dgm:cxn modelId="{1F5ED2E5-0C4E-42A2-B321-3327710EA425}" type="presParOf" srcId="{4F406E59-1ADD-4E14-A2E3-192E9239B329}" destId="{3B7629FD-7E2F-4D73-B9E6-8609CE3043F9}" srcOrd="2" destOrd="0" presId="urn:microsoft.com/office/officeart/2018/5/layout/IconLeafLabelList"/>
    <dgm:cxn modelId="{3E59E8E3-3618-439B-822A-D9DDA01CC321}" type="presParOf" srcId="{4F406E59-1ADD-4E14-A2E3-192E9239B329}" destId="{73F35DE8-DBCF-4706-B03C-D5F4412AD63E}" srcOrd="3" destOrd="0" presId="urn:microsoft.com/office/officeart/2018/5/layout/IconLeafLabelList"/>
    <dgm:cxn modelId="{E17A1B0A-1687-41FB-B4D1-C34D061DF484}" type="presParOf" srcId="{CC1AD1B8-917E-4A9F-BD72-032D06C65E7A}" destId="{671183C6-AD62-4008-A15A-8BCD212E253D}" srcOrd="3" destOrd="0" presId="urn:microsoft.com/office/officeart/2018/5/layout/IconLeafLabelList"/>
    <dgm:cxn modelId="{3D72121E-8E6A-46AA-82DD-3657CFD36A69}" type="presParOf" srcId="{CC1AD1B8-917E-4A9F-BD72-032D06C65E7A}" destId="{C15E25FD-C858-4C3B-B220-80D79C82958C}" srcOrd="4" destOrd="0" presId="urn:microsoft.com/office/officeart/2018/5/layout/IconLeafLabelList"/>
    <dgm:cxn modelId="{7B0D3A98-A95B-4488-A85C-BE73B7D26B90}" type="presParOf" srcId="{C15E25FD-C858-4C3B-B220-80D79C82958C}" destId="{C45FA078-C664-40AF-ACC3-57B920E86E75}" srcOrd="0" destOrd="0" presId="urn:microsoft.com/office/officeart/2018/5/layout/IconLeafLabelList"/>
    <dgm:cxn modelId="{863D9162-DED2-466D-AA9C-B9BE701785A4}" type="presParOf" srcId="{C15E25FD-C858-4C3B-B220-80D79C82958C}" destId="{29FD573A-EC90-4EFD-8257-E933E7B2BB87}" srcOrd="1" destOrd="0" presId="urn:microsoft.com/office/officeart/2018/5/layout/IconLeafLabelList"/>
    <dgm:cxn modelId="{5D17CFAB-70A6-49A3-A1A5-0F57BC3A0BA2}" type="presParOf" srcId="{C15E25FD-C858-4C3B-B220-80D79C82958C}" destId="{0670633C-BEC9-43D4-841B-1653B6879C79}" srcOrd="2" destOrd="0" presId="urn:microsoft.com/office/officeart/2018/5/layout/IconLeafLabelList"/>
    <dgm:cxn modelId="{C7AA4146-5913-4461-884D-FDDA4FAAF9A6}" type="presParOf" srcId="{C15E25FD-C858-4C3B-B220-80D79C82958C}" destId="{CAF0EC07-D1A3-48AF-9CAD-BBF155F32DFE}" srcOrd="3" destOrd="0" presId="urn:microsoft.com/office/officeart/2018/5/layout/IconLeafLabelList"/>
    <dgm:cxn modelId="{3DD09584-457B-469B-A5E8-D4F6C9B2B741}" type="presParOf" srcId="{CC1AD1B8-917E-4A9F-BD72-032D06C65E7A}" destId="{E372FB5C-C16F-4B1A-93F2-53C7C3EB1287}" srcOrd="5" destOrd="0" presId="urn:microsoft.com/office/officeart/2018/5/layout/IconLeafLabelList"/>
    <dgm:cxn modelId="{C82EE275-CD69-4DA3-8B43-073BA17BE415}" type="presParOf" srcId="{CC1AD1B8-917E-4A9F-BD72-032D06C65E7A}" destId="{94E3C61B-BCD7-4097-9590-669624BF8DAB}" srcOrd="6" destOrd="0" presId="urn:microsoft.com/office/officeart/2018/5/layout/IconLeafLabelList"/>
    <dgm:cxn modelId="{083D0E8C-E0A7-45F0-9BE6-36ECB3B9EC4C}" type="presParOf" srcId="{94E3C61B-BCD7-4097-9590-669624BF8DAB}" destId="{94D0E7DE-EF78-43B4-803B-22B30BE028D1}" srcOrd="0" destOrd="0" presId="urn:microsoft.com/office/officeart/2018/5/layout/IconLeafLabelList"/>
    <dgm:cxn modelId="{BA788E6F-3738-4C4F-8FC1-E6C3D70414CF}" type="presParOf" srcId="{94E3C61B-BCD7-4097-9590-669624BF8DAB}" destId="{AF7DC8D8-0FCA-487D-82D0-404E051A80DB}" srcOrd="1" destOrd="0" presId="urn:microsoft.com/office/officeart/2018/5/layout/IconLeafLabelList"/>
    <dgm:cxn modelId="{F2E7DE30-0021-4FF6-8124-C16B211D6A9D}" type="presParOf" srcId="{94E3C61B-BCD7-4097-9590-669624BF8DAB}" destId="{49F4DC48-0E97-4BB7-BA26-D8E7A2728263}" srcOrd="2" destOrd="0" presId="urn:microsoft.com/office/officeart/2018/5/layout/IconLeafLabelList"/>
    <dgm:cxn modelId="{551FCE6F-9C46-4352-8D58-2A9E404DED2D}" type="presParOf" srcId="{94E3C61B-BCD7-4097-9590-669624BF8DAB}" destId="{D7739A1B-5BF0-41DC-A891-854475EE5414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9D3D42D-A8A4-46D6-990C-88806CAACB1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969693A-E0A1-4DA6-9685-6F2E7921A96E}">
      <dgm:prSet/>
      <dgm:spPr/>
      <dgm:t>
        <a:bodyPr/>
        <a:lstStyle/>
        <a:p>
          <a:r>
            <a:rPr lang="en-US"/>
            <a:t>We are taking advantage of a current existing open-source large language model "LLM4Decompile".</a:t>
          </a:r>
        </a:p>
      </dgm:t>
    </dgm:pt>
    <dgm:pt modelId="{E3A12F1E-C186-42EF-85E7-74901FA381B8}" type="parTrans" cxnId="{CC0165FD-D142-49C0-BB10-E52E405E6966}">
      <dgm:prSet/>
      <dgm:spPr/>
      <dgm:t>
        <a:bodyPr/>
        <a:lstStyle/>
        <a:p>
          <a:endParaRPr lang="en-US"/>
        </a:p>
      </dgm:t>
    </dgm:pt>
    <dgm:pt modelId="{93B85A15-A751-45AB-81E1-D3596B3FA8A6}" type="sibTrans" cxnId="{CC0165FD-D142-49C0-BB10-E52E405E6966}">
      <dgm:prSet/>
      <dgm:spPr/>
      <dgm:t>
        <a:bodyPr/>
        <a:lstStyle/>
        <a:p>
          <a:endParaRPr lang="en-US"/>
        </a:p>
      </dgm:t>
    </dgm:pt>
    <dgm:pt modelId="{B786D10A-38AE-4ADF-86D7-E8EFBA4F50D3}">
      <dgm:prSet/>
      <dgm:spPr/>
      <dgm:t>
        <a:bodyPr/>
        <a:lstStyle/>
        <a:p>
          <a:r>
            <a:rPr lang="en-US"/>
            <a:t>This LLM already has the ability to decompile binary/assembly to C  (Best version ~65% accurate)</a:t>
          </a:r>
        </a:p>
      </dgm:t>
    </dgm:pt>
    <dgm:pt modelId="{1519443F-F703-4BBD-AE83-5E5C69218542}" type="parTrans" cxnId="{9A84D7C3-4675-47F4-99DA-31A59BEB913F}">
      <dgm:prSet/>
      <dgm:spPr/>
      <dgm:t>
        <a:bodyPr/>
        <a:lstStyle/>
        <a:p>
          <a:endParaRPr lang="en-US"/>
        </a:p>
      </dgm:t>
    </dgm:pt>
    <dgm:pt modelId="{373ED58C-EFF8-4294-A85A-10ADEE3B667B}" type="sibTrans" cxnId="{9A84D7C3-4675-47F4-99DA-31A59BEB913F}">
      <dgm:prSet/>
      <dgm:spPr/>
      <dgm:t>
        <a:bodyPr/>
        <a:lstStyle/>
        <a:p>
          <a:endParaRPr lang="en-US"/>
        </a:p>
      </dgm:t>
    </dgm:pt>
    <dgm:pt modelId="{848083CA-25FB-426C-91A0-7C7CB294FC00}">
      <dgm:prSet/>
      <dgm:spPr/>
      <dgm:t>
        <a:bodyPr/>
        <a:lstStyle/>
        <a:p>
          <a:r>
            <a:rPr lang="en-US"/>
            <a:t>Our current goal is to refine this LLM to become more accurate.</a:t>
          </a:r>
        </a:p>
      </dgm:t>
    </dgm:pt>
    <dgm:pt modelId="{D9C0F69A-C006-4BF9-AD04-978743CE5A68}" type="parTrans" cxnId="{1975D686-BE5B-45F4-AEE4-83F2ECF1DCE8}">
      <dgm:prSet/>
      <dgm:spPr/>
      <dgm:t>
        <a:bodyPr/>
        <a:lstStyle/>
        <a:p>
          <a:endParaRPr lang="en-US"/>
        </a:p>
      </dgm:t>
    </dgm:pt>
    <dgm:pt modelId="{E6C147E5-49C8-41E3-BA30-1CAF79DCD0FC}" type="sibTrans" cxnId="{1975D686-BE5B-45F4-AEE4-83F2ECF1DCE8}">
      <dgm:prSet/>
      <dgm:spPr/>
      <dgm:t>
        <a:bodyPr/>
        <a:lstStyle/>
        <a:p>
          <a:endParaRPr lang="en-US"/>
        </a:p>
      </dgm:t>
    </dgm:pt>
    <dgm:pt modelId="{08E500C4-1E85-4EAF-9C18-C7F1173A398C}">
      <dgm:prSet/>
      <dgm:spPr/>
      <dgm:t>
        <a:bodyPr/>
        <a:lstStyle/>
        <a:p>
          <a:r>
            <a:rPr lang="en-US"/>
            <a:t>How do we accomplish this?</a:t>
          </a:r>
        </a:p>
      </dgm:t>
    </dgm:pt>
    <dgm:pt modelId="{24908846-1B52-4C34-B58C-CB659E8BE208}" type="parTrans" cxnId="{B81AED2B-B217-4FAC-9810-2EF2C829B1AB}">
      <dgm:prSet/>
      <dgm:spPr/>
      <dgm:t>
        <a:bodyPr/>
        <a:lstStyle/>
        <a:p>
          <a:endParaRPr lang="en-US"/>
        </a:p>
      </dgm:t>
    </dgm:pt>
    <dgm:pt modelId="{9CB066B8-0F99-4201-85AB-DA01CF78B2F6}" type="sibTrans" cxnId="{B81AED2B-B217-4FAC-9810-2EF2C829B1AB}">
      <dgm:prSet/>
      <dgm:spPr/>
      <dgm:t>
        <a:bodyPr/>
        <a:lstStyle/>
        <a:p>
          <a:endParaRPr lang="en-US"/>
        </a:p>
      </dgm:t>
    </dgm:pt>
    <dgm:pt modelId="{F77EF189-7166-4883-9F20-8D99F3D647BD}" type="pres">
      <dgm:prSet presAssocID="{99D3D42D-A8A4-46D6-990C-88806CAACB17}" presName="root" presStyleCnt="0">
        <dgm:presLayoutVars>
          <dgm:dir/>
          <dgm:resizeHandles val="exact"/>
        </dgm:presLayoutVars>
      </dgm:prSet>
      <dgm:spPr/>
    </dgm:pt>
    <dgm:pt modelId="{FA81681F-DE86-44A3-925A-339AC7276B96}" type="pres">
      <dgm:prSet presAssocID="{99D3D42D-A8A4-46D6-990C-88806CAACB17}" presName="container" presStyleCnt="0">
        <dgm:presLayoutVars>
          <dgm:dir/>
          <dgm:resizeHandles val="exact"/>
        </dgm:presLayoutVars>
      </dgm:prSet>
      <dgm:spPr/>
    </dgm:pt>
    <dgm:pt modelId="{A7F078D0-0EA9-4B56-820F-046830511AE0}" type="pres">
      <dgm:prSet presAssocID="{E969693A-E0A1-4DA6-9685-6F2E7921A96E}" presName="compNode" presStyleCnt="0"/>
      <dgm:spPr/>
    </dgm:pt>
    <dgm:pt modelId="{EA2D0092-055E-45C4-8751-24117DEE93B7}" type="pres">
      <dgm:prSet presAssocID="{E969693A-E0A1-4DA6-9685-6F2E7921A96E}" presName="iconBgRect" presStyleLbl="bgShp" presStyleIdx="0" presStyleCnt="4"/>
      <dgm:spPr/>
    </dgm:pt>
    <dgm:pt modelId="{71EC6BFA-D438-4057-8B4E-B3C65F4A45BB}" type="pres">
      <dgm:prSet presAssocID="{E969693A-E0A1-4DA6-9685-6F2E7921A96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7388E467-7DE6-45F1-9BE4-DCEA8FF0FE60}" type="pres">
      <dgm:prSet presAssocID="{E969693A-E0A1-4DA6-9685-6F2E7921A96E}" presName="spaceRect" presStyleCnt="0"/>
      <dgm:spPr/>
    </dgm:pt>
    <dgm:pt modelId="{FFCE319D-1725-4BEC-AC63-1C10BE9E78B4}" type="pres">
      <dgm:prSet presAssocID="{E969693A-E0A1-4DA6-9685-6F2E7921A96E}" presName="textRect" presStyleLbl="revTx" presStyleIdx="0" presStyleCnt="4">
        <dgm:presLayoutVars>
          <dgm:chMax val="1"/>
          <dgm:chPref val="1"/>
        </dgm:presLayoutVars>
      </dgm:prSet>
      <dgm:spPr/>
    </dgm:pt>
    <dgm:pt modelId="{7F378F99-F052-45DE-A4C6-0C51881AF5B1}" type="pres">
      <dgm:prSet presAssocID="{93B85A15-A751-45AB-81E1-D3596B3FA8A6}" presName="sibTrans" presStyleLbl="sibTrans2D1" presStyleIdx="0" presStyleCnt="0"/>
      <dgm:spPr/>
    </dgm:pt>
    <dgm:pt modelId="{20025610-D390-4168-A44B-C47FB2819330}" type="pres">
      <dgm:prSet presAssocID="{B786D10A-38AE-4ADF-86D7-E8EFBA4F50D3}" presName="compNode" presStyleCnt="0"/>
      <dgm:spPr/>
    </dgm:pt>
    <dgm:pt modelId="{88F1A8FA-8841-4AF5-8033-93E89CFA2707}" type="pres">
      <dgm:prSet presAssocID="{B786D10A-38AE-4ADF-86D7-E8EFBA4F50D3}" presName="iconBgRect" presStyleLbl="bgShp" presStyleIdx="1" presStyleCnt="4"/>
      <dgm:spPr/>
    </dgm:pt>
    <dgm:pt modelId="{43265FEA-0AED-4422-8211-3FBC8A77BD5D}" type="pres">
      <dgm:prSet presAssocID="{B786D10A-38AE-4ADF-86D7-E8EFBA4F50D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1022F36-D2CB-4277-BF1A-9F799337B735}" type="pres">
      <dgm:prSet presAssocID="{B786D10A-38AE-4ADF-86D7-E8EFBA4F50D3}" presName="spaceRect" presStyleCnt="0"/>
      <dgm:spPr/>
    </dgm:pt>
    <dgm:pt modelId="{FF021027-FDDC-4A91-BF3C-20FF164A2286}" type="pres">
      <dgm:prSet presAssocID="{B786D10A-38AE-4ADF-86D7-E8EFBA4F50D3}" presName="textRect" presStyleLbl="revTx" presStyleIdx="1" presStyleCnt="4">
        <dgm:presLayoutVars>
          <dgm:chMax val="1"/>
          <dgm:chPref val="1"/>
        </dgm:presLayoutVars>
      </dgm:prSet>
      <dgm:spPr/>
    </dgm:pt>
    <dgm:pt modelId="{B2415306-CD57-4CEB-8E56-B92374FB3F32}" type="pres">
      <dgm:prSet presAssocID="{373ED58C-EFF8-4294-A85A-10ADEE3B667B}" presName="sibTrans" presStyleLbl="sibTrans2D1" presStyleIdx="0" presStyleCnt="0"/>
      <dgm:spPr/>
    </dgm:pt>
    <dgm:pt modelId="{D25F6ADA-F690-497A-93D8-6AA650149382}" type="pres">
      <dgm:prSet presAssocID="{848083CA-25FB-426C-91A0-7C7CB294FC00}" presName="compNode" presStyleCnt="0"/>
      <dgm:spPr/>
    </dgm:pt>
    <dgm:pt modelId="{7695FB70-BC18-41A6-A8C3-DB1ABFDAF4BE}" type="pres">
      <dgm:prSet presAssocID="{848083CA-25FB-426C-91A0-7C7CB294FC00}" presName="iconBgRect" presStyleLbl="bgShp" presStyleIdx="2" presStyleCnt="4"/>
      <dgm:spPr/>
    </dgm:pt>
    <dgm:pt modelId="{68A8BE24-76C1-4E6C-80C4-A5522D0C1B1C}" type="pres">
      <dgm:prSet presAssocID="{848083CA-25FB-426C-91A0-7C7CB294FC0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6CEF816D-7BEA-42AE-A7E2-4AC4B3064A75}" type="pres">
      <dgm:prSet presAssocID="{848083CA-25FB-426C-91A0-7C7CB294FC00}" presName="spaceRect" presStyleCnt="0"/>
      <dgm:spPr/>
    </dgm:pt>
    <dgm:pt modelId="{4BD87D51-00A1-4EF9-A7DF-238C27FAA3F5}" type="pres">
      <dgm:prSet presAssocID="{848083CA-25FB-426C-91A0-7C7CB294FC00}" presName="textRect" presStyleLbl="revTx" presStyleIdx="2" presStyleCnt="4">
        <dgm:presLayoutVars>
          <dgm:chMax val="1"/>
          <dgm:chPref val="1"/>
        </dgm:presLayoutVars>
      </dgm:prSet>
      <dgm:spPr/>
    </dgm:pt>
    <dgm:pt modelId="{4222D559-DF6F-495B-AFB2-C8C1B357895C}" type="pres">
      <dgm:prSet presAssocID="{E6C147E5-49C8-41E3-BA30-1CAF79DCD0FC}" presName="sibTrans" presStyleLbl="sibTrans2D1" presStyleIdx="0" presStyleCnt="0"/>
      <dgm:spPr/>
    </dgm:pt>
    <dgm:pt modelId="{B4295CB3-804E-42D7-B6C1-81F740BBACA5}" type="pres">
      <dgm:prSet presAssocID="{08E500C4-1E85-4EAF-9C18-C7F1173A398C}" presName="compNode" presStyleCnt="0"/>
      <dgm:spPr/>
    </dgm:pt>
    <dgm:pt modelId="{D2E1AF49-152E-485D-A443-7D168EE63ABE}" type="pres">
      <dgm:prSet presAssocID="{08E500C4-1E85-4EAF-9C18-C7F1173A398C}" presName="iconBgRect" presStyleLbl="bgShp" presStyleIdx="3" presStyleCnt="4"/>
      <dgm:spPr/>
    </dgm:pt>
    <dgm:pt modelId="{27BA9DB4-1386-4712-958C-84E2E35E5659}" type="pres">
      <dgm:prSet presAssocID="{08E500C4-1E85-4EAF-9C18-C7F1173A398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0F427593-ED9D-469A-B53A-4E3D486409B2}" type="pres">
      <dgm:prSet presAssocID="{08E500C4-1E85-4EAF-9C18-C7F1173A398C}" presName="spaceRect" presStyleCnt="0"/>
      <dgm:spPr/>
    </dgm:pt>
    <dgm:pt modelId="{A019F58C-8E7D-45D9-8AC0-3786FB03579E}" type="pres">
      <dgm:prSet presAssocID="{08E500C4-1E85-4EAF-9C18-C7F1173A398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9B95A20-6948-414E-9A2B-3E120F3BFFA5}" type="presOf" srcId="{99D3D42D-A8A4-46D6-990C-88806CAACB17}" destId="{F77EF189-7166-4883-9F20-8D99F3D647BD}" srcOrd="0" destOrd="0" presId="urn:microsoft.com/office/officeart/2018/2/layout/IconCircleList"/>
    <dgm:cxn modelId="{52AD2B27-F039-4C9C-99CC-97A68BC0C94E}" type="presOf" srcId="{B786D10A-38AE-4ADF-86D7-E8EFBA4F50D3}" destId="{FF021027-FDDC-4A91-BF3C-20FF164A2286}" srcOrd="0" destOrd="0" presId="urn:microsoft.com/office/officeart/2018/2/layout/IconCircleList"/>
    <dgm:cxn modelId="{B81AED2B-B217-4FAC-9810-2EF2C829B1AB}" srcId="{99D3D42D-A8A4-46D6-990C-88806CAACB17}" destId="{08E500C4-1E85-4EAF-9C18-C7F1173A398C}" srcOrd="3" destOrd="0" parTransId="{24908846-1B52-4C34-B58C-CB659E8BE208}" sibTransId="{9CB066B8-0F99-4201-85AB-DA01CF78B2F6}"/>
    <dgm:cxn modelId="{A5FCA97F-7193-4D24-8C52-2B07693CF866}" type="presOf" srcId="{08E500C4-1E85-4EAF-9C18-C7F1173A398C}" destId="{A019F58C-8E7D-45D9-8AC0-3786FB03579E}" srcOrd="0" destOrd="0" presId="urn:microsoft.com/office/officeart/2018/2/layout/IconCircleList"/>
    <dgm:cxn modelId="{1975D686-BE5B-45F4-AEE4-83F2ECF1DCE8}" srcId="{99D3D42D-A8A4-46D6-990C-88806CAACB17}" destId="{848083CA-25FB-426C-91A0-7C7CB294FC00}" srcOrd="2" destOrd="0" parTransId="{D9C0F69A-C006-4BF9-AD04-978743CE5A68}" sibTransId="{E6C147E5-49C8-41E3-BA30-1CAF79DCD0FC}"/>
    <dgm:cxn modelId="{74001BA3-7A19-4C56-A13E-B0EB378A4BA4}" type="presOf" srcId="{E6C147E5-49C8-41E3-BA30-1CAF79DCD0FC}" destId="{4222D559-DF6F-495B-AFB2-C8C1B357895C}" srcOrd="0" destOrd="0" presId="urn:microsoft.com/office/officeart/2018/2/layout/IconCircleList"/>
    <dgm:cxn modelId="{CF9733A8-5CAE-4893-9F2E-10DFE395C417}" type="presOf" srcId="{848083CA-25FB-426C-91A0-7C7CB294FC00}" destId="{4BD87D51-00A1-4EF9-A7DF-238C27FAA3F5}" srcOrd="0" destOrd="0" presId="urn:microsoft.com/office/officeart/2018/2/layout/IconCircleList"/>
    <dgm:cxn modelId="{961B2DB4-92B1-46AD-A3C3-2D17CBFE5755}" type="presOf" srcId="{E969693A-E0A1-4DA6-9685-6F2E7921A96E}" destId="{FFCE319D-1725-4BEC-AC63-1C10BE9E78B4}" srcOrd="0" destOrd="0" presId="urn:microsoft.com/office/officeart/2018/2/layout/IconCircleList"/>
    <dgm:cxn modelId="{9A84D7C3-4675-47F4-99DA-31A59BEB913F}" srcId="{99D3D42D-A8A4-46D6-990C-88806CAACB17}" destId="{B786D10A-38AE-4ADF-86D7-E8EFBA4F50D3}" srcOrd="1" destOrd="0" parTransId="{1519443F-F703-4BBD-AE83-5E5C69218542}" sibTransId="{373ED58C-EFF8-4294-A85A-10ADEE3B667B}"/>
    <dgm:cxn modelId="{5FB548E9-54AE-4FAF-962C-75871FCCAA8E}" type="presOf" srcId="{93B85A15-A751-45AB-81E1-D3596B3FA8A6}" destId="{7F378F99-F052-45DE-A4C6-0C51881AF5B1}" srcOrd="0" destOrd="0" presId="urn:microsoft.com/office/officeart/2018/2/layout/IconCircleList"/>
    <dgm:cxn modelId="{2872F0F2-213B-485E-9506-81EDCAFC6364}" type="presOf" srcId="{373ED58C-EFF8-4294-A85A-10ADEE3B667B}" destId="{B2415306-CD57-4CEB-8E56-B92374FB3F32}" srcOrd="0" destOrd="0" presId="urn:microsoft.com/office/officeart/2018/2/layout/IconCircleList"/>
    <dgm:cxn modelId="{CC0165FD-D142-49C0-BB10-E52E405E6966}" srcId="{99D3D42D-A8A4-46D6-990C-88806CAACB17}" destId="{E969693A-E0A1-4DA6-9685-6F2E7921A96E}" srcOrd="0" destOrd="0" parTransId="{E3A12F1E-C186-42EF-85E7-74901FA381B8}" sibTransId="{93B85A15-A751-45AB-81E1-D3596B3FA8A6}"/>
    <dgm:cxn modelId="{1C2EA936-9D06-4583-A88F-9220AEB9BB7C}" type="presParOf" srcId="{F77EF189-7166-4883-9F20-8D99F3D647BD}" destId="{FA81681F-DE86-44A3-925A-339AC7276B96}" srcOrd="0" destOrd="0" presId="urn:microsoft.com/office/officeart/2018/2/layout/IconCircleList"/>
    <dgm:cxn modelId="{3EDEB3BA-1F93-4994-B108-6BCE2D676467}" type="presParOf" srcId="{FA81681F-DE86-44A3-925A-339AC7276B96}" destId="{A7F078D0-0EA9-4B56-820F-046830511AE0}" srcOrd="0" destOrd="0" presId="urn:microsoft.com/office/officeart/2018/2/layout/IconCircleList"/>
    <dgm:cxn modelId="{42AD715B-F1B4-4827-A44D-7AC39CF383B4}" type="presParOf" srcId="{A7F078D0-0EA9-4B56-820F-046830511AE0}" destId="{EA2D0092-055E-45C4-8751-24117DEE93B7}" srcOrd="0" destOrd="0" presId="urn:microsoft.com/office/officeart/2018/2/layout/IconCircleList"/>
    <dgm:cxn modelId="{FB667DEB-6911-47CC-B2E4-46EB70009984}" type="presParOf" srcId="{A7F078D0-0EA9-4B56-820F-046830511AE0}" destId="{71EC6BFA-D438-4057-8B4E-B3C65F4A45BB}" srcOrd="1" destOrd="0" presId="urn:microsoft.com/office/officeart/2018/2/layout/IconCircleList"/>
    <dgm:cxn modelId="{CE792278-8125-45F4-AD98-E8CBC9200905}" type="presParOf" srcId="{A7F078D0-0EA9-4B56-820F-046830511AE0}" destId="{7388E467-7DE6-45F1-9BE4-DCEA8FF0FE60}" srcOrd="2" destOrd="0" presId="urn:microsoft.com/office/officeart/2018/2/layout/IconCircleList"/>
    <dgm:cxn modelId="{DA1A198E-CC8F-4F28-A71D-957F7C6666B8}" type="presParOf" srcId="{A7F078D0-0EA9-4B56-820F-046830511AE0}" destId="{FFCE319D-1725-4BEC-AC63-1C10BE9E78B4}" srcOrd="3" destOrd="0" presId="urn:microsoft.com/office/officeart/2018/2/layout/IconCircleList"/>
    <dgm:cxn modelId="{1A5147D4-E9FE-4946-8F20-5D3CA9083AE8}" type="presParOf" srcId="{FA81681F-DE86-44A3-925A-339AC7276B96}" destId="{7F378F99-F052-45DE-A4C6-0C51881AF5B1}" srcOrd="1" destOrd="0" presId="urn:microsoft.com/office/officeart/2018/2/layout/IconCircleList"/>
    <dgm:cxn modelId="{FA091817-45E9-4218-943B-FFEFFC3363FB}" type="presParOf" srcId="{FA81681F-DE86-44A3-925A-339AC7276B96}" destId="{20025610-D390-4168-A44B-C47FB2819330}" srcOrd="2" destOrd="0" presId="urn:microsoft.com/office/officeart/2018/2/layout/IconCircleList"/>
    <dgm:cxn modelId="{BCE16751-98B2-42E0-A760-F6441FF62AA7}" type="presParOf" srcId="{20025610-D390-4168-A44B-C47FB2819330}" destId="{88F1A8FA-8841-4AF5-8033-93E89CFA2707}" srcOrd="0" destOrd="0" presId="urn:microsoft.com/office/officeart/2018/2/layout/IconCircleList"/>
    <dgm:cxn modelId="{1F443310-E8B9-4F10-9B17-A5EEB503DCA7}" type="presParOf" srcId="{20025610-D390-4168-A44B-C47FB2819330}" destId="{43265FEA-0AED-4422-8211-3FBC8A77BD5D}" srcOrd="1" destOrd="0" presId="urn:microsoft.com/office/officeart/2018/2/layout/IconCircleList"/>
    <dgm:cxn modelId="{131E9BAF-3320-4D6D-BE4B-13A86FE6CDC8}" type="presParOf" srcId="{20025610-D390-4168-A44B-C47FB2819330}" destId="{A1022F36-D2CB-4277-BF1A-9F799337B735}" srcOrd="2" destOrd="0" presId="urn:microsoft.com/office/officeart/2018/2/layout/IconCircleList"/>
    <dgm:cxn modelId="{6E638D5D-23D4-4295-8341-1AB2476549CD}" type="presParOf" srcId="{20025610-D390-4168-A44B-C47FB2819330}" destId="{FF021027-FDDC-4A91-BF3C-20FF164A2286}" srcOrd="3" destOrd="0" presId="urn:microsoft.com/office/officeart/2018/2/layout/IconCircleList"/>
    <dgm:cxn modelId="{D206EA00-8DF7-431C-B031-69125F8F08FB}" type="presParOf" srcId="{FA81681F-DE86-44A3-925A-339AC7276B96}" destId="{B2415306-CD57-4CEB-8E56-B92374FB3F32}" srcOrd="3" destOrd="0" presId="urn:microsoft.com/office/officeart/2018/2/layout/IconCircleList"/>
    <dgm:cxn modelId="{ED4CD942-EE92-41E1-A870-BD45B8CF6CAA}" type="presParOf" srcId="{FA81681F-DE86-44A3-925A-339AC7276B96}" destId="{D25F6ADA-F690-497A-93D8-6AA650149382}" srcOrd="4" destOrd="0" presId="urn:microsoft.com/office/officeart/2018/2/layout/IconCircleList"/>
    <dgm:cxn modelId="{0F3D3133-5A44-45A2-89CA-F4DA09DC9A69}" type="presParOf" srcId="{D25F6ADA-F690-497A-93D8-6AA650149382}" destId="{7695FB70-BC18-41A6-A8C3-DB1ABFDAF4BE}" srcOrd="0" destOrd="0" presId="urn:microsoft.com/office/officeart/2018/2/layout/IconCircleList"/>
    <dgm:cxn modelId="{CBE907B7-8042-491F-85B6-96BE50A088C1}" type="presParOf" srcId="{D25F6ADA-F690-497A-93D8-6AA650149382}" destId="{68A8BE24-76C1-4E6C-80C4-A5522D0C1B1C}" srcOrd="1" destOrd="0" presId="urn:microsoft.com/office/officeart/2018/2/layout/IconCircleList"/>
    <dgm:cxn modelId="{7DA2F33D-524C-432F-BD19-E28EB33929CF}" type="presParOf" srcId="{D25F6ADA-F690-497A-93D8-6AA650149382}" destId="{6CEF816D-7BEA-42AE-A7E2-4AC4B3064A75}" srcOrd="2" destOrd="0" presId="urn:microsoft.com/office/officeart/2018/2/layout/IconCircleList"/>
    <dgm:cxn modelId="{869F42DA-BE5A-4AC7-A53F-7DFCF2DE6AA0}" type="presParOf" srcId="{D25F6ADA-F690-497A-93D8-6AA650149382}" destId="{4BD87D51-00A1-4EF9-A7DF-238C27FAA3F5}" srcOrd="3" destOrd="0" presId="urn:microsoft.com/office/officeart/2018/2/layout/IconCircleList"/>
    <dgm:cxn modelId="{EFCAD298-3BFA-4F39-BA76-41B0D531E352}" type="presParOf" srcId="{FA81681F-DE86-44A3-925A-339AC7276B96}" destId="{4222D559-DF6F-495B-AFB2-C8C1B357895C}" srcOrd="5" destOrd="0" presId="urn:microsoft.com/office/officeart/2018/2/layout/IconCircleList"/>
    <dgm:cxn modelId="{04512342-55B9-458A-A850-7EC97E01A0C8}" type="presParOf" srcId="{FA81681F-DE86-44A3-925A-339AC7276B96}" destId="{B4295CB3-804E-42D7-B6C1-81F740BBACA5}" srcOrd="6" destOrd="0" presId="urn:microsoft.com/office/officeart/2018/2/layout/IconCircleList"/>
    <dgm:cxn modelId="{A22EE370-A093-42B9-A23B-4BDB8C887E76}" type="presParOf" srcId="{B4295CB3-804E-42D7-B6C1-81F740BBACA5}" destId="{D2E1AF49-152E-485D-A443-7D168EE63ABE}" srcOrd="0" destOrd="0" presId="urn:microsoft.com/office/officeart/2018/2/layout/IconCircleList"/>
    <dgm:cxn modelId="{450E0AB7-829E-4D7E-A1D7-0D75515B66FE}" type="presParOf" srcId="{B4295CB3-804E-42D7-B6C1-81F740BBACA5}" destId="{27BA9DB4-1386-4712-958C-84E2E35E5659}" srcOrd="1" destOrd="0" presId="urn:microsoft.com/office/officeart/2018/2/layout/IconCircleList"/>
    <dgm:cxn modelId="{0EAFF530-E877-4F4E-A59F-DF2BC50D7BCA}" type="presParOf" srcId="{B4295CB3-804E-42D7-B6C1-81F740BBACA5}" destId="{0F427593-ED9D-469A-B53A-4E3D486409B2}" srcOrd="2" destOrd="0" presId="urn:microsoft.com/office/officeart/2018/2/layout/IconCircleList"/>
    <dgm:cxn modelId="{60B4CD96-1424-42A3-8375-1E8B12357014}" type="presParOf" srcId="{B4295CB3-804E-42D7-B6C1-81F740BBACA5}" destId="{A019F58C-8E7D-45D9-8AC0-3786FB03579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2EA63E3-89E6-45A1-A2A1-4B5D2632D985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40F362B-DF79-4068-8343-EE40B75C573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Our team has the latest LLM4Decompile model running on our development environment</a:t>
          </a:r>
        </a:p>
      </dgm:t>
    </dgm:pt>
    <dgm:pt modelId="{D2A21A2C-CE5C-4BB3-AB19-CF2670E55AD6}" type="parTrans" cxnId="{54EC4936-ED40-4C51-BACD-FDC6AEED1BA4}">
      <dgm:prSet/>
      <dgm:spPr/>
      <dgm:t>
        <a:bodyPr/>
        <a:lstStyle/>
        <a:p>
          <a:endParaRPr lang="en-US"/>
        </a:p>
      </dgm:t>
    </dgm:pt>
    <dgm:pt modelId="{7A36D33F-230A-4826-A1AF-9CBA1E42FD29}" type="sibTrans" cxnId="{54EC4936-ED40-4C51-BACD-FDC6AEED1BA4}">
      <dgm:prSet/>
      <dgm:spPr/>
      <dgm:t>
        <a:bodyPr/>
        <a:lstStyle/>
        <a:p>
          <a:endParaRPr lang="en-US"/>
        </a:p>
      </dgm:t>
    </dgm:pt>
    <dgm:pt modelId="{CE31D84A-DEDA-4C8D-8FE8-627D4F051007}">
      <dgm:prSet/>
      <dgm:spPr/>
      <dgm:t>
        <a:bodyPr/>
        <a:lstStyle/>
        <a:p>
          <a:pPr rtl="0">
            <a:lnSpc>
              <a:spcPct val="100000"/>
            </a:lnSpc>
            <a:defRPr b="1"/>
          </a:pPr>
          <a:r>
            <a:rPr lang="en-US" b="1"/>
            <a:t>Hosting this model on ubuntu desktop provided by GMU</a:t>
          </a:r>
          <a:r>
            <a:rPr lang="en-US" b="1">
              <a:latin typeface="Calibri Light" panose="020F0302020204030204"/>
            </a:rPr>
            <a:t>, with code repository (</a:t>
          </a:r>
          <a:r>
            <a:rPr lang="en-US" b="1" err="1">
              <a:latin typeface="Calibri Light" panose="020F0302020204030204"/>
            </a:rPr>
            <a:t>github</a:t>
          </a:r>
          <a:r>
            <a:rPr lang="en-US" b="1">
              <a:latin typeface="Calibri Light" panose="020F0302020204030204"/>
            </a:rPr>
            <a:t>)</a:t>
          </a:r>
          <a:r>
            <a:rPr lang="en-US" b="1">
              <a:solidFill>
                <a:srgbClr val="000000"/>
              </a:solidFill>
              <a:latin typeface="Calibri Light"/>
              <a:cs typeface="Calibri Light"/>
            </a:rPr>
            <a:t> </a:t>
          </a:r>
          <a:r>
            <a:rPr lang="en-US" b="1">
              <a:solidFill>
                <a:srgbClr val="000000"/>
              </a:solidFill>
              <a:latin typeface="Calibri Light"/>
              <a:cs typeface="Calibri"/>
            </a:rPr>
            <a:t>https://github.com/SPIRE-GMU/SPIRE_GLLeN/tree/dev</a:t>
          </a:r>
          <a:endParaRPr lang="en-US" b="1">
            <a:latin typeface="Calibri Light"/>
            <a:cs typeface="Calibri"/>
          </a:endParaRPr>
        </a:p>
      </dgm:t>
    </dgm:pt>
    <dgm:pt modelId="{D8FC5132-21C7-4CDC-94C7-052F3C12EDCC}" type="parTrans" cxnId="{59800565-0782-4F47-9885-16D8BC74A641}">
      <dgm:prSet/>
      <dgm:spPr/>
      <dgm:t>
        <a:bodyPr/>
        <a:lstStyle/>
        <a:p>
          <a:endParaRPr lang="en-US"/>
        </a:p>
      </dgm:t>
    </dgm:pt>
    <dgm:pt modelId="{558B82D9-AC69-4C69-9754-F6A42680D479}" type="sibTrans" cxnId="{59800565-0782-4F47-9885-16D8BC74A641}">
      <dgm:prSet/>
      <dgm:spPr/>
      <dgm:t>
        <a:bodyPr/>
        <a:lstStyle/>
        <a:p>
          <a:endParaRPr lang="en-US"/>
        </a:p>
      </dgm:t>
    </dgm:pt>
    <dgm:pt modelId="{18708B82-46D0-4116-A46E-803EA25660F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With the model running, we can begin to test, improve, and refine it.</a:t>
          </a:r>
        </a:p>
      </dgm:t>
    </dgm:pt>
    <dgm:pt modelId="{0040457D-31A7-43AB-A614-D4B4D171D2B9}" type="parTrans" cxnId="{A5370BE8-6D2B-4EBC-9718-3CCFB973B2B7}">
      <dgm:prSet/>
      <dgm:spPr/>
      <dgm:t>
        <a:bodyPr/>
        <a:lstStyle/>
        <a:p>
          <a:endParaRPr lang="en-US"/>
        </a:p>
      </dgm:t>
    </dgm:pt>
    <dgm:pt modelId="{E77562A4-E02C-47B2-8743-C5BE636AB869}" type="sibTrans" cxnId="{A5370BE8-6D2B-4EBC-9718-3CCFB973B2B7}">
      <dgm:prSet/>
      <dgm:spPr/>
      <dgm:t>
        <a:bodyPr/>
        <a:lstStyle/>
        <a:p>
          <a:endParaRPr lang="en-US"/>
        </a:p>
      </dgm:t>
    </dgm:pt>
    <dgm:pt modelId="{4F614B39-5F0A-46D0-9B57-C94824EC096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We have split into 2 teams to achieve these objectives</a:t>
          </a:r>
        </a:p>
      </dgm:t>
    </dgm:pt>
    <dgm:pt modelId="{CA3E81F0-FC34-434F-8C26-9B92E1DBA018}" type="parTrans" cxnId="{E0B237BB-0DE4-4D6C-A03A-FEC8C49A4E2F}">
      <dgm:prSet/>
      <dgm:spPr/>
      <dgm:t>
        <a:bodyPr/>
        <a:lstStyle/>
        <a:p>
          <a:endParaRPr lang="en-US"/>
        </a:p>
      </dgm:t>
    </dgm:pt>
    <dgm:pt modelId="{AB8B11EF-B905-4A3F-A687-DBBA7B6513C7}" type="sibTrans" cxnId="{E0B237BB-0DE4-4D6C-A03A-FEC8C49A4E2F}">
      <dgm:prSet/>
      <dgm:spPr/>
      <dgm:t>
        <a:bodyPr/>
        <a:lstStyle/>
        <a:p>
          <a:endParaRPr lang="en-US"/>
        </a:p>
      </dgm:t>
    </dgm:pt>
    <dgm:pt modelId="{A70671E8-FFE9-4197-A876-ECFB52822C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RAG Team – This team oversees building a RAG Pipeline that we will combine with LLM4Decompile to improve accuracy</a:t>
          </a:r>
        </a:p>
      </dgm:t>
    </dgm:pt>
    <dgm:pt modelId="{168EA782-111C-4DF4-ADB5-6C129FF46A1A}" type="parTrans" cxnId="{3B7EF6D3-2C91-4576-8379-DF050E935B1A}">
      <dgm:prSet/>
      <dgm:spPr/>
      <dgm:t>
        <a:bodyPr/>
        <a:lstStyle/>
        <a:p>
          <a:endParaRPr lang="en-US"/>
        </a:p>
      </dgm:t>
    </dgm:pt>
    <dgm:pt modelId="{0843E5A0-A4CE-412C-AC01-0F5F78ABFF08}" type="sibTrans" cxnId="{3B7EF6D3-2C91-4576-8379-DF050E935B1A}">
      <dgm:prSet/>
      <dgm:spPr/>
      <dgm:t>
        <a:bodyPr/>
        <a:lstStyle/>
        <a:p>
          <a:endParaRPr lang="en-US"/>
        </a:p>
      </dgm:t>
    </dgm:pt>
    <dgm:pt modelId="{D39722D4-80C6-49E8-A5DA-0DD6B61BA56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Red Team – This team oversees evaluating the current LLM4Decompile model and determining where it falls short.</a:t>
          </a:r>
        </a:p>
      </dgm:t>
    </dgm:pt>
    <dgm:pt modelId="{F85BA5D6-5AB0-4439-B0BF-B4B2E860FD4F}" type="parTrans" cxnId="{EE8FA1A8-0BEE-4BA5-AAFD-AAE97C54CF31}">
      <dgm:prSet/>
      <dgm:spPr/>
      <dgm:t>
        <a:bodyPr/>
        <a:lstStyle/>
        <a:p>
          <a:endParaRPr lang="en-US"/>
        </a:p>
      </dgm:t>
    </dgm:pt>
    <dgm:pt modelId="{8E416FC7-B549-4189-AB68-A8ADBC2A7BEE}" type="sibTrans" cxnId="{EE8FA1A8-0BEE-4BA5-AAFD-AAE97C54CF31}">
      <dgm:prSet/>
      <dgm:spPr/>
      <dgm:t>
        <a:bodyPr/>
        <a:lstStyle/>
        <a:p>
          <a:endParaRPr lang="en-US"/>
        </a:p>
      </dgm:t>
    </dgm:pt>
    <dgm:pt modelId="{C0BACB94-F62F-49E9-9402-8932B05CDE04}" type="pres">
      <dgm:prSet presAssocID="{12EA63E3-89E6-45A1-A2A1-4B5D2632D985}" presName="root" presStyleCnt="0">
        <dgm:presLayoutVars>
          <dgm:dir/>
          <dgm:resizeHandles val="exact"/>
        </dgm:presLayoutVars>
      </dgm:prSet>
      <dgm:spPr/>
    </dgm:pt>
    <dgm:pt modelId="{A493CA58-BA91-407E-A803-9855B7A4F12E}" type="pres">
      <dgm:prSet presAssocID="{540F362B-DF79-4068-8343-EE40B75C5737}" presName="compNode" presStyleCnt="0"/>
      <dgm:spPr/>
    </dgm:pt>
    <dgm:pt modelId="{97698BED-FFCB-4990-96A5-09AA0467FA4F}" type="pres">
      <dgm:prSet presAssocID="{540F362B-DF79-4068-8343-EE40B75C573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1A6B2928-98C4-46B4-ACAD-A7C93986EBC4}" type="pres">
      <dgm:prSet presAssocID="{540F362B-DF79-4068-8343-EE40B75C5737}" presName="iconSpace" presStyleCnt="0"/>
      <dgm:spPr/>
    </dgm:pt>
    <dgm:pt modelId="{3FD01E53-C0FC-4634-A3B4-CCE73365925C}" type="pres">
      <dgm:prSet presAssocID="{540F362B-DF79-4068-8343-EE40B75C5737}" presName="parTx" presStyleLbl="revTx" presStyleIdx="0" presStyleCnt="8">
        <dgm:presLayoutVars>
          <dgm:chMax val="0"/>
          <dgm:chPref val="0"/>
        </dgm:presLayoutVars>
      </dgm:prSet>
      <dgm:spPr/>
    </dgm:pt>
    <dgm:pt modelId="{5924F1E0-A893-4DC3-9B35-8529052B7E3D}" type="pres">
      <dgm:prSet presAssocID="{540F362B-DF79-4068-8343-EE40B75C5737}" presName="txSpace" presStyleCnt="0"/>
      <dgm:spPr/>
    </dgm:pt>
    <dgm:pt modelId="{D4BC38ED-05FF-42EF-B7DB-25404488180F}" type="pres">
      <dgm:prSet presAssocID="{540F362B-DF79-4068-8343-EE40B75C5737}" presName="desTx" presStyleLbl="revTx" presStyleIdx="1" presStyleCnt="8">
        <dgm:presLayoutVars/>
      </dgm:prSet>
      <dgm:spPr/>
    </dgm:pt>
    <dgm:pt modelId="{FEC6C20D-33BD-432F-A603-F2E9A19A11DE}" type="pres">
      <dgm:prSet presAssocID="{7A36D33F-230A-4826-A1AF-9CBA1E42FD29}" presName="sibTrans" presStyleCnt="0"/>
      <dgm:spPr/>
    </dgm:pt>
    <dgm:pt modelId="{0162D687-3BC6-4FAB-90EF-63CE005CFEBB}" type="pres">
      <dgm:prSet presAssocID="{CE31D84A-DEDA-4C8D-8FE8-627D4F051007}" presName="compNode" presStyleCnt="0"/>
      <dgm:spPr/>
    </dgm:pt>
    <dgm:pt modelId="{E34A0723-098F-47E5-A500-5A47BDE7EB12}" type="pres">
      <dgm:prSet presAssocID="{CE31D84A-DEDA-4C8D-8FE8-627D4F05100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392185B9-1B0C-45C2-B3F4-F1506BAB11E3}" type="pres">
      <dgm:prSet presAssocID="{CE31D84A-DEDA-4C8D-8FE8-627D4F051007}" presName="iconSpace" presStyleCnt="0"/>
      <dgm:spPr/>
    </dgm:pt>
    <dgm:pt modelId="{9053727F-4D1A-4E39-B8F6-A7F017E15CB3}" type="pres">
      <dgm:prSet presAssocID="{CE31D84A-DEDA-4C8D-8FE8-627D4F051007}" presName="parTx" presStyleLbl="revTx" presStyleIdx="2" presStyleCnt="8">
        <dgm:presLayoutVars>
          <dgm:chMax val="0"/>
          <dgm:chPref val="0"/>
        </dgm:presLayoutVars>
      </dgm:prSet>
      <dgm:spPr/>
    </dgm:pt>
    <dgm:pt modelId="{10FEB815-F7C8-4FF5-A31B-63C14046BC5B}" type="pres">
      <dgm:prSet presAssocID="{CE31D84A-DEDA-4C8D-8FE8-627D4F051007}" presName="txSpace" presStyleCnt="0"/>
      <dgm:spPr/>
    </dgm:pt>
    <dgm:pt modelId="{461D80F0-104F-46F1-BB0E-E211C9DD49B5}" type="pres">
      <dgm:prSet presAssocID="{CE31D84A-DEDA-4C8D-8FE8-627D4F051007}" presName="desTx" presStyleLbl="revTx" presStyleIdx="3" presStyleCnt="8">
        <dgm:presLayoutVars/>
      </dgm:prSet>
      <dgm:spPr/>
    </dgm:pt>
    <dgm:pt modelId="{11CF0D0C-697C-4300-B46F-9397ECC97ECC}" type="pres">
      <dgm:prSet presAssocID="{558B82D9-AC69-4C69-9754-F6A42680D479}" presName="sibTrans" presStyleCnt="0"/>
      <dgm:spPr/>
    </dgm:pt>
    <dgm:pt modelId="{1B10D0BA-E60E-4297-85EF-A8BDAB90EA94}" type="pres">
      <dgm:prSet presAssocID="{18708B82-46D0-4116-A46E-803EA25660F6}" presName="compNode" presStyleCnt="0"/>
      <dgm:spPr/>
    </dgm:pt>
    <dgm:pt modelId="{25C69785-EE35-4396-9823-B05856DFFDD0}" type="pres">
      <dgm:prSet presAssocID="{18708B82-46D0-4116-A46E-803EA25660F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1D81752A-4AD8-4498-A371-261529C857A0}" type="pres">
      <dgm:prSet presAssocID="{18708B82-46D0-4116-A46E-803EA25660F6}" presName="iconSpace" presStyleCnt="0"/>
      <dgm:spPr/>
    </dgm:pt>
    <dgm:pt modelId="{3FE9D136-DAEE-4416-AD6F-423CB3817E60}" type="pres">
      <dgm:prSet presAssocID="{18708B82-46D0-4116-A46E-803EA25660F6}" presName="parTx" presStyleLbl="revTx" presStyleIdx="4" presStyleCnt="8">
        <dgm:presLayoutVars>
          <dgm:chMax val="0"/>
          <dgm:chPref val="0"/>
        </dgm:presLayoutVars>
      </dgm:prSet>
      <dgm:spPr/>
    </dgm:pt>
    <dgm:pt modelId="{7539188C-E8F9-41D2-8F49-CDC2221BE699}" type="pres">
      <dgm:prSet presAssocID="{18708B82-46D0-4116-A46E-803EA25660F6}" presName="txSpace" presStyleCnt="0"/>
      <dgm:spPr/>
    </dgm:pt>
    <dgm:pt modelId="{5698A7C6-F37D-4796-9E34-21DF3DB77AAD}" type="pres">
      <dgm:prSet presAssocID="{18708B82-46D0-4116-A46E-803EA25660F6}" presName="desTx" presStyleLbl="revTx" presStyleIdx="5" presStyleCnt="8">
        <dgm:presLayoutVars/>
      </dgm:prSet>
      <dgm:spPr/>
    </dgm:pt>
    <dgm:pt modelId="{3FAA5525-6C8D-4C1A-83C2-82B43BD862F0}" type="pres">
      <dgm:prSet presAssocID="{E77562A4-E02C-47B2-8743-C5BE636AB869}" presName="sibTrans" presStyleCnt="0"/>
      <dgm:spPr/>
    </dgm:pt>
    <dgm:pt modelId="{865807A7-037D-43F0-B0CE-133877051E00}" type="pres">
      <dgm:prSet presAssocID="{4F614B39-5F0A-46D0-9B57-C94824EC096C}" presName="compNode" presStyleCnt="0"/>
      <dgm:spPr/>
    </dgm:pt>
    <dgm:pt modelId="{64396B52-F520-444E-80E2-F4F2B6B55C45}" type="pres">
      <dgm:prSet presAssocID="{4F614B39-5F0A-46D0-9B57-C94824EC096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E285439E-B0F5-43F4-916D-A9536A56DC12}" type="pres">
      <dgm:prSet presAssocID="{4F614B39-5F0A-46D0-9B57-C94824EC096C}" presName="iconSpace" presStyleCnt="0"/>
      <dgm:spPr/>
    </dgm:pt>
    <dgm:pt modelId="{DF71450E-A4B5-46FC-AE14-70897F52A355}" type="pres">
      <dgm:prSet presAssocID="{4F614B39-5F0A-46D0-9B57-C94824EC096C}" presName="parTx" presStyleLbl="revTx" presStyleIdx="6" presStyleCnt="8">
        <dgm:presLayoutVars>
          <dgm:chMax val="0"/>
          <dgm:chPref val="0"/>
        </dgm:presLayoutVars>
      </dgm:prSet>
      <dgm:spPr/>
    </dgm:pt>
    <dgm:pt modelId="{EECBCA9C-7359-4E51-8B73-29E6A52FBDF0}" type="pres">
      <dgm:prSet presAssocID="{4F614B39-5F0A-46D0-9B57-C94824EC096C}" presName="txSpace" presStyleCnt="0"/>
      <dgm:spPr/>
    </dgm:pt>
    <dgm:pt modelId="{3A3B3EE5-2CB6-4C54-8695-1EE9BA76B7A4}" type="pres">
      <dgm:prSet presAssocID="{4F614B39-5F0A-46D0-9B57-C94824EC096C}" presName="desTx" presStyleLbl="revTx" presStyleIdx="7" presStyleCnt="8">
        <dgm:presLayoutVars/>
      </dgm:prSet>
      <dgm:spPr/>
    </dgm:pt>
  </dgm:ptLst>
  <dgm:cxnLst>
    <dgm:cxn modelId="{32E21332-B121-4192-9C61-F7F1166FCF6C}" type="presOf" srcId="{A70671E8-FFE9-4197-A876-ECFB52822CF1}" destId="{3A3B3EE5-2CB6-4C54-8695-1EE9BA76B7A4}" srcOrd="0" destOrd="0" presId="urn:microsoft.com/office/officeart/2018/2/layout/IconLabelDescriptionList"/>
    <dgm:cxn modelId="{54EC4936-ED40-4C51-BACD-FDC6AEED1BA4}" srcId="{12EA63E3-89E6-45A1-A2A1-4B5D2632D985}" destId="{540F362B-DF79-4068-8343-EE40B75C5737}" srcOrd="0" destOrd="0" parTransId="{D2A21A2C-CE5C-4BB3-AB19-CF2670E55AD6}" sibTransId="{7A36D33F-230A-4826-A1AF-9CBA1E42FD29}"/>
    <dgm:cxn modelId="{59800565-0782-4F47-9885-16D8BC74A641}" srcId="{12EA63E3-89E6-45A1-A2A1-4B5D2632D985}" destId="{CE31D84A-DEDA-4C8D-8FE8-627D4F051007}" srcOrd="1" destOrd="0" parTransId="{D8FC5132-21C7-4CDC-94C7-052F3C12EDCC}" sibTransId="{558B82D9-AC69-4C69-9754-F6A42680D479}"/>
    <dgm:cxn modelId="{7336B650-8D83-4A6B-9501-97DE37C4BFAE}" type="presOf" srcId="{18708B82-46D0-4116-A46E-803EA25660F6}" destId="{3FE9D136-DAEE-4416-AD6F-423CB3817E60}" srcOrd="0" destOrd="0" presId="urn:microsoft.com/office/officeart/2018/2/layout/IconLabelDescriptionList"/>
    <dgm:cxn modelId="{6BEDD758-EC3B-417C-84FB-735EF2CB14A1}" type="presOf" srcId="{540F362B-DF79-4068-8343-EE40B75C5737}" destId="{3FD01E53-C0FC-4634-A3B4-CCE73365925C}" srcOrd="0" destOrd="0" presId="urn:microsoft.com/office/officeart/2018/2/layout/IconLabelDescriptionList"/>
    <dgm:cxn modelId="{2F2AFA8B-FB3E-4CE5-8A93-5EB9D761362C}" type="presOf" srcId="{D39722D4-80C6-49E8-A5DA-0DD6B61BA560}" destId="{3A3B3EE5-2CB6-4C54-8695-1EE9BA76B7A4}" srcOrd="0" destOrd="1" presId="urn:microsoft.com/office/officeart/2018/2/layout/IconLabelDescriptionList"/>
    <dgm:cxn modelId="{8258CD8D-E0C5-42BC-BBDD-EFF1F15B9286}" type="presOf" srcId="{4F614B39-5F0A-46D0-9B57-C94824EC096C}" destId="{DF71450E-A4B5-46FC-AE14-70897F52A355}" srcOrd="0" destOrd="0" presId="urn:microsoft.com/office/officeart/2018/2/layout/IconLabelDescriptionList"/>
    <dgm:cxn modelId="{B0C05A93-3167-4841-BF81-9DDBECB698E8}" type="presOf" srcId="{12EA63E3-89E6-45A1-A2A1-4B5D2632D985}" destId="{C0BACB94-F62F-49E9-9402-8932B05CDE04}" srcOrd="0" destOrd="0" presId="urn:microsoft.com/office/officeart/2018/2/layout/IconLabelDescriptionList"/>
    <dgm:cxn modelId="{EE8FA1A8-0BEE-4BA5-AAFD-AAE97C54CF31}" srcId="{4F614B39-5F0A-46D0-9B57-C94824EC096C}" destId="{D39722D4-80C6-49E8-A5DA-0DD6B61BA560}" srcOrd="1" destOrd="0" parTransId="{F85BA5D6-5AB0-4439-B0BF-B4B2E860FD4F}" sibTransId="{8E416FC7-B549-4189-AB68-A8ADBC2A7BEE}"/>
    <dgm:cxn modelId="{E0B237BB-0DE4-4D6C-A03A-FEC8C49A4E2F}" srcId="{12EA63E3-89E6-45A1-A2A1-4B5D2632D985}" destId="{4F614B39-5F0A-46D0-9B57-C94824EC096C}" srcOrd="3" destOrd="0" parTransId="{CA3E81F0-FC34-434F-8C26-9B92E1DBA018}" sibTransId="{AB8B11EF-B905-4A3F-A687-DBBA7B6513C7}"/>
    <dgm:cxn modelId="{3B7EF6D3-2C91-4576-8379-DF050E935B1A}" srcId="{4F614B39-5F0A-46D0-9B57-C94824EC096C}" destId="{A70671E8-FFE9-4197-A876-ECFB52822CF1}" srcOrd="0" destOrd="0" parTransId="{168EA782-111C-4DF4-ADB5-6C129FF46A1A}" sibTransId="{0843E5A0-A4CE-412C-AC01-0F5F78ABFF08}"/>
    <dgm:cxn modelId="{A5370BE8-6D2B-4EBC-9718-3CCFB973B2B7}" srcId="{12EA63E3-89E6-45A1-A2A1-4B5D2632D985}" destId="{18708B82-46D0-4116-A46E-803EA25660F6}" srcOrd="2" destOrd="0" parTransId="{0040457D-31A7-43AB-A614-D4B4D171D2B9}" sibTransId="{E77562A4-E02C-47B2-8743-C5BE636AB869}"/>
    <dgm:cxn modelId="{B5A144F2-1E66-4B7E-9602-FBA69A633A33}" type="presOf" srcId="{CE31D84A-DEDA-4C8D-8FE8-627D4F051007}" destId="{9053727F-4D1A-4E39-B8F6-A7F017E15CB3}" srcOrd="0" destOrd="0" presId="urn:microsoft.com/office/officeart/2018/2/layout/IconLabelDescriptionList"/>
    <dgm:cxn modelId="{4D3277B9-AE85-4BB0-B533-DC39257948C6}" type="presParOf" srcId="{C0BACB94-F62F-49E9-9402-8932B05CDE04}" destId="{A493CA58-BA91-407E-A803-9855B7A4F12E}" srcOrd="0" destOrd="0" presId="urn:microsoft.com/office/officeart/2018/2/layout/IconLabelDescriptionList"/>
    <dgm:cxn modelId="{B02913A3-A299-4854-8AAD-234DE63E41C3}" type="presParOf" srcId="{A493CA58-BA91-407E-A803-9855B7A4F12E}" destId="{97698BED-FFCB-4990-96A5-09AA0467FA4F}" srcOrd="0" destOrd="0" presId="urn:microsoft.com/office/officeart/2018/2/layout/IconLabelDescriptionList"/>
    <dgm:cxn modelId="{8A76AC82-9551-4609-8803-CC24F3790E60}" type="presParOf" srcId="{A493CA58-BA91-407E-A803-9855B7A4F12E}" destId="{1A6B2928-98C4-46B4-ACAD-A7C93986EBC4}" srcOrd="1" destOrd="0" presId="urn:microsoft.com/office/officeart/2018/2/layout/IconLabelDescriptionList"/>
    <dgm:cxn modelId="{635673BD-005A-4C05-BEEA-E755291318B5}" type="presParOf" srcId="{A493CA58-BA91-407E-A803-9855B7A4F12E}" destId="{3FD01E53-C0FC-4634-A3B4-CCE73365925C}" srcOrd="2" destOrd="0" presId="urn:microsoft.com/office/officeart/2018/2/layout/IconLabelDescriptionList"/>
    <dgm:cxn modelId="{0400156A-FA33-4770-AD17-A7910966E858}" type="presParOf" srcId="{A493CA58-BA91-407E-A803-9855B7A4F12E}" destId="{5924F1E0-A893-4DC3-9B35-8529052B7E3D}" srcOrd="3" destOrd="0" presId="urn:microsoft.com/office/officeart/2018/2/layout/IconLabelDescriptionList"/>
    <dgm:cxn modelId="{B4756697-AAB1-4408-8D5B-3CB1725ECB29}" type="presParOf" srcId="{A493CA58-BA91-407E-A803-9855B7A4F12E}" destId="{D4BC38ED-05FF-42EF-B7DB-25404488180F}" srcOrd="4" destOrd="0" presId="urn:microsoft.com/office/officeart/2018/2/layout/IconLabelDescriptionList"/>
    <dgm:cxn modelId="{E21BB2C7-84C0-4042-AE85-EDBA09C45932}" type="presParOf" srcId="{C0BACB94-F62F-49E9-9402-8932B05CDE04}" destId="{FEC6C20D-33BD-432F-A603-F2E9A19A11DE}" srcOrd="1" destOrd="0" presId="urn:microsoft.com/office/officeart/2018/2/layout/IconLabelDescriptionList"/>
    <dgm:cxn modelId="{E33F94D4-C821-4212-A01C-92C652C2FAF9}" type="presParOf" srcId="{C0BACB94-F62F-49E9-9402-8932B05CDE04}" destId="{0162D687-3BC6-4FAB-90EF-63CE005CFEBB}" srcOrd="2" destOrd="0" presId="urn:microsoft.com/office/officeart/2018/2/layout/IconLabelDescriptionList"/>
    <dgm:cxn modelId="{A7D41F6A-70A6-489E-A8C8-2E9C4B55C518}" type="presParOf" srcId="{0162D687-3BC6-4FAB-90EF-63CE005CFEBB}" destId="{E34A0723-098F-47E5-A500-5A47BDE7EB12}" srcOrd="0" destOrd="0" presId="urn:microsoft.com/office/officeart/2018/2/layout/IconLabelDescriptionList"/>
    <dgm:cxn modelId="{5B82A0F7-9CEC-4AF0-8F17-334054F0E14E}" type="presParOf" srcId="{0162D687-3BC6-4FAB-90EF-63CE005CFEBB}" destId="{392185B9-1B0C-45C2-B3F4-F1506BAB11E3}" srcOrd="1" destOrd="0" presId="urn:microsoft.com/office/officeart/2018/2/layout/IconLabelDescriptionList"/>
    <dgm:cxn modelId="{E6B38C43-4B92-40C4-999C-11249D3B66A4}" type="presParOf" srcId="{0162D687-3BC6-4FAB-90EF-63CE005CFEBB}" destId="{9053727F-4D1A-4E39-B8F6-A7F017E15CB3}" srcOrd="2" destOrd="0" presId="urn:microsoft.com/office/officeart/2018/2/layout/IconLabelDescriptionList"/>
    <dgm:cxn modelId="{94581B74-5F55-4204-BA30-C70C5A83D1BE}" type="presParOf" srcId="{0162D687-3BC6-4FAB-90EF-63CE005CFEBB}" destId="{10FEB815-F7C8-4FF5-A31B-63C14046BC5B}" srcOrd="3" destOrd="0" presId="urn:microsoft.com/office/officeart/2018/2/layout/IconLabelDescriptionList"/>
    <dgm:cxn modelId="{1E700FCE-F4EA-45BB-8C82-4F5FF6134CF9}" type="presParOf" srcId="{0162D687-3BC6-4FAB-90EF-63CE005CFEBB}" destId="{461D80F0-104F-46F1-BB0E-E211C9DD49B5}" srcOrd="4" destOrd="0" presId="urn:microsoft.com/office/officeart/2018/2/layout/IconLabelDescriptionList"/>
    <dgm:cxn modelId="{553AD3AE-FA5E-4817-A18E-B442ECDB89E6}" type="presParOf" srcId="{C0BACB94-F62F-49E9-9402-8932B05CDE04}" destId="{11CF0D0C-697C-4300-B46F-9397ECC97ECC}" srcOrd="3" destOrd="0" presId="urn:microsoft.com/office/officeart/2018/2/layout/IconLabelDescriptionList"/>
    <dgm:cxn modelId="{3EF99F9B-D779-46C5-AA32-DC7D871D4C57}" type="presParOf" srcId="{C0BACB94-F62F-49E9-9402-8932B05CDE04}" destId="{1B10D0BA-E60E-4297-85EF-A8BDAB90EA94}" srcOrd="4" destOrd="0" presId="urn:microsoft.com/office/officeart/2018/2/layout/IconLabelDescriptionList"/>
    <dgm:cxn modelId="{EA20E1B7-20C0-488F-914D-79BFB643423E}" type="presParOf" srcId="{1B10D0BA-E60E-4297-85EF-A8BDAB90EA94}" destId="{25C69785-EE35-4396-9823-B05856DFFDD0}" srcOrd="0" destOrd="0" presId="urn:microsoft.com/office/officeart/2018/2/layout/IconLabelDescriptionList"/>
    <dgm:cxn modelId="{D1DF594B-D359-44B3-99FD-BD65BF9E97D3}" type="presParOf" srcId="{1B10D0BA-E60E-4297-85EF-A8BDAB90EA94}" destId="{1D81752A-4AD8-4498-A371-261529C857A0}" srcOrd="1" destOrd="0" presId="urn:microsoft.com/office/officeart/2018/2/layout/IconLabelDescriptionList"/>
    <dgm:cxn modelId="{0BC80962-F555-4727-B84B-89B89CBDA57D}" type="presParOf" srcId="{1B10D0BA-E60E-4297-85EF-A8BDAB90EA94}" destId="{3FE9D136-DAEE-4416-AD6F-423CB3817E60}" srcOrd="2" destOrd="0" presId="urn:microsoft.com/office/officeart/2018/2/layout/IconLabelDescriptionList"/>
    <dgm:cxn modelId="{2AD3236E-D7E8-4CEF-99B4-ED70F550A3F3}" type="presParOf" srcId="{1B10D0BA-E60E-4297-85EF-A8BDAB90EA94}" destId="{7539188C-E8F9-41D2-8F49-CDC2221BE699}" srcOrd="3" destOrd="0" presId="urn:microsoft.com/office/officeart/2018/2/layout/IconLabelDescriptionList"/>
    <dgm:cxn modelId="{068AC381-63EB-4CD8-AFD1-7AC468728DF3}" type="presParOf" srcId="{1B10D0BA-E60E-4297-85EF-A8BDAB90EA94}" destId="{5698A7C6-F37D-4796-9E34-21DF3DB77AAD}" srcOrd="4" destOrd="0" presId="urn:microsoft.com/office/officeart/2018/2/layout/IconLabelDescriptionList"/>
    <dgm:cxn modelId="{57481D37-4750-4F2D-9B10-98671B6099E2}" type="presParOf" srcId="{C0BACB94-F62F-49E9-9402-8932B05CDE04}" destId="{3FAA5525-6C8D-4C1A-83C2-82B43BD862F0}" srcOrd="5" destOrd="0" presId="urn:microsoft.com/office/officeart/2018/2/layout/IconLabelDescriptionList"/>
    <dgm:cxn modelId="{B77071D3-1AE3-4DEC-935C-F809BC2151A8}" type="presParOf" srcId="{C0BACB94-F62F-49E9-9402-8932B05CDE04}" destId="{865807A7-037D-43F0-B0CE-133877051E00}" srcOrd="6" destOrd="0" presId="urn:microsoft.com/office/officeart/2018/2/layout/IconLabelDescriptionList"/>
    <dgm:cxn modelId="{778FEBEC-BC6E-40A2-B2DF-47C576790A3F}" type="presParOf" srcId="{865807A7-037D-43F0-B0CE-133877051E00}" destId="{64396B52-F520-444E-80E2-F4F2B6B55C45}" srcOrd="0" destOrd="0" presId="urn:microsoft.com/office/officeart/2018/2/layout/IconLabelDescriptionList"/>
    <dgm:cxn modelId="{CF809CF7-DD7B-4506-92CF-567FA779A622}" type="presParOf" srcId="{865807A7-037D-43F0-B0CE-133877051E00}" destId="{E285439E-B0F5-43F4-916D-A9536A56DC12}" srcOrd="1" destOrd="0" presId="urn:microsoft.com/office/officeart/2018/2/layout/IconLabelDescriptionList"/>
    <dgm:cxn modelId="{3647A8F9-8A05-4AAD-9455-D0FBDC096163}" type="presParOf" srcId="{865807A7-037D-43F0-B0CE-133877051E00}" destId="{DF71450E-A4B5-46FC-AE14-70897F52A355}" srcOrd="2" destOrd="0" presId="urn:microsoft.com/office/officeart/2018/2/layout/IconLabelDescriptionList"/>
    <dgm:cxn modelId="{6DCD96E2-6F92-4D89-ABFA-56641C27CF0A}" type="presParOf" srcId="{865807A7-037D-43F0-B0CE-133877051E00}" destId="{EECBCA9C-7359-4E51-8B73-29E6A52FBDF0}" srcOrd="3" destOrd="0" presId="urn:microsoft.com/office/officeart/2018/2/layout/IconLabelDescriptionList"/>
    <dgm:cxn modelId="{DE80BBD1-A462-4668-9FE0-D6E8E3DEA584}" type="presParOf" srcId="{865807A7-037D-43F0-B0CE-133877051E00}" destId="{3A3B3EE5-2CB6-4C54-8695-1EE9BA76B7A4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8AF1BF5-7355-4EE3-9ECF-720EE9526C19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9A51BD1-D4D6-4A64-B247-5C7E2FB805F6}">
      <dgm:prSet/>
      <dgm:spPr/>
      <dgm:t>
        <a:bodyPr/>
        <a:lstStyle/>
        <a:p>
          <a:pPr>
            <a:defRPr b="1"/>
          </a:pPr>
          <a:r>
            <a:rPr lang="en-US"/>
            <a:t>Created code to automate bucket placement for uncompilable files</a:t>
          </a:r>
        </a:p>
      </dgm:t>
    </dgm:pt>
    <dgm:pt modelId="{DB4FEE2B-E817-4C26-822A-43A601966C4A}" type="parTrans" cxnId="{A3974D3B-2836-4180-8D12-F2F4F0B76D5C}">
      <dgm:prSet/>
      <dgm:spPr/>
      <dgm:t>
        <a:bodyPr/>
        <a:lstStyle/>
        <a:p>
          <a:endParaRPr lang="en-US"/>
        </a:p>
      </dgm:t>
    </dgm:pt>
    <dgm:pt modelId="{41A03671-E61C-471F-9AB7-1D93B3BBD40D}" type="sibTrans" cxnId="{A3974D3B-2836-4180-8D12-F2F4F0B76D5C}">
      <dgm:prSet/>
      <dgm:spPr/>
      <dgm:t>
        <a:bodyPr/>
        <a:lstStyle/>
        <a:p>
          <a:endParaRPr lang="en-US"/>
        </a:p>
      </dgm:t>
    </dgm:pt>
    <dgm:pt modelId="{92209ECE-0043-478F-9FA7-D82ACBFA3F64}">
      <dgm:prSet/>
      <dgm:spPr/>
      <dgm:t>
        <a:bodyPr/>
        <a:lstStyle/>
        <a:p>
          <a:pPr>
            <a:defRPr b="1"/>
          </a:pPr>
          <a:r>
            <a:rPr lang="en-US"/>
            <a:t>Wrote report on the 11,461 failure to compile files found over the past few weeks:</a:t>
          </a:r>
        </a:p>
      </dgm:t>
    </dgm:pt>
    <dgm:pt modelId="{655FFAD0-8409-4AA6-89B8-0AFD1E2B29FF}" type="parTrans" cxnId="{E3E25774-4434-4509-B578-76FEBC63EC9C}">
      <dgm:prSet/>
      <dgm:spPr/>
      <dgm:t>
        <a:bodyPr/>
        <a:lstStyle/>
        <a:p>
          <a:endParaRPr lang="en-US"/>
        </a:p>
      </dgm:t>
    </dgm:pt>
    <dgm:pt modelId="{927ABDCC-B24C-44F3-B905-584D3298439D}" type="sibTrans" cxnId="{E3E25774-4434-4509-B578-76FEBC63EC9C}">
      <dgm:prSet/>
      <dgm:spPr/>
      <dgm:t>
        <a:bodyPr/>
        <a:lstStyle/>
        <a:p>
          <a:endParaRPr lang="en-US"/>
        </a:p>
      </dgm:t>
    </dgm:pt>
    <dgm:pt modelId="{1AB5C489-CFD0-45B4-A8A3-9E778999BA78}">
      <dgm:prSet/>
      <dgm:spPr/>
      <dgm:t>
        <a:bodyPr/>
        <a:lstStyle/>
        <a:p>
          <a:r>
            <a:rPr lang="en-US"/>
            <a:t>Created buckets to sort the kind of hallucinations</a:t>
          </a:r>
        </a:p>
      </dgm:t>
    </dgm:pt>
    <dgm:pt modelId="{6EBAA01D-2CBC-4FB3-BA29-148836C631BE}" type="parTrans" cxnId="{DC52D675-DE07-409E-974A-06AAA19159C2}">
      <dgm:prSet/>
      <dgm:spPr/>
      <dgm:t>
        <a:bodyPr/>
        <a:lstStyle/>
        <a:p>
          <a:endParaRPr lang="en-US"/>
        </a:p>
      </dgm:t>
    </dgm:pt>
    <dgm:pt modelId="{04780D05-75CE-465F-9C92-BA1C12489216}" type="sibTrans" cxnId="{DC52D675-DE07-409E-974A-06AAA19159C2}">
      <dgm:prSet/>
      <dgm:spPr/>
      <dgm:t>
        <a:bodyPr/>
        <a:lstStyle/>
        <a:p>
          <a:endParaRPr lang="en-US"/>
        </a:p>
      </dgm:t>
    </dgm:pt>
    <dgm:pt modelId="{6B946FEE-A512-4881-8D5E-A1AF6EF06B05}">
      <dgm:prSet/>
      <dgm:spPr/>
      <dgm:t>
        <a:bodyPr/>
        <a:lstStyle/>
        <a:p>
          <a:r>
            <a:rPr lang="en-US"/>
            <a:t>Show real examples of each</a:t>
          </a:r>
        </a:p>
      </dgm:t>
    </dgm:pt>
    <dgm:pt modelId="{FC8F72D5-1750-4A96-9394-614D40B4C4D1}" type="parTrans" cxnId="{1442397A-ACEB-4161-B576-F00BEBF3D228}">
      <dgm:prSet/>
      <dgm:spPr/>
      <dgm:t>
        <a:bodyPr/>
        <a:lstStyle/>
        <a:p>
          <a:endParaRPr lang="en-US"/>
        </a:p>
      </dgm:t>
    </dgm:pt>
    <dgm:pt modelId="{7D28E08C-144C-442A-B9EF-4C36FC6D5AB3}" type="sibTrans" cxnId="{1442397A-ACEB-4161-B576-F00BEBF3D228}">
      <dgm:prSet/>
      <dgm:spPr/>
      <dgm:t>
        <a:bodyPr/>
        <a:lstStyle/>
        <a:p>
          <a:endParaRPr lang="en-US"/>
        </a:p>
      </dgm:t>
    </dgm:pt>
    <dgm:pt modelId="{41C8F7C3-229A-4C43-BA5A-E4664BE35F83}">
      <dgm:prSet/>
      <dgm:spPr/>
      <dgm:t>
        <a:bodyPr/>
        <a:lstStyle/>
        <a:p>
          <a:pPr>
            <a:defRPr b="1"/>
          </a:pPr>
          <a:r>
            <a:rPr lang="en-US"/>
            <a:t>Began code writing for higher levels of optimization.</a:t>
          </a:r>
        </a:p>
      </dgm:t>
    </dgm:pt>
    <dgm:pt modelId="{8FFE563E-164D-479B-875D-FF49DDA256B1}" type="parTrans" cxnId="{371C3C1E-3DE8-4D78-B8B2-10E3310C82A3}">
      <dgm:prSet/>
      <dgm:spPr/>
      <dgm:t>
        <a:bodyPr/>
        <a:lstStyle/>
        <a:p>
          <a:endParaRPr lang="en-US"/>
        </a:p>
      </dgm:t>
    </dgm:pt>
    <dgm:pt modelId="{25381FD4-039F-4BC3-8EEE-F72262752F1B}" type="sibTrans" cxnId="{371C3C1E-3DE8-4D78-B8B2-10E3310C82A3}">
      <dgm:prSet/>
      <dgm:spPr/>
      <dgm:t>
        <a:bodyPr/>
        <a:lstStyle/>
        <a:p>
          <a:endParaRPr lang="en-US"/>
        </a:p>
      </dgm:t>
    </dgm:pt>
    <dgm:pt modelId="{FD183847-9D6C-403C-9824-7CF104C9018C}" type="pres">
      <dgm:prSet presAssocID="{C8AF1BF5-7355-4EE3-9ECF-720EE9526C19}" presName="root" presStyleCnt="0">
        <dgm:presLayoutVars>
          <dgm:dir/>
          <dgm:resizeHandles val="exact"/>
        </dgm:presLayoutVars>
      </dgm:prSet>
      <dgm:spPr/>
    </dgm:pt>
    <dgm:pt modelId="{2727D27E-199E-4C12-B9F5-209B3F34848E}" type="pres">
      <dgm:prSet presAssocID="{A9A51BD1-D4D6-4A64-B247-5C7E2FB805F6}" presName="compNode" presStyleCnt="0"/>
      <dgm:spPr/>
    </dgm:pt>
    <dgm:pt modelId="{154350AD-CA75-4A38-9E69-69043CE784DD}" type="pres">
      <dgm:prSet presAssocID="{A9A51BD1-D4D6-4A64-B247-5C7E2FB805F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2250D5FA-7B47-4FD4-9EAB-CCF2CB3F60CF}" type="pres">
      <dgm:prSet presAssocID="{A9A51BD1-D4D6-4A64-B247-5C7E2FB805F6}" presName="iconSpace" presStyleCnt="0"/>
      <dgm:spPr/>
    </dgm:pt>
    <dgm:pt modelId="{CB32C1AE-3F23-4276-80B9-6AD0F1291F1B}" type="pres">
      <dgm:prSet presAssocID="{A9A51BD1-D4D6-4A64-B247-5C7E2FB805F6}" presName="parTx" presStyleLbl="revTx" presStyleIdx="0" presStyleCnt="6">
        <dgm:presLayoutVars>
          <dgm:chMax val="0"/>
          <dgm:chPref val="0"/>
        </dgm:presLayoutVars>
      </dgm:prSet>
      <dgm:spPr/>
    </dgm:pt>
    <dgm:pt modelId="{6EB34E11-3600-48A4-8B6F-38B5EF83F321}" type="pres">
      <dgm:prSet presAssocID="{A9A51BD1-D4D6-4A64-B247-5C7E2FB805F6}" presName="txSpace" presStyleCnt="0"/>
      <dgm:spPr/>
    </dgm:pt>
    <dgm:pt modelId="{7A0AB1AA-3751-4B5E-ADD9-1928A8EC3D4B}" type="pres">
      <dgm:prSet presAssocID="{A9A51BD1-D4D6-4A64-B247-5C7E2FB805F6}" presName="desTx" presStyleLbl="revTx" presStyleIdx="1" presStyleCnt="6">
        <dgm:presLayoutVars/>
      </dgm:prSet>
      <dgm:spPr/>
    </dgm:pt>
    <dgm:pt modelId="{FF6657F5-1449-403C-A7A5-189D221790E9}" type="pres">
      <dgm:prSet presAssocID="{41A03671-E61C-471F-9AB7-1D93B3BBD40D}" presName="sibTrans" presStyleCnt="0"/>
      <dgm:spPr/>
    </dgm:pt>
    <dgm:pt modelId="{012AA8F5-A613-4104-90A7-8483A13FDB41}" type="pres">
      <dgm:prSet presAssocID="{92209ECE-0043-478F-9FA7-D82ACBFA3F64}" presName="compNode" presStyleCnt="0"/>
      <dgm:spPr/>
    </dgm:pt>
    <dgm:pt modelId="{EC67EEF3-208D-4021-992A-79E5B0DF00FB}" type="pres">
      <dgm:prSet presAssocID="{92209ECE-0043-478F-9FA7-D82ACBFA3F6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830B85F2-C7A4-4D69-BD56-38772BDCF221}" type="pres">
      <dgm:prSet presAssocID="{92209ECE-0043-478F-9FA7-D82ACBFA3F64}" presName="iconSpace" presStyleCnt="0"/>
      <dgm:spPr/>
    </dgm:pt>
    <dgm:pt modelId="{C598CAAD-A7DC-4B87-B426-AB4E5EBE8F91}" type="pres">
      <dgm:prSet presAssocID="{92209ECE-0043-478F-9FA7-D82ACBFA3F64}" presName="parTx" presStyleLbl="revTx" presStyleIdx="2" presStyleCnt="6">
        <dgm:presLayoutVars>
          <dgm:chMax val="0"/>
          <dgm:chPref val="0"/>
        </dgm:presLayoutVars>
      </dgm:prSet>
      <dgm:spPr/>
    </dgm:pt>
    <dgm:pt modelId="{10D50D75-80DB-4F64-B85F-896450C71FEC}" type="pres">
      <dgm:prSet presAssocID="{92209ECE-0043-478F-9FA7-D82ACBFA3F64}" presName="txSpace" presStyleCnt="0"/>
      <dgm:spPr/>
    </dgm:pt>
    <dgm:pt modelId="{ED0E3B22-479B-4239-BEAA-FC08AD989752}" type="pres">
      <dgm:prSet presAssocID="{92209ECE-0043-478F-9FA7-D82ACBFA3F64}" presName="desTx" presStyleLbl="revTx" presStyleIdx="3" presStyleCnt="6">
        <dgm:presLayoutVars/>
      </dgm:prSet>
      <dgm:spPr/>
    </dgm:pt>
    <dgm:pt modelId="{A8BE0B3A-8A01-41E6-B46F-64B5398FEFF7}" type="pres">
      <dgm:prSet presAssocID="{927ABDCC-B24C-44F3-B905-584D3298439D}" presName="sibTrans" presStyleCnt="0"/>
      <dgm:spPr/>
    </dgm:pt>
    <dgm:pt modelId="{56794450-7DDB-4D4C-8DC0-7A81CA0BE8F8}" type="pres">
      <dgm:prSet presAssocID="{41C8F7C3-229A-4C43-BA5A-E4664BE35F83}" presName="compNode" presStyleCnt="0"/>
      <dgm:spPr/>
    </dgm:pt>
    <dgm:pt modelId="{68863048-BB15-4B2A-89CF-130620B952F1}" type="pres">
      <dgm:prSet presAssocID="{41C8F7C3-229A-4C43-BA5A-E4664BE35F8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C264534D-A3B4-4E30-843B-8E080F3B5DBF}" type="pres">
      <dgm:prSet presAssocID="{41C8F7C3-229A-4C43-BA5A-E4664BE35F83}" presName="iconSpace" presStyleCnt="0"/>
      <dgm:spPr/>
    </dgm:pt>
    <dgm:pt modelId="{7919B1F3-D45C-47BC-8AA0-029D2BDF7C7C}" type="pres">
      <dgm:prSet presAssocID="{41C8F7C3-229A-4C43-BA5A-E4664BE35F83}" presName="parTx" presStyleLbl="revTx" presStyleIdx="4" presStyleCnt="6">
        <dgm:presLayoutVars>
          <dgm:chMax val="0"/>
          <dgm:chPref val="0"/>
        </dgm:presLayoutVars>
      </dgm:prSet>
      <dgm:spPr/>
    </dgm:pt>
    <dgm:pt modelId="{A73ACB42-263A-4360-9987-25F0C2C87350}" type="pres">
      <dgm:prSet presAssocID="{41C8F7C3-229A-4C43-BA5A-E4664BE35F83}" presName="txSpace" presStyleCnt="0"/>
      <dgm:spPr/>
    </dgm:pt>
    <dgm:pt modelId="{C6AC8103-D897-40CE-8B37-4D840F20C32D}" type="pres">
      <dgm:prSet presAssocID="{41C8F7C3-229A-4C43-BA5A-E4664BE35F83}" presName="desTx" presStyleLbl="revTx" presStyleIdx="5" presStyleCnt="6">
        <dgm:presLayoutVars/>
      </dgm:prSet>
      <dgm:spPr/>
    </dgm:pt>
  </dgm:ptLst>
  <dgm:cxnLst>
    <dgm:cxn modelId="{1B3E3C0F-17E4-41D4-91AF-E7FC2594C40D}" type="presOf" srcId="{C8AF1BF5-7355-4EE3-9ECF-720EE9526C19}" destId="{FD183847-9D6C-403C-9824-7CF104C9018C}" srcOrd="0" destOrd="0" presId="urn:microsoft.com/office/officeart/2018/2/layout/IconLabelDescriptionList"/>
    <dgm:cxn modelId="{371C3C1E-3DE8-4D78-B8B2-10E3310C82A3}" srcId="{C8AF1BF5-7355-4EE3-9ECF-720EE9526C19}" destId="{41C8F7C3-229A-4C43-BA5A-E4664BE35F83}" srcOrd="2" destOrd="0" parTransId="{8FFE563E-164D-479B-875D-FF49DDA256B1}" sibTransId="{25381FD4-039F-4BC3-8EEE-F72262752F1B}"/>
    <dgm:cxn modelId="{A3974D3B-2836-4180-8D12-F2F4F0B76D5C}" srcId="{C8AF1BF5-7355-4EE3-9ECF-720EE9526C19}" destId="{A9A51BD1-D4D6-4A64-B247-5C7E2FB805F6}" srcOrd="0" destOrd="0" parTransId="{DB4FEE2B-E817-4C26-822A-43A601966C4A}" sibTransId="{41A03671-E61C-471F-9AB7-1D93B3BBD40D}"/>
    <dgm:cxn modelId="{0137D371-E506-4101-83D4-A356D43C8383}" type="presOf" srcId="{92209ECE-0043-478F-9FA7-D82ACBFA3F64}" destId="{C598CAAD-A7DC-4B87-B426-AB4E5EBE8F91}" srcOrd="0" destOrd="0" presId="urn:microsoft.com/office/officeart/2018/2/layout/IconLabelDescriptionList"/>
    <dgm:cxn modelId="{E3E25774-4434-4509-B578-76FEBC63EC9C}" srcId="{C8AF1BF5-7355-4EE3-9ECF-720EE9526C19}" destId="{92209ECE-0043-478F-9FA7-D82ACBFA3F64}" srcOrd="1" destOrd="0" parTransId="{655FFAD0-8409-4AA6-89B8-0AFD1E2B29FF}" sibTransId="{927ABDCC-B24C-44F3-B905-584D3298439D}"/>
    <dgm:cxn modelId="{DC52D675-DE07-409E-974A-06AAA19159C2}" srcId="{92209ECE-0043-478F-9FA7-D82ACBFA3F64}" destId="{1AB5C489-CFD0-45B4-A8A3-9E778999BA78}" srcOrd="0" destOrd="0" parTransId="{6EBAA01D-2CBC-4FB3-BA29-148836C631BE}" sibTransId="{04780D05-75CE-465F-9C92-BA1C12489216}"/>
    <dgm:cxn modelId="{1442397A-ACEB-4161-B576-F00BEBF3D228}" srcId="{92209ECE-0043-478F-9FA7-D82ACBFA3F64}" destId="{6B946FEE-A512-4881-8D5E-A1AF6EF06B05}" srcOrd="1" destOrd="0" parTransId="{FC8F72D5-1750-4A96-9394-614D40B4C4D1}" sibTransId="{7D28E08C-144C-442A-B9EF-4C36FC6D5AB3}"/>
    <dgm:cxn modelId="{4EF8738E-2B5B-487B-8F81-BC262641B9A3}" type="presOf" srcId="{41C8F7C3-229A-4C43-BA5A-E4664BE35F83}" destId="{7919B1F3-D45C-47BC-8AA0-029D2BDF7C7C}" srcOrd="0" destOrd="0" presId="urn:microsoft.com/office/officeart/2018/2/layout/IconLabelDescriptionList"/>
    <dgm:cxn modelId="{C15C5897-AD8F-4A08-9D3D-69E0997D75A6}" type="presOf" srcId="{6B946FEE-A512-4881-8D5E-A1AF6EF06B05}" destId="{ED0E3B22-479B-4239-BEAA-FC08AD989752}" srcOrd="0" destOrd="1" presId="urn:microsoft.com/office/officeart/2018/2/layout/IconLabelDescriptionList"/>
    <dgm:cxn modelId="{A6569AC1-A2CE-4F6A-B2BF-49AB259EA4DB}" type="presOf" srcId="{A9A51BD1-D4D6-4A64-B247-5C7E2FB805F6}" destId="{CB32C1AE-3F23-4276-80B9-6AD0F1291F1B}" srcOrd="0" destOrd="0" presId="urn:microsoft.com/office/officeart/2018/2/layout/IconLabelDescriptionList"/>
    <dgm:cxn modelId="{FF4FA9E0-7E4B-492B-8EE0-43FB14412403}" type="presOf" srcId="{1AB5C489-CFD0-45B4-A8A3-9E778999BA78}" destId="{ED0E3B22-479B-4239-BEAA-FC08AD989752}" srcOrd="0" destOrd="0" presId="urn:microsoft.com/office/officeart/2018/2/layout/IconLabelDescriptionList"/>
    <dgm:cxn modelId="{536C4246-A746-4463-B15C-4746A8611BD8}" type="presParOf" srcId="{FD183847-9D6C-403C-9824-7CF104C9018C}" destId="{2727D27E-199E-4C12-B9F5-209B3F34848E}" srcOrd="0" destOrd="0" presId="urn:microsoft.com/office/officeart/2018/2/layout/IconLabelDescriptionList"/>
    <dgm:cxn modelId="{A61C9240-7CE5-4A0D-AA2D-E71BA0B83687}" type="presParOf" srcId="{2727D27E-199E-4C12-B9F5-209B3F34848E}" destId="{154350AD-CA75-4A38-9E69-69043CE784DD}" srcOrd="0" destOrd="0" presId="urn:microsoft.com/office/officeart/2018/2/layout/IconLabelDescriptionList"/>
    <dgm:cxn modelId="{AE301B4D-7D40-4B7B-A2E8-2C6FC7E4DA61}" type="presParOf" srcId="{2727D27E-199E-4C12-B9F5-209B3F34848E}" destId="{2250D5FA-7B47-4FD4-9EAB-CCF2CB3F60CF}" srcOrd="1" destOrd="0" presId="urn:microsoft.com/office/officeart/2018/2/layout/IconLabelDescriptionList"/>
    <dgm:cxn modelId="{65AE52C9-80FF-4D70-B086-A98088ADEA8C}" type="presParOf" srcId="{2727D27E-199E-4C12-B9F5-209B3F34848E}" destId="{CB32C1AE-3F23-4276-80B9-6AD0F1291F1B}" srcOrd="2" destOrd="0" presId="urn:microsoft.com/office/officeart/2018/2/layout/IconLabelDescriptionList"/>
    <dgm:cxn modelId="{6DFA0164-30DD-4E29-9DD2-CF2F5A0634EB}" type="presParOf" srcId="{2727D27E-199E-4C12-B9F5-209B3F34848E}" destId="{6EB34E11-3600-48A4-8B6F-38B5EF83F321}" srcOrd="3" destOrd="0" presId="urn:microsoft.com/office/officeart/2018/2/layout/IconLabelDescriptionList"/>
    <dgm:cxn modelId="{35501235-B90A-4611-BF22-59A8AA6B3484}" type="presParOf" srcId="{2727D27E-199E-4C12-B9F5-209B3F34848E}" destId="{7A0AB1AA-3751-4B5E-ADD9-1928A8EC3D4B}" srcOrd="4" destOrd="0" presId="urn:microsoft.com/office/officeart/2018/2/layout/IconLabelDescriptionList"/>
    <dgm:cxn modelId="{F708B50F-B04C-46B7-A4F4-5F9BD78F3501}" type="presParOf" srcId="{FD183847-9D6C-403C-9824-7CF104C9018C}" destId="{FF6657F5-1449-403C-A7A5-189D221790E9}" srcOrd="1" destOrd="0" presId="urn:microsoft.com/office/officeart/2018/2/layout/IconLabelDescriptionList"/>
    <dgm:cxn modelId="{0E41E6AB-EE66-4E4C-88FE-201050FDE15D}" type="presParOf" srcId="{FD183847-9D6C-403C-9824-7CF104C9018C}" destId="{012AA8F5-A613-4104-90A7-8483A13FDB41}" srcOrd="2" destOrd="0" presId="urn:microsoft.com/office/officeart/2018/2/layout/IconLabelDescriptionList"/>
    <dgm:cxn modelId="{1F533745-8679-4DBD-BA6E-9ABD67050C9F}" type="presParOf" srcId="{012AA8F5-A613-4104-90A7-8483A13FDB41}" destId="{EC67EEF3-208D-4021-992A-79E5B0DF00FB}" srcOrd="0" destOrd="0" presId="urn:microsoft.com/office/officeart/2018/2/layout/IconLabelDescriptionList"/>
    <dgm:cxn modelId="{AECAA7CC-3ACC-472A-B0B7-9E4AB7FA7CDE}" type="presParOf" srcId="{012AA8F5-A613-4104-90A7-8483A13FDB41}" destId="{830B85F2-C7A4-4D69-BD56-38772BDCF221}" srcOrd="1" destOrd="0" presId="urn:microsoft.com/office/officeart/2018/2/layout/IconLabelDescriptionList"/>
    <dgm:cxn modelId="{EFD4519E-4E7F-4311-A2C0-4450503D0E26}" type="presParOf" srcId="{012AA8F5-A613-4104-90A7-8483A13FDB41}" destId="{C598CAAD-A7DC-4B87-B426-AB4E5EBE8F91}" srcOrd="2" destOrd="0" presId="urn:microsoft.com/office/officeart/2018/2/layout/IconLabelDescriptionList"/>
    <dgm:cxn modelId="{5BB72A06-ED4A-4DFF-84B8-5B4BE885925F}" type="presParOf" srcId="{012AA8F5-A613-4104-90A7-8483A13FDB41}" destId="{10D50D75-80DB-4F64-B85F-896450C71FEC}" srcOrd="3" destOrd="0" presId="urn:microsoft.com/office/officeart/2018/2/layout/IconLabelDescriptionList"/>
    <dgm:cxn modelId="{551FF8F4-D3B8-435B-9275-ACC88A586F10}" type="presParOf" srcId="{012AA8F5-A613-4104-90A7-8483A13FDB41}" destId="{ED0E3B22-479B-4239-BEAA-FC08AD989752}" srcOrd="4" destOrd="0" presId="urn:microsoft.com/office/officeart/2018/2/layout/IconLabelDescriptionList"/>
    <dgm:cxn modelId="{FFAE5A69-C890-49AB-A7B8-1FE6C09C3555}" type="presParOf" srcId="{FD183847-9D6C-403C-9824-7CF104C9018C}" destId="{A8BE0B3A-8A01-41E6-B46F-64B5398FEFF7}" srcOrd="3" destOrd="0" presId="urn:microsoft.com/office/officeart/2018/2/layout/IconLabelDescriptionList"/>
    <dgm:cxn modelId="{62CA0A3B-AD82-4697-9A0B-4D58FABEE947}" type="presParOf" srcId="{FD183847-9D6C-403C-9824-7CF104C9018C}" destId="{56794450-7DDB-4D4C-8DC0-7A81CA0BE8F8}" srcOrd="4" destOrd="0" presId="urn:microsoft.com/office/officeart/2018/2/layout/IconLabelDescriptionList"/>
    <dgm:cxn modelId="{75BC2CD3-4692-418E-ACD2-1EEC46D4547B}" type="presParOf" srcId="{56794450-7DDB-4D4C-8DC0-7A81CA0BE8F8}" destId="{68863048-BB15-4B2A-89CF-130620B952F1}" srcOrd="0" destOrd="0" presId="urn:microsoft.com/office/officeart/2018/2/layout/IconLabelDescriptionList"/>
    <dgm:cxn modelId="{40237045-F8C7-41A4-A77C-D8013E8B4561}" type="presParOf" srcId="{56794450-7DDB-4D4C-8DC0-7A81CA0BE8F8}" destId="{C264534D-A3B4-4E30-843B-8E080F3B5DBF}" srcOrd="1" destOrd="0" presId="urn:microsoft.com/office/officeart/2018/2/layout/IconLabelDescriptionList"/>
    <dgm:cxn modelId="{A3389DEA-5DCB-4255-B698-06CC725D8251}" type="presParOf" srcId="{56794450-7DDB-4D4C-8DC0-7A81CA0BE8F8}" destId="{7919B1F3-D45C-47BC-8AA0-029D2BDF7C7C}" srcOrd="2" destOrd="0" presId="urn:microsoft.com/office/officeart/2018/2/layout/IconLabelDescriptionList"/>
    <dgm:cxn modelId="{A9A0425B-36DD-472D-A9CC-F3EB3EA13691}" type="presParOf" srcId="{56794450-7DDB-4D4C-8DC0-7A81CA0BE8F8}" destId="{A73ACB42-263A-4360-9987-25F0C2C87350}" srcOrd="3" destOrd="0" presId="urn:microsoft.com/office/officeart/2018/2/layout/IconLabelDescriptionList"/>
    <dgm:cxn modelId="{B6A7E3B6-1B6D-488B-AAE7-93F1114FA517}" type="presParOf" srcId="{56794450-7DDB-4D4C-8DC0-7A81CA0BE8F8}" destId="{C6AC8103-D897-40CE-8B37-4D840F20C32D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0AF369B-2D0C-4004-A46C-CBB08BDE0C34}" type="doc">
      <dgm:prSet loTypeId="urn:microsoft.com/office/officeart/2016/7/layout/VerticalHollowActionLis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224BE23-8FF7-418B-9666-D7D5D610ECC6}">
      <dgm:prSet/>
      <dgm:spPr/>
      <dgm:t>
        <a:bodyPr/>
        <a:lstStyle/>
        <a:p>
          <a:r>
            <a:rPr lang="en-US"/>
            <a:t>Fix</a:t>
          </a:r>
        </a:p>
      </dgm:t>
    </dgm:pt>
    <dgm:pt modelId="{2D47ABB1-1BD7-47D6-A086-746279D5433C}" type="parTrans" cxnId="{C560D6E2-DA16-411B-AFA4-D7D7DFFECF20}">
      <dgm:prSet/>
      <dgm:spPr/>
      <dgm:t>
        <a:bodyPr/>
        <a:lstStyle/>
        <a:p>
          <a:endParaRPr lang="en-US"/>
        </a:p>
      </dgm:t>
    </dgm:pt>
    <dgm:pt modelId="{C10B8BD7-509D-484C-BC4A-2D0935B8F459}" type="sibTrans" cxnId="{C560D6E2-DA16-411B-AFA4-D7D7DFFECF20}">
      <dgm:prSet/>
      <dgm:spPr/>
      <dgm:t>
        <a:bodyPr/>
        <a:lstStyle/>
        <a:p>
          <a:endParaRPr lang="en-US"/>
        </a:p>
      </dgm:t>
    </dgm:pt>
    <dgm:pt modelId="{AF1C108C-219C-4CF8-A295-D231B2089F0F}">
      <dgm:prSet/>
      <dgm:spPr/>
      <dgm:t>
        <a:bodyPr/>
        <a:lstStyle/>
        <a:p>
          <a:r>
            <a:rPr lang="en-US"/>
            <a:t>Fix report for Dr. Arafin to be more presentable</a:t>
          </a:r>
        </a:p>
      </dgm:t>
    </dgm:pt>
    <dgm:pt modelId="{25637B7E-9002-4F57-8221-8B73E8198538}" type="parTrans" cxnId="{DDC1DD0C-0E25-48CF-8791-F8126C9EAECE}">
      <dgm:prSet/>
      <dgm:spPr/>
      <dgm:t>
        <a:bodyPr/>
        <a:lstStyle/>
        <a:p>
          <a:endParaRPr lang="en-US"/>
        </a:p>
      </dgm:t>
    </dgm:pt>
    <dgm:pt modelId="{0C872837-6B67-4C07-ACD7-6025B6794AD7}" type="sibTrans" cxnId="{DDC1DD0C-0E25-48CF-8791-F8126C9EAECE}">
      <dgm:prSet/>
      <dgm:spPr/>
      <dgm:t>
        <a:bodyPr/>
        <a:lstStyle/>
        <a:p>
          <a:endParaRPr lang="en-US"/>
        </a:p>
      </dgm:t>
    </dgm:pt>
    <dgm:pt modelId="{D75CF8AB-796F-4FA7-88EB-9EC34022ACD1}">
      <dgm:prSet/>
      <dgm:spPr/>
      <dgm:t>
        <a:bodyPr/>
        <a:lstStyle/>
        <a:p>
          <a:r>
            <a:rPr lang="en-US"/>
            <a:t>Test</a:t>
          </a:r>
        </a:p>
      </dgm:t>
    </dgm:pt>
    <dgm:pt modelId="{E8C77059-7C02-4FD0-9809-F8101714EF33}" type="parTrans" cxnId="{534DD200-1703-43DC-A70A-63E5E3AB60C5}">
      <dgm:prSet/>
      <dgm:spPr/>
      <dgm:t>
        <a:bodyPr/>
        <a:lstStyle/>
        <a:p>
          <a:endParaRPr lang="en-US"/>
        </a:p>
      </dgm:t>
    </dgm:pt>
    <dgm:pt modelId="{EC596D50-740F-4BD2-8876-BEA2CC012D5A}" type="sibTrans" cxnId="{534DD200-1703-43DC-A70A-63E5E3AB60C5}">
      <dgm:prSet/>
      <dgm:spPr/>
      <dgm:t>
        <a:bodyPr/>
        <a:lstStyle/>
        <a:p>
          <a:endParaRPr lang="en-US"/>
        </a:p>
      </dgm:t>
    </dgm:pt>
    <dgm:pt modelId="{5319030A-9B5A-40E4-AF71-98E97D015E93}">
      <dgm:prSet/>
      <dgm:spPr/>
      <dgm:t>
        <a:bodyPr/>
        <a:lstStyle/>
        <a:p>
          <a:r>
            <a:rPr lang="en-US"/>
            <a:t>Test using a second LLM to improve the hallucinations (mistral nemo or codestral)</a:t>
          </a:r>
        </a:p>
      </dgm:t>
    </dgm:pt>
    <dgm:pt modelId="{A0920419-D192-41F1-88AF-5D9D8F726FD4}" type="parTrans" cxnId="{0F8D6154-1DBE-4080-A95B-B347EE68C4E2}">
      <dgm:prSet/>
      <dgm:spPr/>
      <dgm:t>
        <a:bodyPr/>
        <a:lstStyle/>
        <a:p>
          <a:endParaRPr lang="en-US"/>
        </a:p>
      </dgm:t>
    </dgm:pt>
    <dgm:pt modelId="{2BEAC395-8C12-405A-88BB-F989EB414491}" type="sibTrans" cxnId="{0F8D6154-1DBE-4080-A95B-B347EE68C4E2}">
      <dgm:prSet/>
      <dgm:spPr/>
      <dgm:t>
        <a:bodyPr/>
        <a:lstStyle/>
        <a:p>
          <a:endParaRPr lang="en-US"/>
        </a:p>
      </dgm:t>
    </dgm:pt>
    <dgm:pt modelId="{A0FCEF26-A515-45F8-886D-13975C891CE8}">
      <dgm:prSet/>
      <dgm:spPr/>
      <dgm:t>
        <a:bodyPr/>
        <a:lstStyle/>
        <a:p>
          <a:r>
            <a:rPr lang="en-US"/>
            <a:t>Do</a:t>
          </a:r>
        </a:p>
      </dgm:t>
    </dgm:pt>
    <dgm:pt modelId="{A321ACAA-C9D4-4385-B4C0-E95ED5C115E2}" type="parTrans" cxnId="{C24AB037-2A4C-4F64-B5F3-A861EAC4EAB2}">
      <dgm:prSet/>
      <dgm:spPr/>
      <dgm:t>
        <a:bodyPr/>
        <a:lstStyle/>
        <a:p>
          <a:endParaRPr lang="en-US"/>
        </a:p>
      </dgm:t>
    </dgm:pt>
    <dgm:pt modelId="{A80CD925-982B-4FA3-A9A3-F9687CFA715E}" type="sibTrans" cxnId="{C24AB037-2A4C-4F64-B5F3-A861EAC4EAB2}">
      <dgm:prSet/>
      <dgm:spPr/>
      <dgm:t>
        <a:bodyPr/>
        <a:lstStyle/>
        <a:p>
          <a:endParaRPr lang="en-US"/>
        </a:p>
      </dgm:t>
    </dgm:pt>
    <dgm:pt modelId="{CD48A6A1-2646-4573-96FE-5B824D4F92AC}">
      <dgm:prSet/>
      <dgm:spPr/>
      <dgm:t>
        <a:bodyPr/>
        <a:lstStyle/>
        <a:p>
          <a:r>
            <a:rPr lang="en-US"/>
            <a:t>Do the same analysis but with the 3 higher levels of GCC optimization</a:t>
          </a:r>
        </a:p>
      </dgm:t>
    </dgm:pt>
    <dgm:pt modelId="{4D7B3F73-3DD7-4988-98E6-F0EF8B88FFCE}" type="parTrans" cxnId="{68099944-263D-40CE-BE44-6E7A6620E59E}">
      <dgm:prSet/>
      <dgm:spPr/>
      <dgm:t>
        <a:bodyPr/>
        <a:lstStyle/>
        <a:p>
          <a:endParaRPr lang="en-US"/>
        </a:p>
      </dgm:t>
    </dgm:pt>
    <dgm:pt modelId="{5C4C6531-5A64-478B-A1A6-023F4E2A7186}" type="sibTrans" cxnId="{68099944-263D-40CE-BE44-6E7A6620E59E}">
      <dgm:prSet/>
      <dgm:spPr/>
      <dgm:t>
        <a:bodyPr/>
        <a:lstStyle/>
        <a:p>
          <a:endParaRPr lang="en-US"/>
        </a:p>
      </dgm:t>
    </dgm:pt>
    <dgm:pt modelId="{CBAD135F-30F8-41B5-A267-BDF81DB1D395}" type="pres">
      <dgm:prSet presAssocID="{60AF369B-2D0C-4004-A46C-CBB08BDE0C34}" presName="Name0" presStyleCnt="0">
        <dgm:presLayoutVars>
          <dgm:dir/>
          <dgm:animLvl val="lvl"/>
          <dgm:resizeHandles val="exact"/>
        </dgm:presLayoutVars>
      </dgm:prSet>
      <dgm:spPr/>
    </dgm:pt>
    <dgm:pt modelId="{228F16EE-C77C-4ABB-A14E-26FAA11ED42C}" type="pres">
      <dgm:prSet presAssocID="{A224BE23-8FF7-418B-9666-D7D5D610ECC6}" presName="linNode" presStyleCnt="0"/>
      <dgm:spPr/>
    </dgm:pt>
    <dgm:pt modelId="{F5048CF7-D60B-4C37-BDD3-E4ED413A3A8C}" type="pres">
      <dgm:prSet presAssocID="{A224BE23-8FF7-418B-9666-D7D5D610ECC6}" presName="parentText" presStyleLbl="solidFgAcc1" presStyleIdx="0" presStyleCnt="3">
        <dgm:presLayoutVars>
          <dgm:chMax val="1"/>
          <dgm:bulletEnabled/>
        </dgm:presLayoutVars>
      </dgm:prSet>
      <dgm:spPr/>
    </dgm:pt>
    <dgm:pt modelId="{F22F0335-BF67-492B-84F3-A12B10A20719}" type="pres">
      <dgm:prSet presAssocID="{A224BE23-8FF7-418B-9666-D7D5D610ECC6}" presName="descendantText" presStyleLbl="alignNode1" presStyleIdx="0" presStyleCnt="3">
        <dgm:presLayoutVars>
          <dgm:bulletEnabled/>
        </dgm:presLayoutVars>
      </dgm:prSet>
      <dgm:spPr/>
    </dgm:pt>
    <dgm:pt modelId="{737B65BE-6139-42A9-81D9-5A473E9A7E0C}" type="pres">
      <dgm:prSet presAssocID="{C10B8BD7-509D-484C-BC4A-2D0935B8F459}" presName="sp" presStyleCnt="0"/>
      <dgm:spPr/>
    </dgm:pt>
    <dgm:pt modelId="{073D80B0-C64E-4E15-9BD1-AB0664905E23}" type="pres">
      <dgm:prSet presAssocID="{D75CF8AB-796F-4FA7-88EB-9EC34022ACD1}" presName="linNode" presStyleCnt="0"/>
      <dgm:spPr/>
    </dgm:pt>
    <dgm:pt modelId="{E87BAAD3-B33B-4B26-8EBF-DAB7D8F87170}" type="pres">
      <dgm:prSet presAssocID="{D75CF8AB-796F-4FA7-88EB-9EC34022ACD1}" presName="parentText" presStyleLbl="solidFgAcc1" presStyleIdx="1" presStyleCnt="3">
        <dgm:presLayoutVars>
          <dgm:chMax val="1"/>
          <dgm:bulletEnabled/>
        </dgm:presLayoutVars>
      </dgm:prSet>
      <dgm:spPr/>
    </dgm:pt>
    <dgm:pt modelId="{7767171B-B89E-4D54-A604-D5A12B8FE974}" type="pres">
      <dgm:prSet presAssocID="{D75CF8AB-796F-4FA7-88EB-9EC34022ACD1}" presName="descendantText" presStyleLbl="alignNode1" presStyleIdx="1" presStyleCnt="3">
        <dgm:presLayoutVars>
          <dgm:bulletEnabled/>
        </dgm:presLayoutVars>
      </dgm:prSet>
      <dgm:spPr/>
    </dgm:pt>
    <dgm:pt modelId="{E5EE2026-1656-42C0-A741-4900B5B938D1}" type="pres">
      <dgm:prSet presAssocID="{EC596D50-740F-4BD2-8876-BEA2CC012D5A}" presName="sp" presStyleCnt="0"/>
      <dgm:spPr/>
    </dgm:pt>
    <dgm:pt modelId="{311B68F9-5E2E-4BEF-A3B5-E7FE2E4F634E}" type="pres">
      <dgm:prSet presAssocID="{A0FCEF26-A515-45F8-886D-13975C891CE8}" presName="linNode" presStyleCnt="0"/>
      <dgm:spPr/>
    </dgm:pt>
    <dgm:pt modelId="{B93028D3-D51C-4E5D-8BB1-DAD4D264B03E}" type="pres">
      <dgm:prSet presAssocID="{A0FCEF26-A515-45F8-886D-13975C891CE8}" presName="parentText" presStyleLbl="solidFgAcc1" presStyleIdx="2" presStyleCnt="3">
        <dgm:presLayoutVars>
          <dgm:chMax val="1"/>
          <dgm:bulletEnabled/>
        </dgm:presLayoutVars>
      </dgm:prSet>
      <dgm:spPr/>
    </dgm:pt>
    <dgm:pt modelId="{8FB1EECA-A44B-4523-83AB-244D2422A66A}" type="pres">
      <dgm:prSet presAssocID="{A0FCEF26-A515-45F8-886D-13975C891CE8}" presName="descendantText" presStyleLbl="alignNode1" presStyleIdx="2" presStyleCnt="3">
        <dgm:presLayoutVars>
          <dgm:bulletEnabled/>
        </dgm:presLayoutVars>
      </dgm:prSet>
      <dgm:spPr/>
    </dgm:pt>
  </dgm:ptLst>
  <dgm:cxnLst>
    <dgm:cxn modelId="{534DD200-1703-43DC-A70A-63E5E3AB60C5}" srcId="{60AF369B-2D0C-4004-A46C-CBB08BDE0C34}" destId="{D75CF8AB-796F-4FA7-88EB-9EC34022ACD1}" srcOrd="1" destOrd="0" parTransId="{E8C77059-7C02-4FD0-9809-F8101714EF33}" sibTransId="{EC596D50-740F-4BD2-8876-BEA2CC012D5A}"/>
    <dgm:cxn modelId="{7FEC9406-21CE-43A6-A26B-225EC567105D}" type="presOf" srcId="{60AF369B-2D0C-4004-A46C-CBB08BDE0C34}" destId="{CBAD135F-30F8-41B5-A267-BDF81DB1D395}" srcOrd="0" destOrd="0" presId="urn:microsoft.com/office/officeart/2016/7/layout/VerticalHollowActionList"/>
    <dgm:cxn modelId="{DDC1DD0C-0E25-48CF-8791-F8126C9EAECE}" srcId="{A224BE23-8FF7-418B-9666-D7D5D610ECC6}" destId="{AF1C108C-219C-4CF8-A295-D231B2089F0F}" srcOrd="0" destOrd="0" parTransId="{25637B7E-9002-4F57-8221-8B73E8198538}" sibTransId="{0C872837-6B67-4C07-ACD7-6025B6794AD7}"/>
    <dgm:cxn modelId="{4827A231-39D5-4372-B624-5CC4922BB34D}" type="presOf" srcId="{AF1C108C-219C-4CF8-A295-D231B2089F0F}" destId="{F22F0335-BF67-492B-84F3-A12B10A20719}" srcOrd="0" destOrd="0" presId="urn:microsoft.com/office/officeart/2016/7/layout/VerticalHollowActionList"/>
    <dgm:cxn modelId="{C24AB037-2A4C-4F64-B5F3-A861EAC4EAB2}" srcId="{60AF369B-2D0C-4004-A46C-CBB08BDE0C34}" destId="{A0FCEF26-A515-45F8-886D-13975C891CE8}" srcOrd="2" destOrd="0" parTransId="{A321ACAA-C9D4-4385-B4C0-E95ED5C115E2}" sibTransId="{A80CD925-982B-4FA3-A9A3-F9687CFA715E}"/>
    <dgm:cxn modelId="{68099944-263D-40CE-BE44-6E7A6620E59E}" srcId="{A0FCEF26-A515-45F8-886D-13975C891CE8}" destId="{CD48A6A1-2646-4573-96FE-5B824D4F92AC}" srcOrd="0" destOrd="0" parTransId="{4D7B3F73-3DD7-4988-98E6-F0EF8B88FFCE}" sibTransId="{5C4C6531-5A64-478B-A1A6-023F4E2A7186}"/>
    <dgm:cxn modelId="{0F8D6154-1DBE-4080-A95B-B347EE68C4E2}" srcId="{D75CF8AB-796F-4FA7-88EB-9EC34022ACD1}" destId="{5319030A-9B5A-40E4-AF71-98E97D015E93}" srcOrd="0" destOrd="0" parTransId="{A0920419-D192-41F1-88AF-5D9D8F726FD4}" sibTransId="{2BEAC395-8C12-405A-88BB-F989EB414491}"/>
    <dgm:cxn modelId="{6BFA6874-B882-491F-851B-17F5C3AFE62C}" type="presOf" srcId="{5319030A-9B5A-40E4-AF71-98E97D015E93}" destId="{7767171B-B89E-4D54-A604-D5A12B8FE974}" srcOrd="0" destOrd="0" presId="urn:microsoft.com/office/officeart/2016/7/layout/VerticalHollowActionList"/>
    <dgm:cxn modelId="{87481D84-C54B-42C5-BDD5-D911ADA7B924}" type="presOf" srcId="{CD48A6A1-2646-4573-96FE-5B824D4F92AC}" destId="{8FB1EECA-A44B-4523-83AB-244D2422A66A}" srcOrd="0" destOrd="0" presId="urn:microsoft.com/office/officeart/2016/7/layout/VerticalHollowActionList"/>
    <dgm:cxn modelId="{0D1163AA-035C-4D4F-925F-C6D699CCFA03}" type="presOf" srcId="{D75CF8AB-796F-4FA7-88EB-9EC34022ACD1}" destId="{E87BAAD3-B33B-4B26-8EBF-DAB7D8F87170}" srcOrd="0" destOrd="0" presId="urn:microsoft.com/office/officeart/2016/7/layout/VerticalHollowActionList"/>
    <dgm:cxn modelId="{687DCFB8-9066-4E9A-BECD-D4D4651CB56D}" type="presOf" srcId="{A224BE23-8FF7-418B-9666-D7D5D610ECC6}" destId="{F5048CF7-D60B-4C37-BDD3-E4ED413A3A8C}" srcOrd="0" destOrd="0" presId="urn:microsoft.com/office/officeart/2016/7/layout/VerticalHollowActionList"/>
    <dgm:cxn modelId="{0A8935DA-6852-41A9-B3E9-183A4D930823}" type="presOf" srcId="{A0FCEF26-A515-45F8-886D-13975C891CE8}" destId="{B93028D3-D51C-4E5D-8BB1-DAD4D264B03E}" srcOrd="0" destOrd="0" presId="urn:microsoft.com/office/officeart/2016/7/layout/VerticalHollowActionList"/>
    <dgm:cxn modelId="{C560D6E2-DA16-411B-AFA4-D7D7DFFECF20}" srcId="{60AF369B-2D0C-4004-A46C-CBB08BDE0C34}" destId="{A224BE23-8FF7-418B-9666-D7D5D610ECC6}" srcOrd="0" destOrd="0" parTransId="{2D47ABB1-1BD7-47D6-A086-746279D5433C}" sibTransId="{C10B8BD7-509D-484C-BC4A-2D0935B8F459}"/>
    <dgm:cxn modelId="{D234691F-87DD-4357-B1C0-8854F121144C}" type="presParOf" srcId="{CBAD135F-30F8-41B5-A267-BDF81DB1D395}" destId="{228F16EE-C77C-4ABB-A14E-26FAA11ED42C}" srcOrd="0" destOrd="0" presId="urn:microsoft.com/office/officeart/2016/7/layout/VerticalHollowActionList"/>
    <dgm:cxn modelId="{D3C608D7-1343-4408-9436-6E36A399800D}" type="presParOf" srcId="{228F16EE-C77C-4ABB-A14E-26FAA11ED42C}" destId="{F5048CF7-D60B-4C37-BDD3-E4ED413A3A8C}" srcOrd="0" destOrd="0" presId="urn:microsoft.com/office/officeart/2016/7/layout/VerticalHollowActionList"/>
    <dgm:cxn modelId="{87B22368-8151-43C6-BECD-38CF49AF6C61}" type="presParOf" srcId="{228F16EE-C77C-4ABB-A14E-26FAA11ED42C}" destId="{F22F0335-BF67-492B-84F3-A12B10A20719}" srcOrd="1" destOrd="0" presId="urn:microsoft.com/office/officeart/2016/7/layout/VerticalHollowActionList"/>
    <dgm:cxn modelId="{43CDDE03-2462-4E49-8B7C-025EFDB5E07F}" type="presParOf" srcId="{CBAD135F-30F8-41B5-A267-BDF81DB1D395}" destId="{737B65BE-6139-42A9-81D9-5A473E9A7E0C}" srcOrd="1" destOrd="0" presId="urn:microsoft.com/office/officeart/2016/7/layout/VerticalHollowActionList"/>
    <dgm:cxn modelId="{5CD29C2F-D76E-4753-970E-5B2F8C4A37A7}" type="presParOf" srcId="{CBAD135F-30F8-41B5-A267-BDF81DB1D395}" destId="{073D80B0-C64E-4E15-9BD1-AB0664905E23}" srcOrd="2" destOrd="0" presId="urn:microsoft.com/office/officeart/2016/7/layout/VerticalHollowActionList"/>
    <dgm:cxn modelId="{1B0CEDA2-ADC5-4695-9222-2FCDBB452443}" type="presParOf" srcId="{073D80B0-C64E-4E15-9BD1-AB0664905E23}" destId="{E87BAAD3-B33B-4B26-8EBF-DAB7D8F87170}" srcOrd="0" destOrd="0" presId="urn:microsoft.com/office/officeart/2016/7/layout/VerticalHollowActionList"/>
    <dgm:cxn modelId="{19DC1D3F-A6A3-43E3-A7A5-6075AE30D0AD}" type="presParOf" srcId="{073D80B0-C64E-4E15-9BD1-AB0664905E23}" destId="{7767171B-B89E-4D54-A604-D5A12B8FE974}" srcOrd="1" destOrd="0" presId="urn:microsoft.com/office/officeart/2016/7/layout/VerticalHollowActionList"/>
    <dgm:cxn modelId="{0EB51E27-7392-494A-9E67-0DD6B24A15B4}" type="presParOf" srcId="{CBAD135F-30F8-41B5-A267-BDF81DB1D395}" destId="{E5EE2026-1656-42C0-A741-4900B5B938D1}" srcOrd="3" destOrd="0" presId="urn:microsoft.com/office/officeart/2016/7/layout/VerticalHollowActionList"/>
    <dgm:cxn modelId="{BC90363C-A171-480B-A088-031F86BE6A41}" type="presParOf" srcId="{CBAD135F-30F8-41B5-A267-BDF81DB1D395}" destId="{311B68F9-5E2E-4BEF-A3B5-E7FE2E4F634E}" srcOrd="4" destOrd="0" presId="urn:microsoft.com/office/officeart/2016/7/layout/VerticalHollowActionList"/>
    <dgm:cxn modelId="{0F6E7D4B-B397-43E0-941F-4171F4007EE1}" type="presParOf" srcId="{311B68F9-5E2E-4BEF-A3B5-E7FE2E4F634E}" destId="{B93028D3-D51C-4E5D-8BB1-DAD4D264B03E}" srcOrd="0" destOrd="0" presId="urn:microsoft.com/office/officeart/2016/7/layout/VerticalHollowActionList"/>
    <dgm:cxn modelId="{B3C58B04-97E7-46E8-886F-0D16164D877C}" type="presParOf" srcId="{311B68F9-5E2E-4BEF-A3B5-E7FE2E4F634E}" destId="{8FB1EECA-A44B-4523-83AB-244D2422A66A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9130DB2-0A2D-4B8D-9639-0A29540D41C8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9352AB-555F-4D5A-A725-9F5BB608CEF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Worked on development of database to be used in the RAG pipeline</a:t>
          </a:r>
        </a:p>
      </dgm:t>
    </dgm:pt>
    <dgm:pt modelId="{C6009B29-3DCF-4DC7-AEFD-6E178D8F9F94}" type="parTrans" cxnId="{AB166C59-E16A-4087-A887-3A77E0C46289}">
      <dgm:prSet/>
      <dgm:spPr/>
      <dgm:t>
        <a:bodyPr/>
        <a:lstStyle/>
        <a:p>
          <a:endParaRPr lang="en-US"/>
        </a:p>
      </dgm:t>
    </dgm:pt>
    <dgm:pt modelId="{F44969EC-6CE2-4E40-BB1B-4A220FE2CC12}" type="sibTrans" cxnId="{AB166C59-E16A-4087-A887-3A77E0C46289}">
      <dgm:prSet/>
      <dgm:spPr/>
      <dgm:t>
        <a:bodyPr/>
        <a:lstStyle/>
        <a:p>
          <a:endParaRPr lang="en-US"/>
        </a:p>
      </dgm:t>
    </dgm:pt>
    <dgm:pt modelId="{1F7834AE-910A-48EA-A58D-17822CF367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Pulled .c and .asm files from exebench</a:t>
          </a:r>
        </a:p>
      </dgm:t>
    </dgm:pt>
    <dgm:pt modelId="{934615A9-12A4-4FE0-B460-C191291C6807}" type="parTrans" cxnId="{A6FC3E35-23BA-42BF-A4C5-93A2C0F68530}">
      <dgm:prSet/>
      <dgm:spPr/>
      <dgm:t>
        <a:bodyPr/>
        <a:lstStyle/>
        <a:p>
          <a:endParaRPr lang="en-US"/>
        </a:p>
      </dgm:t>
    </dgm:pt>
    <dgm:pt modelId="{DC12D01B-1BC3-4906-B513-CD7A7B1C1CE2}" type="sibTrans" cxnId="{A6FC3E35-23BA-42BF-A4C5-93A2C0F68530}">
      <dgm:prSet/>
      <dgm:spPr/>
      <dgm:t>
        <a:bodyPr/>
        <a:lstStyle/>
        <a:p>
          <a:endParaRPr lang="en-US"/>
        </a:p>
      </dgm:t>
    </dgm:pt>
    <dgm:pt modelId="{5984C136-598D-4A06-8F54-7011E20DD49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Used .c files and gcc to create CFG of all files</a:t>
          </a:r>
        </a:p>
      </dgm:t>
    </dgm:pt>
    <dgm:pt modelId="{2F6EF0C0-EA2D-43EE-8EFD-77EDF762A203}" type="parTrans" cxnId="{7577B1B6-B8F7-4155-A928-4F13D88916D1}">
      <dgm:prSet/>
      <dgm:spPr/>
      <dgm:t>
        <a:bodyPr/>
        <a:lstStyle/>
        <a:p>
          <a:endParaRPr lang="en-US"/>
        </a:p>
      </dgm:t>
    </dgm:pt>
    <dgm:pt modelId="{CC3598E4-FE57-42B8-8AC3-4F97CC413E11}" type="sibTrans" cxnId="{7577B1B6-B8F7-4155-A928-4F13D88916D1}">
      <dgm:prSet/>
      <dgm:spPr/>
      <dgm:t>
        <a:bodyPr/>
        <a:lstStyle/>
        <a:p>
          <a:endParaRPr lang="en-US"/>
        </a:p>
      </dgm:t>
    </dgm:pt>
    <dgm:pt modelId="{63FC5E6A-A3AF-4CF4-918D-3651550028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Converted CFG into a JSON to be used for importing into Neo4j</a:t>
          </a:r>
        </a:p>
      </dgm:t>
    </dgm:pt>
    <dgm:pt modelId="{BC28FC7E-7F86-427A-8A44-5382CEA9F47E}" type="parTrans" cxnId="{9D33470E-4420-420B-BABA-42EF74424EA1}">
      <dgm:prSet/>
      <dgm:spPr/>
      <dgm:t>
        <a:bodyPr/>
        <a:lstStyle/>
        <a:p>
          <a:endParaRPr lang="en-US"/>
        </a:p>
      </dgm:t>
    </dgm:pt>
    <dgm:pt modelId="{63B71062-37FF-4954-B454-1AD0E7DF75D1}" type="sibTrans" cxnId="{9D33470E-4420-420B-BABA-42EF74424EA1}">
      <dgm:prSet/>
      <dgm:spPr/>
      <dgm:t>
        <a:bodyPr/>
        <a:lstStyle/>
        <a:p>
          <a:endParaRPr lang="en-US"/>
        </a:p>
      </dgm:t>
    </dgm:pt>
    <dgm:pt modelId="{BB6CBC71-9C75-4D08-A0BB-1F21917A1C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Imported JSON of CFG into Neo4j</a:t>
          </a:r>
        </a:p>
      </dgm:t>
    </dgm:pt>
    <dgm:pt modelId="{5652DD82-3707-4D51-A90E-AF7523C84E66}" type="parTrans" cxnId="{8EA85462-D26E-42D4-B87E-5B92CC0796E6}">
      <dgm:prSet/>
      <dgm:spPr/>
      <dgm:t>
        <a:bodyPr/>
        <a:lstStyle/>
        <a:p>
          <a:endParaRPr lang="en-US"/>
        </a:p>
      </dgm:t>
    </dgm:pt>
    <dgm:pt modelId="{6D1FC429-0E29-470A-A71A-2F39BCE4F5B9}" type="sibTrans" cxnId="{8EA85462-D26E-42D4-B87E-5B92CC0796E6}">
      <dgm:prSet/>
      <dgm:spPr/>
      <dgm:t>
        <a:bodyPr/>
        <a:lstStyle/>
        <a:p>
          <a:endParaRPr lang="en-US"/>
        </a:p>
      </dgm:t>
    </dgm:pt>
    <dgm:pt modelId="{98D33E6A-5882-4F9F-B43F-872CCE99E97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Finetuning the entire above process</a:t>
          </a:r>
        </a:p>
      </dgm:t>
    </dgm:pt>
    <dgm:pt modelId="{750C4CAB-7081-4B1B-BD30-845627681F34}" type="parTrans" cxnId="{7C2597A7-A96E-4504-95A5-EFE3928A2BC3}">
      <dgm:prSet/>
      <dgm:spPr/>
      <dgm:t>
        <a:bodyPr/>
        <a:lstStyle/>
        <a:p>
          <a:endParaRPr lang="en-US"/>
        </a:p>
      </dgm:t>
    </dgm:pt>
    <dgm:pt modelId="{70CB294B-7187-4CF1-AB89-C3110A1D1E55}" type="sibTrans" cxnId="{7C2597A7-A96E-4504-95A5-EFE3928A2BC3}">
      <dgm:prSet/>
      <dgm:spPr/>
      <dgm:t>
        <a:bodyPr/>
        <a:lstStyle/>
        <a:p>
          <a:endParaRPr lang="en-US"/>
        </a:p>
      </dgm:t>
    </dgm:pt>
    <dgm:pt modelId="{B75B72B4-689E-4C91-B136-15163367262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Developed RAG input pipeline</a:t>
          </a:r>
        </a:p>
      </dgm:t>
    </dgm:pt>
    <dgm:pt modelId="{C7305416-EB96-42B3-AFB5-7EAB61A289AE}" type="parTrans" cxnId="{C59223B9-6829-4E14-8C61-C134670FB9AE}">
      <dgm:prSet/>
      <dgm:spPr/>
      <dgm:t>
        <a:bodyPr/>
        <a:lstStyle/>
        <a:p>
          <a:endParaRPr lang="en-US"/>
        </a:p>
      </dgm:t>
    </dgm:pt>
    <dgm:pt modelId="{099CFB55-5A3D-4063-A143-F55E2E2CE625}" type="sibTrans" cxnId="{C59223B9-6829-4E14-8C61-C134670FB9AE}">
      <dgm:prSet/>
      <dgm:spPr/>
      <dgm:t>
        <a:bodyPr/>
        <a:lstStyle/>
        <a:p>
          <a:endParaRPr lang="en-US"/>
        </a:p>
      </dgm:t>
    </dgm:pt>
    <dgm:pt modelId="{1F8AF978-6005-46F2-97BA-E119B9C96F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Created vectorizing technique using codebert as an emedding model</a:t>
          </a:r>
        </a:p>
      </dgm:t>
    </dgm:pt>
    <dgm:pt modelId="{8E837251-CA57-42EF-A80B-382603768955}" type="parTrans" cxnId="{7B12BB27-D9C6-405D-8B7E-D9D1DEF6F0D9}">
      <dgm:prSet/>
      <dgm:spPr/>
      <dgm:t>
        <a:bodyPr/>
        <a:lstStyle/>
        <a:p>
          <a:endParaRPr lang="en-US"/>
        </a:p>
      </dgm:t>
    </dgm:pt>
    <dgm:pt modelId="{9F207599-2AB9-4AA8-965B-687636067583}" type="sibTrans" cxnId="{7B12BB27-D9C6-405D-8B7E-D9D1DEF6F0D9}">
      <dgm:prSet/>
      <dgm:spPr/>
      <dgm:t>
        <a:bodyPr/>
        <a:lstStyle/>
        <a:p>
          <a:endParaRPr lang="en-US"/>
        </a:p>
      </dgm:t>
    </dgm:pt>
    <dgm:pt modelId="{0CB48C37-6A0A-4661-A852-ED4EAA1A6A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Created database holding vectorized datasets and a parallel database of c functions. </a:t>
          </a:r>
        </a:p>
      </dgm:t>
    </dgm:pt>
    <dgm:pt modelId="{71C6C6DE-E082-4460-A7BB-0A447EF34AA6}" type="parTrans" cxnId="{52348C62-BF30-4B4D-A3A1-9399393FDFA2}">
      <dgm:prSet/>
      <dgm:spPr/>
      <dgm:t>
        <a:bodyPr/>
        <a:lstStyle/>
        <a:p>
          <a:endParaRPr lang="en-US"/>
        </a:p>
      </dgm:t>
    </dgm:pt>
    <dgm:pt modelId="{B1BFCC5D-C8F5-4229-8FAB-9C960813BE34}" type="sibTrans" cxnId="{52348C62-BF30-4B4D-A3A1-9399393FDFA2}">
      <dgm:prSet/>
      <dgm:spPr/>
      <dgm:t>
        <a:bodyPr/>
        <a:lstStyle/>
        <a:p>
          <a:endParaRPr lang="en-US"/>
        </a:p>
      </dgm:t>
    </dgm:pt>
    <dgm:pt modelId="{9DBC9911-2A2C-4099-B100-EC210CF3FA6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Assessed likeness matching to find best embedding technique</a:t>
          </a:r>
        </a:p>
      </dgm:t>
    </dgm:pt>
    <dgm:pt modelId="{91DC7D9D-D2C5-4A26-9FF2-765B2DFB7ECF}" type="parTrans" cxnId="{91D02E0D-6F87-49A1-9EC8-D4229C1870A0}">
      <dgm:prSet/>
      <dgm:spPr/>
      <dgm:t>
        <a:bodyPr/>
        <a:lstStyle/>
        <a:p>
          <a:endParaRPr lang="en-US"/>
        </a:p>
      </dgm:t>
    </dgm:pt>
    <dgm:pt modelId="{F74D821C-AED2-4DA5-BD1F-A7F3D3DBBE84}" type="sibTrans" cxnId="{91D02E0D-6F87-49A1-9EC8-D4229C1870A0}">
      <dgm:prSet/>
      <dgm:spPr/>
      <dgm:t>
        <a:bodyPr/>
        <a:lstStyle/>
        <a:p>
          <a:endParaRPr lang="en-US"/>
        </a:p>
      </dgm:t>
    </dgm:pt>
    <dgm:pt modelId="{13BCB7AC-0E34-4122-B914-C8AD69AE23D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Began work on input optimization for LLM4Decompile</a:t>
          </a:r>
        </a:p>
      </dgm:t>
    </dgm:pt>
    <dgm:pt modelId="{BBF6A77F-E2C1-4184-8CEA-E24D8B3155D6}" type="parTrans" cxnId="{FB18A562-63FE-403A-A284-5DD0BCF4FAD0}">
      <dgm:prSet/>
      <dgm:spPr/>
      <dgm:t>
        <a:bodyPr/>
        <a:lstStyle/>
        <a:p>
          <a:endParaRPr lang="en-US"/>
        </a:p>
      </dgm:t>
    </dgm:pt>
    <dgm:pt modelId="{3C9FDFDF-8840-4108-A0DD-694E2188D36E}" type="sibTrans" cxnId="{FB18A562-63FE-403A-A284-5DD0BCF4FAD0}">
      <dgm:prSet/>
      <dgm:spPr/>
      <dgm:t>
        <a:bodyPr/>
        <a:lstStyle/>
        <a:p>
          <a:endParaRPr lang="en-US"/>
        </a:p>
      </dgm:t>
    </dgm:pt>
    <dgm:pt modelId="{F86F1B1D-6282-4764-A968-5F2092A81B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RAG input layer works with DeepSeek coder and produces semi successful output without training</a:t>
          </a:r>
        </a:p>
      </dgm:t>
    </dgm:pt>
    <dgm:pt modelId="{E75E080B-F54C-4597-8498-3A813C62467F}" type="parTrans" cxnId="{88CF23BC-4C21-4927-96E4-5AAF4563DBE3}">
      <dgm:prSet/>
      <dgm:spPr/>
      <dgm:t>
        <a:bodyPr/>
        <a:lstStyle/>
        <a:p>
          <a:endParaRPr lang="en-US"/>
        </a:p>
      </dgm:t>
    </dgm:pt>
    <dgm:pt modelId="{30074091-AC4F-4001-9803-5F6CAB052159}" type="sibTrans" cxnId="{88CF23BC-4C21-4927-96E4-5AAF4563DBE3}">
      <dgm:prSet/>
      <dgm:spPr/>
      <dgm:t>
        <a:bodyPr/>
        <a:lstStyle/>
        <a:p>
          <a:endParaRPr lang="en-US"/>
        </a:p>
      </dgm:t>
    </dgm:pt>
    <dgm:pt modelId="{43EE1388-53FB-4D63-99B6-D4ED3E95B3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LLM4Decompile rejects complex input, began understanding how to train a new LLM4Decompile model</a:t>
          </a:r>
        </a:p>
      </dgm:t>
    </dgm:pt>
    <dgm:pt modelId="{96039DA7-385F-4DE2-B489-9F943E470E48}" type="parTrans" cxnId="{4A5FDBE8-D3E1-43AB-839B-690F9BC49692}">
      <dgm:prSet/>
      <dgm:spPr/>
      <dgm:t>
        <a:bodyPr/>
        <a:lstStyle/>
        <a:p>
          <a:endParaRPr lang="en-US"/>
        </a:p>
      </dgm:t>
    </dgm:pt>
    <dgm:pt modelId="{24E0212B-BA82-49D2-AFFB-355FE6E3A7D6}" type="sibTrans" cxnId="{4A5FDBE8-D3E1-43AB-839B-690F9BC49692}">
      <dgm:prSet/>
      <dgm:spPr/>
      <dgm:t>
        <a:bodyPr/>
        <a:lstStyle/>
        <a:p>
          <a:endParaRPr lang="en-US"/>
        </a:p>
      </dgm:t>
    </dgm:pt>
    <dgm:pt modelId="{CD399253-B232-4C5E-93F9-A65C179D963E}" type="pres">
      <dgm:prSet presAssocID="{99130DB2-0A2D-4B8D-9639-0A29540D41C8}" presName="root" presStyleCnt="0">
        <dgm:presLayoutVars>
          <dgm:dir/>
          <dgm:resizeHandles val="exact"/>
        </dgm:presLayoutVars>
      </dgm:prSet>
      <dgm:spPr/>
    </dgm:pt>
    <dgm:pt modelId="{0EA1E756-F4A1-492B-9CF9-9E947A23D7FD}" type="pres">
      <dgm:prSet presAssocID="{C89352AB-555F-4D5A-A725-9F5BB608CEF3}" presName="compNode" presStyleCnt="0"/>
      <dgm:spPr/>
    </dgm:pt>
    <dgm:pt modelId="{511D3558-9436-4760-B1F3-81390C2403E0}" type="pres">
      <dgm:prSet presAssocID="{C89352AB-555F-4D5A-A725-9F5BB608CEF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3A93788-48AD-4001-AF6F-C86EEAC1E7D6}" type="pres">
      <dgm:prSet presAssocID="{C89352AB-555F-4D5A-A725-9F5BB608CEF3}" presName="iconSpace" presStyleCnt="0"/>
      <dgm:spPr/>
    </dgm:pt>
    <dgm:pt modelId="{216662A9-1F83-4623-A6A3-63F9C7EF14D8}" type="pres">
      <dgm:prSet presAssocID="{C89352AB-555F-4D5A-A725-9F5BB608CEF3}" presName="parTx" presStyleLbl="revTx" presStyleIdx="0" presStyleCnt="6">
        <dgm:presLayoutVars>
          <dgm:chMax val="0"/>
          <dgm:chPref val="0"/>
        </dgm:presLayoutVars>
      </dgm:prSet>
      <dgm:spPr/>
    </dgm:pt>
    <dgm:pt modelId="{E5A7F9F7-6F74-4533-9990-8C85F9A394A2}" type="pres">
      <dgm:prSet presAssocID="{C89352AB-555F-4D5A-A725-9F5BB608CEF3}" presName="txSpace" presStyleCnt="0"/>
      <dgm:spPr/>
    </dgm:pt>
    <dgm:pt modelId="{545F360E-501C-4F38-83E7-1789F0797788}" type="pres">
      <dgm:prSet presAssocID="{C89352AB-555F-4D5A-A725-9F5BB608CEF3}" presName="desTx" presStyleLbl="revTx" presStyleIdx="1" presStyleCnt="6">
        <dgm:presLayoutVars/>
      </dgm:prSet>
      <dgm:spPr/>
    </dgm:pt>
    <dgm:pt modelId="{C7D177A1-064C-4966-8B96-5890FF848ED2}" type="pres">
      <dgm:prSet presAssocID="{F44969EC-6CE2-4E40-BB1B-4A220FE2CC12}" presName="sibTrans" presStyleCnt="0"/>
      <dgm:spPr/>
    </dgm:pt>
    <dgm:pt modelId="{BE3630DD-A7E8-46E3-B7A1-92B00683EEDE}" type="pres">
      <dgm:prSet presAssocID="{B75B72B4-689E-4C91-B136-15163367262D}" presName="compNode" presStyleCnt="0"/>
      <dgm:spPr/>
    </dgm:pt>
    <dgm:pt modelId="{1C2C4CF8-2DBB-4B0E-A6F5-F920D7D272DF}" type="pres">
      <dgm:prSet presAssocID="{B75B72B4-689E-4C91-B136-15163367262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FC7FA35E-4BF7-4580-8EBB-37CE286E8350}" type="pres">
      <dgm:prSet presAssocID="{B75B72B4-689E-4C91-B136-15163367262D}" presName="iconSpace" presStyleCnt="0"/>
      <dgm:spPr/>
    </dgm:pt>
    <dgm:pt modelId="{D4AF0B48-3800-426C-84C7-052E77DBB7F8}" type="pres">
      <dgm:prSet presAssocID="{B75B72B4-689E-4C91-B136-15163367262D}" presName="parTx" presStyleLbl="revTx" presStyleIdx="2" presStyleCnt="6">
        <dgm:presLayoutVars>
          <dgm:chMax val="0"/>
          <dgm:chPref val="0"/>
        </dgm:presLayoutVars>
      </dgm:prSet>
      <dgm:spPr/>
    </dgm:pt>
    <dgm:pt modelId="{884032EA-B896-42EA-B253-363E2CCCC421}" type="pres">
      <dgm:prSet presAssocID="{B75B72B4-689E-4C91-B136-15163367262D}" presName="txSpace" presStyleCnt="0"/>
      <dgm:spPr/>
    </dgm:pt>
    <dgm:pt modelId="{317E039C-3B9E-438D-A2D0-E11DBD3BF4BA}" type="pres">
      <dgm:prSet presAssocID="{B75B72B4-689E-4C91-B136-15163367262D}" presName="desTx" presStyleLbl="revTx" presStyleIdx="3" presStyleCnt="6">
        <dgm:presLayoutVars/>
      </dgm:prSet>
      <dgm:spPr/>
    </dgm:pt>
    <dgm:pt modelId="{122CF9FB-92F9-485F-B28E-8B2C518B5F10}" type="pres">
      <dgm:prSet presAssocID="{099CFB55-5A3D-4063-A143-F55E2E2CE625}" presName="sibTrans" presStyleCnt="0"/>
      <dgm:spPr/>
    </dgm:pt>
    <dgm:pt modelId="{121B1C0F-3B12-46C1-8E19-245C3C2379ED}" type="pres">
      <dgm:prSet presAssocID="{13BCB7AC-0E34-4122-B914-C8AD69AE23DC}" presName="compNode" presStyleCnt="0"/>
      <dgm:spPr/>
    </dgm:pt>
    <dgm:pt modelId="{7522A2B9-4384-497E-87CB-6711CE16CCAC}" type="pres">
      <dgm:prSet presAssocID="{13BCB7AC-0E34-4122-B914-C8AD69AE23D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A680F4C-29A3-43BD-B5CC-C62D8B26C50B}" type="pres">
      <dgm:prSet presAssocID="{13BCB7AC-0E34-4122-B914-C8AD69AE23DC}" presName="iconSpace" presStyleCnt="0"/>
      <dgm:spPr/>
    </dgm:pt>
    <dgm:pt modelId="{20D6FE2E-7E93-41C3-ABB4-FF2BC0833F1C}" type="pres">
      <dgm:prSet presAssocID="{13BCB7AC-0E34-4122-B914-C8AD69AE23DC}" presName="parTx" presStyleLbl="revTx" presStyleIdx="4" presStyleCnt="6">
        <dgm:presLayoutVars>
          <dgm:chMax val="0"/>
          <dgm:chPref val="0"/>
        </dgm:presLayoutVars>
      </dgm:prSet>
      <dgm:spPr/>
    </dgm:pt>
    <dgm:pt modelId="{F2EAEE01-0965-48F2-8C7C-8C8722D489A4}" type="pres">
      <dgm:prSet presAssocID="{13BCB7AC-0E34-4122-B914-C8AD69AE23DC}" presName="txSpace" presStyleCnt="0"/>
      <dgm:spPr/>
    </dgm:pt>
    <dgm:pt modelId="{B4460A0D-E786-4AA6-9AD0-1F91063F47CD}" type="pres">
      <dgm:prSet presAssocID="{13BCB7AC-0E34-4122-B914-C8AD69AE23DC}" presName="desTx" presStyleLbl="revTx" presStyleIdx="5" presStyleCnt="6">
        <dgm:presLayoutVars/>
      </dgm:prSet>
      <dgm:spPr/>
    </dgm:pt>
  </dgm:ptLst>
  <dgm:cxnLst>
    <dgm:cxn modelId="{91D02E0D-6F87-49A1-9EC8-D4229C1870A0}" srcId="{B75B72B4-689E-4C91-B136-15163367262D}" destId="{9DBC9911-2A2C-4099-B100-EC210CF3FA6A}" srcOrd="2" destOrd="0" parTransId="{91DC7D9D-D2C5-4A26-9FF2-765B2DFB7ECF}" sibTransId="{F74D821C-AED2-4DA5-BD1F-A7F3D3DBBE84}"/>
    <dgm:cxn modelId="{9D33470E-4420-420B-BABA-42EF74424EA1}" srcId="{C89352AB-555F-4D5A-A725-9F5BB608CEF3}" destId="{63FC5E6A-A3AF-4CF4-918D-3651550028AF}" srcOrd="2" destOrd="0" parTransId="{BC28FC7E-7F86-427A-8A44-5382CEA9F47E}" sibTransId="{63B71062-37FF-4954-B454-1AD0E7DF75D1}"/>
    <dgm:cxn modelId="{BD98E815-1CBC-406C-98D1-2400EC7F3345}" type="presOf" srcId="{43EE1388-53FB-4D63-99B6-D4ED3E95B316}" destId="{B4460A0D-E786-4AA6-9AD0-1F91063F47CD}" srcOrd="0" destOrd="1" presId="urn:microsoft.com/office/officeart/2018/5/layout/CenteredIconLabelDescriptionList"/>
    <dgm:cxn modelId="{47515C18-D55D-486F-8AE3-87DD080B7D51}" type="presOf" srcId="{1F8AF978-6005-46F2-97BA-E119B9C96F87}" destId="{317E039C-3B9E-438D-A2D0-E11DBD3BF4BA}" srcOrd="0" destOrd="0" presId="urn:microsoft.com/office/officeart/2018/5/layout/CenteredIconLabelDescriptionList"/>
    <dgm:cxn modelId="{CCE69D21-8508-42BE-A46D-072D28DDC2C0}" type="presOf" srcId="{C89352AB-555F-4D5A-A725-9F5BB608CEF3}" destId="{216662A9-1F83-4623-A6A3-63F9C7EF14D8}" srcOrd="0" destOrd="0" presId="urn:microsoft.com/office/officeart/2018/5/layout/CenteredIconLabelDescriptionList"/>
    <dgm:cxn modelId="{7B12BB27-D9C6-405D-8B7E-D9D1DEF6F0D9}" srcId="{B75B72B4-689E-4C91-B136-15163367262D}" destId="{1F8AF978-6005-46F2-97BA-E119B9C96F87}" srcOrd="0" destOrd="0" parTransId="{8E837251-CA57-42EF-A80B-382603768955}" sibTransId="{9F207599-2AB9-4AA8-965B-687636067583}"/>
    <dgm:cxn modelId="{53AC102C-CE3C-47B7-AD9B-E746C5089C1B}" type="presOf" srcId="{BB6CBC71-9C75-4D08-A0BB-1F21917A1CAF}" destId="{545F360E-501C-4F38-83E7-1789F0797788}" srcOrd="0" destOrd="3" presId="urn:microsoft.com/office/officeart/2018/5/layout/CenteredIconLabelDescriptionList"/>
    <dgm:cxn modelId="{A6FC3E35-23BA-42BF-A4C5-93A2C0F68530}" srcId="{C89352AB-555F-4D5A-A725-9F5BB608CEF3}" destId="{1F7834AE-910A-48EA-A58D-17822CF36798}" srcOrd="0" destOrd="0" parTransId="{934615A9-12A4-4FE0-B460-C191291C6807}" sibTransId="{DC12D01B-1BC3-4906-B513-CD7A7B1C1CE2}"/>
    <dgm:cxn modelId="{8EA85462-D26E-42D4-B87E-5B92CC0796E6}" srcId="{C89352AB-555F-4D5A-A725-9F5BB608CEF3}" destId="{BB6CBC71-9C75-4D08-A0BB-1F21917A1CAF}" srcOrd="3" destOrd="0" parTransId="{5652DD82-3707-4D51-A90E-AF7523C84E66}" sibTransId="{6D1FC429-0E29-470A-A71A-2F39BCE4F5B9}"/>
    <dgm:cxn modelId="{52348C62-BF30-4B4D-A3A1-9399393FDFA2}" srcId="{B75B72B4-689E-4C91-B136-15163367262D}" destId="{0CB48C37-6A0A-4661-A852-ED4EAA1A6AB1}" srcOrd="1" destOrd="0" parTransId="{71C6C6DE-E082-4460-A7BB-0A447EF34AA6}" sibTransId="{B1BFCC5D-C8F5-4229-8FAB-9C960813BE34}"/>
    <dgm:cxn modelId="{FB18A562-63FE-403A-A284-5DD0BCF4FAD0}" srcId="{99130DB2-0A2D-4B8D-9639-0A29540D41C8}" destId="{13BCB7AC-0E34-4122-B914-C8AD69AE23DC}" srcOrd="2" destOrd="0" parTransId="{BBF6A77F-E2C1-4184-8CEA-E24D8B3155D6}" sibTransId="{3C9FDFDF-8840-4108-A0DD-694E2188D36E}"/>
    <dgm:cxn modelId="{D0BD8A6D-C65B-4765-B24C-770682FBA3D2}" type="presOf" srcId="{1F7834AE-910A-48EA-A58D-17822CF36798}" destId="{545F360E-501C-4F38-83E7-1789F0797788}" srcOrd="0" destOrd="0" presId="urn:microsoft.com/office/officeart/2018/5/layout/CenteredIconLabelDescriptionList"/>
    <dgm:cxn modelId="{88189B4E-81F6-4207-BEEE-5DA3A48E3666}" type="presOf" srcId="{0CB48C37-6A0A-4661-A852-ED4EAA1A6AB1}" destId="{317E039C-3B9E-438D-A2D0-E11DBD3BF4BA}" srcOrd="0" destOrd="1" presId="urn:microsoft.com/office/officeart/2018/5/layout/CenteredIconLabelDescriptionList"/>
    <dgm:cxn modelId="{30033450-22FE-4AC2-8FEB-D0102C3925A0}" type="presOf" srcId="{99130DB2-0A2D-4B8D-9639-0A29540D41C8}" destId="{CD399253-B232-4C5E-93F9-A65C179D963E}" srcOrd="0" destOrd="0" presId="urn:microsoft.com/office/officeart/2018/5/layout/CenteredIconLabelDescriptionList"/>
    <dgm:cxn modelId="{3B347B57-E71C-412A-B59D-E0719E4D5425}" type="presOf" srcId="{9DBC9911-2A2C-4099-B100-EC210CF3FA6A}" destId="{317E039C-3B9E-438D-A2D0-E11DBD3BF4BA}" srcOrd="0" destOrd="2" presId="urn:microsoft.com/office/officeart/2018/5/layout/CenteredIconLabelDescriptionList"/>
    <dgm:cxn modelId="{AB166C59-E16A-4087-A887-3A77E0C46289}" srcId="{99130DB2-0A2D-4B8D-9639-0A29540D41C8}" destId="{C89352AB-555F-4D5A-A725-9F5BB608CEF3}" srcOrd="0" destOrd="0" parTransId="{C6009B29-3DCF-4DC7-AEFD-6E178D8F9F94}" sibTransId="{F44969EC-6CE2-4E40-BB1B-4A220FE2CC12}"/>
    <dgm:cxn modelId="{E039CF83-7BC1-432E-8872-1CC30B2B9B36}" type="presOf" srcId="{F86F1B1D-6282-4764-A968-5F2092A81B05}" destId="{B4460A0D-E786-4AA6-9AD0-1F91063F47CD}" srcOrd="0" destOrd="0" presId="urn:microsoft.com/office/officeart/2018/5/layout/CenteredIconLabelDescriptionList"/>
    <dgm:cxn modelId="{93C88989-4A4C-49F5-8B36-CEFF52774FF3}" type="presOf" srcId="{5984C136-598D-4A06-8F54-7011E20DD490}" destId="{545F360E-501C-4F38-83E7-1789F0797788}" srcOrd="0" destOrd="1" presId="urn:microsoft.com/office/officeart/2018/5/layout/CenteredIconLabelDescriptionList"/>
    <dgm:cxn modelId="{A5394E9A-A6CD-4695-AD98-1DA4D2611B36}" type="presOf" srcId="{63FC5E6A-A3AF-4CF4-918D-3651550028AF}" destId="{545F360E-501C-4F38-83E7-1789F0797788}" srcOrd="0" destOrd="2" presId="urn:microsoft.com/office/officeart/2018/5/layout/CenteredIconLabelDescriptionList"/>
    <dgm:cxn modelId="{7C2597A7-A96E-4504-95A5-EFE3928A2BC3}" srcId="{C89352AB-555F-4D5A-A725-9F5BB608CEF3}" destId="{98D33E6A-5882-4F9F-B43F-872CCE99E970}" srcOrd="4" destOrd="0" parTransId="{750C4CAB-7081-4B1B-BD30-845627681F34}" sibTransId="{70CB294B-7187-4CF1-AB89-C3110A1D1E55}"/>
    <dgm:cxn modelId="{7577B1B6-B8F7-4155-A928-4F13D88916D1}" srcId="{C89352AB-555F-4D5A-A725-9F5BB608CEF3}" destId="{5984C136-598D-4A06-8F54-7011E20DD490}" srcOrd="1" destOrd="0" parTransId="{2F6EF0C0-EA2D-43EE-8EFD-77EDF762A203}" sibTransId="{CC3598E4-FE57-42B8-8AC3-4F97CC413E11}"/>
    <dgm:cxn modelId="{C59223B9-6829-4E14-8C61-C134670FB9AE}" srcId="{99130DB2-0A2D-4B8D-9639-0A29540D41C8}" destId="{B75B72B4-689E-4C91-B136-15163367262D}" srcOrd="1" destOrd="0" parTransId="{C7305416-EB96-42B3-AFB5-7EAB61A289AE}" sibTransId="{099CFB55-5A3D-4063-A143-F55E2E2CE625}"/>
    <dgm:cxn modelId="{88CF23BC-4C21-4927-96E4-5AAF4563DBE3}" srcId="{13BCB7AC-0E34-4122-B914-C8AD69AE23DC}" destId="{F86F1B1D-6282-4764-A968-5F2092A81B05}" srcOrd="0" destOrd="0" parTransId="{E75E080B-F54C-4597-8498-3A813C62467F}" sibTransId="{30074091-AC4F-4001-9803-5F6CAB052159}"/>
    <dgm:cxn modelId="{90C5A9C3-7D54-40FF-A8C7-CEDB3095F6C4}" type="presOf" srcId="{13BCB7AC-0E34-4122-B914-C8AD69AE23DC}" destId="{20D6FE2E-7E93-41C3-ABB4-FF2BC0833F1C}" srcOrd="0" destOrd="0" presId="urn:microsoft.com/office/officeart/2018/5/layout/CenteredIconLabelDescriptionList"/>
    <dgm:cxn modelId="{F19B1AC8-9B0D-4890-B7B3-59C31568BCFD}" type="presOf" srcId="{B75B72B4-689E-4C91-B136-15163367262D}" destId="{D4AF0B48-3800-426C-84C7-052E77DBB7F8}" srcOrd="0" destOrd="0" presId="urn:microsoft.com/office/officeart/2018/5/layout/CenteredIconLabelDescriptionList"/>
    <dgm:cxn modelId="{BA419DE8-CA63-4B33-B1E9-662C988A6276}" type="presOf" srcId="{98D33E6A-5882-4F9F-B43F-872CCE99E970}" destId="{545F360E-501C-4F38-83E7-1789F0797788}" srcOrd="0" destOrd="4" presId="urn:microsoft.com/office/officeart/2018/5/layout/CenteredIconLabelDescriptionList"/>
    <dgm:cxn modelId="{4A5FDBE8-D3E1-43AB-839B-690F9BC49692}" srcId="{13BCB7AC-0E34-4122-B914-C8AD69AE23DC}" destId="{43EE1388-53FB-4D63-99B6-D4ED3E95B316}" srcOrd="1" destOrd="0" parTransId="{96039DA7-385F-4DE2-B489-9F943E470E48}" sibTransId="{24E0212B-BA82-49D2-AFFB-355FE6E3A7D6}"/>
    <dgm:cxn modelId="{12957E7D-37E4-44AC-99C6-1B76D4F9058C}" type="presParOf" srcId="{CD399253-B232-4C5E-93F9-A65C179D963E}" destId="{0EA1E756-F4A1-492B-9CF9-9E947A23D7FD}" srcOrd="0" destOrd="0" presId="urn:microsoft.com/office/officeart/2018/5/layout/CenteredIconLabelDescriptionList"/>
    <dgm:cxn modelId="{EA509E19-8A32-4E86-A6CD-864B3F1F0FD4}" type="presParOf" srcId="{0EA1E756-F4A1-492B-9CF9-9E947A23D7FD}" destId="{511D3558-9436-4760-B1F3-81390C2403E0}" srcOrd="0" destOrd="0" presId="urn:microsoft.com/office/officeart/2018/5/layout/CenteredIconLabelDescriptionList"/>
    <dgm:cxn modelId="{53D817DF-FA50-460D-B1FB-C7CEC6A77F4E}" type="presParOf" srcId="{0EA1E756-F4A1-492B-9CF9-9E947A23D7FD}" destId="{D3A93788-48AD-4001-AF6F-C86EEAC1E7D6}" srcOrd="1" destOrd="0" presId="urn:microsoft.com/office/officeart/2018/5/layout/CenteredIconLabelDescriptionList"/>
    <dgm:cxn modelId="{0E4C4263-A518-43A9-A19A-7088FF1BC498}" type="presParOf" srcId="{0EA1E756-F4A1-492B-9CF9-9E947A23D7FD}" destId="{216662A9-1F83-4623-A6A3-63F9C7EF14D8}" srcOrd="2" destOrd="0" presId="urn:microsoft.com/office/officeart/2018/5/layout/CenteredIconLabelDescriptionList"/>
    <dgm:cxn modelId="{7CEA0983-AE7A-4A2E-8C39-C5B7E7A47137}" type="presParOf" srcId="{0EA1E756-F4A1-492B-9CF9-9E947A23D7FD}" destId="{E5A7F9F7-6F74-4533-9990-8C85F9A394A2}" srcOrd="3" destOrd="0" presId="urn:microsoft.com/office/officeart/2018/5/layout/CenteredIconLabelDescriptionList"/>
    <dgm:cxn modelId="{94B5AB96-B378-40BB-AA37-997DAD8FC99D}" type="presParOf" srcId="{0EA1E756-F4A1-492B-9CF9-9E947A23D7FD}" destId="{545F360E-501C-4F38-83E7-1789F0797788}" srcOrd="4" destOrd="0" presId="urn:microsoft.com/office/officeart/2018/5/layout/CenteredIconLabelDescriptionList"/>
    <dgm:cxn modelId="{CFAEBB27-9ABA-4C16-94DD-F3B68E25401C}" type="presParOf" srcId="{CD399253-B232-4C5E-93F9-A65C179D963E}" destId="{C7D177A1-064C-4966-8B96-5890FF848ED2}" srcOrd="1" destOrd="0" presId="urn:microsoft.com/office/officeart/2018/5/layout/CenteredIconLabelDescriptionList"/>
    <dgm:cxn modelId="{1C1CC65F-8D92-447E-BD1B-C46CFCAC3620}" type="presParOf" srcId="{CD399253-B232-4C5E-93F9-A65C179D963E}" destId="{BE3630DD-A7E8-46E3-B7A1-92B00683EEDE}" srcOrd="2" destOrd="0" presId="urn:microsoft.com/office/officeart/2018/5/layout/CenteredIconLabelDescriptionList"/>
    <dgm:cxn modelId="{F1CBCC35-4347-4AE7-B31C-4A8E72E50CFB}" type="presParOf" srcId="{BE3630DD-A7E8-46E3-B7A1-92B00683EEDE}" destId="{1C2C4CF8-2DBB-4B0E-A6F5-F920D7D272DF}" srcOrd="0" destOrd="0" presId="urn:microsoft.com/office/officeart/2018/5/layout/CenteredIconLabelDescriptionList"/>
    <dgm:cxn modelId="{9EBC4817-9FB9-46F9-A270-6199026F4E8F}" type="presParOf" srcId="{BE3630DD-A7E8-46E3-B7A1-92B00683EEDE}" destId="{FC7FA35E-4BF7-4580-8EBB-37CE286E8350}" srcOrd="1" destOrd="0" presId="urn:microsoft.com/office/officeart/2018/5/layout/CenteredIconLabelDescriptionList"/>
    <dgm:cxn modelId="{52B6A429-C4B6-4593-AD46-888C3B74B51F}" type="presParOf" srcId="{BE3630DD-A7E8-46E3-B7A1-92B00683EEDE}" destId="{D4AF0B48-3800-426C-84C7-052E77DBB7F8}" srcOrd="2" destOrd="0" presId="urn:microsoft.com/office/officeart/2018/5/layout/CenteredIconLabelDescriptionList"/>
    <dgm:cxn modelId="{19A6D566-AAA0-49F6-B208-262EAEDEF919}" type="presParOf" srcId="{BE3630DD-A7E8-46E3-B7A1-92B00683EEDE}" destId="{884032EA-B896-42EA-B253-363E2CCCC421}" srcOrd="3" destOrd="0" presId="urn:microsoft.com/office/officeart/2018/5/layout/CenteredIconLabelDescriptionList"/>
    <dgm:cxn modelId="{83E18556-9A84-4883-B782-C284942D9668}" type="presParOf" srcId="{BE3630DD-A7E8-46E3-B7A1-92B00683EEDE}" destId="{317E039C-3B9E-438D-A2D0-E11DBD3BF4BA}" srcOrd="4" destOrd="0" presId="urn:microsoft.com/office/officeart/2018/5/layout/CenteredIconLabelDescriptionList"/>
    <dgm:cxn modelId="{0552814D-6451-4727-B49E-5B4BB53B3A24}" type="presParOf" srcId="{CD399253-B232-4C5E-93F9-A65C179D963E}" destId="{122CF9FB-92F9-485F-B28E-8B2C518B5F10}" srcOrd="3" destOrd="0" presId="urn:microsoft.com/office/officeart/2018/5/layout/CenteredIconLabelDescriptionList"/>
    <dgm:cxn modelId="{ADDAD02B-584D-46B5-A298-8C6B88D6BC14}" type="presParOf" srcId="{CD399253-B232-4C5E-93F9-A65C179D963E}" destId="{121B1C0F-3B12-46C1-8E19-245C3C2379ED}" srcOrd="4" destOrd="0" presId="urn:microsoft.com/office/officeart/2018/5/layout/CenteredIconLabelDescriptionList"/>
    <dgm:cxn modelId="{2EDD4F4E-9040-4096-8784-B65FECD5F888}" type="presParOf" srcId="{121B1C0F-3B12-46C1-8E19-245C3C2379ED}" destId="{7522A2B9-4384-497E-87CB-6711CE16CCAC}" srcOrd="0" destOrd="0" presId="urn:microsoft.com/office/officeart/2018/5/layout/CenteredIconLabelDescriptionList"/>
    <dgm:cxn modelId="{09E07483-C62A-4593-9A73-988227F8F9F6}" type="presParOf" srcId="{121B1C0F-3B12-46C1-8E19-245C3C2379ED}" destId="{FA680F4C-29A3-43BD-B5CC-C62D8B26C50B}" srcOrd="1" destOrd="0" presId="urn:microsoft.com/office/officeart/2018/5/layout/CenteredIconLabelDescriptionList"/>
    <dgm:cxn modelId="{98FE97EB-05FA-493D-ABB2-30837AF0937A}" type="presParOf" srcId="{121B1C0F-3B12-46C1-8E19-245C3C2379ED}" destId="{20D6FE2E-7E93-41C3-ABB4-FF2BC0833F1C}" srcOrd="2" destOrd="0" presId="urn:microsoft.com/office/officeart/2018/5/layout/CenteredIconLabelDescriptionList"/>
    <dgm:cxn modelId="{09DCE759-EE5A-416D-B103-DDCD34DA673E}" type="presParOf" srcId="{121B1C0F-3B12-46C1-8E19-245C3C2379ED}" destId="{F2EAEE01-0965-48F2-8C7C-8C8722D489A4}" srcOrd="3" destOrd="0" presId="urn:microsoft.com/office/officeart/2018/5/layout/CenteredIconLabelDescriptionList"/>
    <dgm:cxn modelId="{FBEFBE33-315A-47A5-BB52-53D52E64A177}" type="presParOf" srcId="{121B1C0F-3B12-46C1-8E19-245C3C2379ED}" destId="{B4460A0D-E786-4AA6-9AD0-1F91063F47C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F00BA20-A4A3-40B8-AF71-958C60D04F70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316A141-207F-4224-B43F-8D74E200F904}">
      <dgm:prSet phldr="0"/>
      <dgm:spPr/>
      <dgm:t>
        <a:bodyPr/>
        <a:lstStyle/>
        <a:p>
          <a:r>
            <a:rPr lang="en-US">
              <a:latin typeface="Calibri Light" panose="020F0302020204030204"/>
            </a:rPr>
            <a:t>Create a better CFG Map by refining input functions to get better relationships</a:t>
          </a:r>
          <a:endParaRPr lang="en-US"/>
        </a:p>
      </dgm:t>
    </dgm:pt>
    <dgm:pt modelId="{705466F3-8235-41F6-BA35-E8AC6EEC23EF}" type="parTrans" cxnId="{D5A6594C-BF18-48BA-968D-4D801F61D132}">
      <dgm:prSet/>
      <dgm:spPr/>
    </dgm:pt>
    <dgm:pt modelId="{71F0858D-8D49-4003-93AB-614C302DB2F7}" type="sibTrans" cxnId="{D5A6594C-BF18-48BA-968D-4D801F61D132}">
      <dgm:prSet phldrT="1"/>
      <dgm:spPr/>
      <dgm:t>
        <a:bodyPr/>
        <a:lstStyle/>
        <a:p>
          <a:r>
            <a:rPr lang="en-US"/>
            <a:t>1</a:t>
          </a:r>
        </a:p>
        <a:p>
          <a:endParaRPr lang="en-US"/>
        </a:p>
        <a:p>
          <a:endParaRPr lang="en-US"/>
        </a:p>
      </dgm:t>
    </dgm:pt>
    <dgm:pt modelId="{3C85FB66-3979-43F3-B357-18F4904A2A8F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Work towards using the Neo4J in the RAG pipeline</a:t>
          </a:r>
          <a:endParaRPr lang="en-US"/>
        </a:p>
      </dgm:t>
    </dgm:pt>
    <dgm:pt modelId="{ACB3FE64-3773-42CC-80C8-28C4E0C66628}" type="parTrans" cxnId="{361559DB-440C-4518-A71E-847C476B0C52}">
      <dgm:prSet/>
      <dgm:spPr/>
    </dgm:pt>
    <dgm:pt modelId="{5493EBE4-7D95-4CA9-8933-7D7D82BE074C}" type="sibTrans" cxnId="{361559DB-440C-4518-A71E-847C476B0C52}">
      <dgm:prSet phldrT="2"/>
      <dgm:spPr/>
      <dgm:t>
        <a:bodyPr/>
        <a:lstStyle/>
        <a:p>
          <a:r>
            <a:rPr lang="en-US"/>
            <a:t>2</a:t>
          </a:r>
        </a:p>
        <a:p>
          <a:endParaRPr lang="en-US"/>
        </a:p>
        <a:p>
          <a:endParaRPr lang="en-US"/>
        </a:p>
      </dgm:t>
    </dgm:pt>
    <dgm:pt modelId="{C80C2C91-BD8F-436D-B8B0-5B38BFF25B82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Create new input layers for LLM4Decompile that accepts multiple parameters (Files, Text, CFGs)</a:t>
          </a:r>
          <a:endParaRPr lang="en-US"/>
        </a:p>
      </dgm:t>
    </dgm:pt>
    <dgm:pt modelId="{DCDFEBF3-CAA7-46E5-B78E-721564D81CD3}" type="parTrans" cxnId="{1F39A129-B0A1-4AA1-8854-B81146AA847C}">
      <dgm:prSet/>
      <dgm:spPr/>
    </dgm:pt>
    <dgm:pt modelId="{F2468F4B-BA4F-4760-B6BB-904A143C6B7D}" type="sibTrans" cxnId="{1F39A129-B0A1-4AA1-8854-B81146AA847C}">
      <dgm:prSet phldrT="4"/>
      <dgm:spPr/>
      <dgm:t>
        <a:bodyPr/>
        <a:lstStyle/>
        <a:p>
          <a:r>
            <a:rPr lang="en-US"/>
            <a:t>4</a:t>
          </a:r>
        </a:p>
        <a:p>
          <a:endParaRPr lang="en-US"/>
        </a:p>
        <a:p>
          <a:endParaRPr lang="en-US"/>
        </a:p>
      </dgm:t>
    </dgm:pt>
    <dgm:pt modelId="{332D3B15-6238-42BE-9FA9-6A7A3E8F8863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Use ChatGPT or </a:t>
          </a:r>
          <a:r>
            <a:rPr lang="en-US" err="1">
              <a:latin typeface="Calibri Light" panose="020F0302020204030204"/>
            </a:rPr>
            <a:t>Deepseek</a:t>
          </a:r>
          <a:r>
            <a:rPr lang="en-US">
              <a:latin typeface="Calibri Light" panose="020F0302020204030204"/>
            </a:rPr>
            <a:t> coder to better create an indexed database of assembled functions</a:t>
          </a:r>
          <a:endParaRPr lang="en-US"/>
        </a:p>
      </dgm:t>
    </dgm:pt>
    <dgm:pt modelId="{79BD25DA-9086-480F-805E-5480F016378D}" type="parTrans" cxnId="{63F2D257-34DF-4C2F-82F6-EF3F2B956B4D}">
      <dgm:prSet/>
      <dgm:spPr/>
    </dgm:pt>
    <dgm:pt modelId="{45C66A3E-6CC5-4D5A-B392-9238192B601C}" type="sibTrans" cxnId="{63F2D257-34DF-4C2F-82F6-EF3F2B956B4D}">
      <dgm:prSet phldrT="5"/>
      <dgm:spPr/>
      <dgm:t>
        <a:bodyPr/>
        <a:lstStyle/>
        <a:p>
          <a:r>
            <a:rPr lang="en-US"/>
            <a:t>5</a:t>
          </a:r>
        </a:p>
        <a:p>
          <a:endParaRPr lang="en-US"/>
        </a:p>
        <a:p>
          <a:endParaRPr lang="en-US"/>
        </a:p>
      </dgm:t>
    </dgm:pt>
    <dgm:pt modelId="{08431A45-1EC4-4FBF-8653-C0F214557BD5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Fine tune the Neo4j database for RAG use</a:t>
          </a:r>
        </a:p>
      </dgm:t>
    </dgm:pt>
    <dgm:pt modelId="{D0674836-1D8D-41FA-820B-BF2E7D4B6505}" type="parTrans" cxnId="{CF51BA0C-F6B2-4F3F-A333-369A386437F9}">
      <dgm:prSet/>
      <dgm:spPr/>
    </dgm:pt>
    <dgm:pt modelId="{7F294F95-1498-4DCA-951F-3261620AED62}" type="sibTrans" cxnId="{CF51BA0C-F6B2-4F3F-A333-369A386437F9}">
      <dgm:prSet phldrT="3"/>
      <dgm:spPr/>
      <dgm:t>
        <a:bodyPr/>
        <a:lstStyle/>
        <a:p>
          <a:r>
            <a:rPr lang="en-US"/>
            <a:t>3</a:t>
          </a:r>
        </a:p>
        <a:p>
          <a:endParaRPr lang="en-US"/>
        </a:p>
        <a:p>
          <a:endParaRPr lang="en-US"/>
        </a:p>
      </dgm:t>
    </dgm:pt>
    <dgm:pt modelId="{A0ECA47B-15A2-44DD-BA53-91BFD156B7AD}" type="pres">
      <dgm:prSet presAssocID="{5F00BA20-A4A3-40B8-AF71-958C60D04F70}" presName="linearFlow" presStyleCnt="0">
        <dgm:presLayoutVars>
          <dgm:dir/>
          <dgm:animLvl val="lvl"/>
          <dgm:resizeHandles val="exact"/>
        </dgm:presLayoutVars>
      </dgm:prSet>
      <dgm:spPr/>
    </dgm:pt>
    <dgm:pt modelId="{8463C064-2C80-45C4-93F1-9EFC3339C617}" type="pres">
      <dgm:prSet presAssocID="{4316A141-207F-4224-B43F-8D74E200F904}" presName="compositeNode" presStyleCnt="0"/>
      <dgm:spPr/>
    </dgm:pt>
    <dgm:pt modelId="{EAFC6FF3-3DCB-48CE-8F96-C97757440CD1}" type="pres">
      <dgm:prSet presAssocID="{4316A141-207F-4224-B43F-8D74E200F904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54A034C6-5B8C-44D2-9611-06702A3FF8C1}" type="pres">
      <dgm:prSet presAssocID="{4316A141-207F-4224-B43F-8D74E200F904}" presName="parSh" presStyleCnt="0"/>
      <dgm:spPr/>
    </dgm:pt>
    <dgm:pt modelId="{3766690F-FCA4-482F-9400-FA1A2D5AE32A}" type="pres">
      <dgm:prSet presAssocID="{4316A141-207F-4224-B43F-8D74E200F904}" presName="lineNode" presStyleLbl="alignAccFollowNode1" presStyleIdx="0" presStyleCnt="15"/>
      <dgm:spPr/>
    </dgm:pt>
    <dgm:pt modelId="{B9481DAB-E14B-4372-88A1-E6900AF50680}" type="pres">
      <dgm:prSet presAssocID="{4316A141-207F-4224-B43F-8D74E200F904}" presName="lineArrowNode" presStyleLbl="alignAccFollowNode1" presStyleIdx="1" presStyleCnt="15"/>
      <dgm:spPr/>
    </dgm:pt>
    <dgm:pt modelId="{5287FCDD-3AA9-4BFB-B3D0-CD3CEF43806D}" type="pres">
      <dgm:prSet presAssocID="{71F0858D-8D49-4003-93AB-614C302DB2F7}" presName="sibTransNodeCircle" presStyleLbl="alignNode1" presStyleIdx="0" presStyleCnt="5">
        <dgm:presLayoutVars>
          <dgm:chMax val="0"/>
          <dgm:bulletEnabled/>
        </dgm:presLayoutVars>
      </dgm:prSet>
      <dgm:spPr/>
    </dgm:pt>
    <dgm:pt modelId="{95A8306C-0459-4A66-8AC2-F5513B444CD6}" type="pres">
      <dgm:prSet presAssocID="{71F0858D-8D49-4003-93AB-614C302DB2F7}" presName="spacerBetweenCircleAndCallout" presStyleCnt="0">
        <dgm:presLayoutVars/>
      </dgm:prSet>
      <dgm:spPr/>
    </dgm:pt>
    <dgm:pt modelId="{E7301CA6-CED7-4BED-B91E-CB8346988C4B}" type="pres">
      <dgm:prSet presAssocID="{4316A141-207F-4224-B43F-8D74E200F904}" presName="nodeText" presStyleLbl="alignAccFollowNode1" presStyleIdx="2" presStyleCnt="15">
        <dgm:presLayoutVars>
          <dgm:bulletEnabled val="1"/>
        </dgm:presLayoutVars>
      </dgm:prSet>
      <dgm:spPr/>
    </dgm:pt>
    <dgm:pt modelId="{0DDF2129-0B23-407A-BBDE-1583E482D284}" type="pres">
      <dgm:prSet presAssocID="{71F0858D-8D49-4003-93AB-614C302DB2F7}" presName="sibTransComposite" presStyleCnt="0"/>
      <dgm:spPr/>
    </dgm:pt>
    <dgm:pt modelId="{82FE8B25-4012-4796-95CA-7669337E51AF}" type="pres">
      <dgm:prSet presAssocID="{3C85FB66-3979-43F3-B357-18F4904A2A8F}" presName="compositeNode" presStyleCnt="0"/>
      <dgm:spPr/>
    </dgm:pt>
    <dgm:pt modelId="{501EF0A7-1DB7-4A37-852D-0B0FDEDAC6A5}" type="pres">
      <dgm:prSet presAssocID="{3C85FB66-3979-43F3-B357-18F4904A2A8F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124978B-4194-46B1-BF4C-6BB2E6EF3A26}" type="pres">
      <dgm:prSet presAssocID="{3C85FB66-3979-43F3-B357-18F4904A2A8F}" presName="parSh" presStyleCnt="0"/>
      <dgm:spPr/>
    </dgm:pt>
    <dgm:pt modelId="{239F6F15-9CD2-45D2-9DE9-556087D1E5BB}" type="pres">
      <dgm:prSet presAssocID="{3C85FB66-3979-43F3-B357-18F4904A2A8F}" presName="lineNode" presStyleLbl="alignAccFollowNode1" presStyleIdx="3" presStyleCnt="15"/>
      <dgm:spPr/>
    </dgm:pt>
    <dgm:pt modelId="{93BF72FA-5872-47F7-BDB3-801DD46A1A89}" type="pres">
      <dgm:prSet presAssocID="{3C85FB66-3979-43F3-B357-18F4904A2A8F}" presName="lineArrowNode" presStyleLbl="alignAccFollowNode1" presStyleIdx="4" presStyleCnt="15"/>
      <dgm:spPr/>
    </dgm:pt>
    <dgm:pt modelId="{38824229-0431-45C0-8316-7890CE16CE03}" type="pres">
      <dgm:prSet presAssocID="{5493EBE4-7D95-4CA9-8933-7D7D82BE074C}" presName="sibTransNodeCircle" presStyleLbl="alignNode1" presStyleIdx="1" presStyleCnt="5">
        <dgm:presLayoutVars>
          <dgm:chMax val="0"/>
          <dgm:bulletEnabled/>
        </dgm:presLayoutVars>
      </dgm:prSet>
      <dgm:spPr/>
    </dgm:pt>
    <dgm:pt modelId="{DA24E265-99A5-485B-AD16-226452CD631B}" type="pres">
      <dgm:prSet presAssocID="{5493EBE4-7D95-4CA9-8933-7D7D82BE074C}" presName="spacerBetweenCircleAndCallout" presStyleCnt="0">
        <dgm:presLayoutVars/>
      </dgm:prSet>
      <dgm:spPr/>
    </dgm:pt>
    <dgm:pt modelId="{1CE2E0FD-A4E8-42C6-9530-DEE6DDFCCCCF}" type="pres">
      <dgm:prSet presAssocID="{3C85FB66-3979-43F3-B357-18F4904A2A8F}" presName="nodeText" presStyleLbl="alignAccFollowNode1" presStyleIdx="5" presStyleCnt="15">
        <dgm:presLayoutVars>
          <dgm:bulletEnabled val="1"/>
        </dgm:presLayoutVars>
      </dgm:prSet>
      <dgm:spPr/>
    </dgm:pt>
    <dgm:pt modelId="{10A0FA6E-DE4D-4D62-8112-5818B612CBFD}" type="pres">
      <dgm:prSet presAssocID="{5493EBE4-7D95-4CA9-8933-7D7D82BE074C}" presName="sibTransComposite" presStyleCnt="0"/>
      <dgm:spPr/>
    </dgm:pt>
    <dgm:pt modelId="{5412D2EB-4539-4BCD-80B0-E4B546DC93E3}" type="pres">
      <dgm:prSet presAssocID="{08431A45-1EC4-4FBF-8653-C0F214557BD5}" presName="compositeNode" presStyleCnt="0"/>
      <dgm:spPr/>
    </dgm:pt>
    <dgm:pt modelId="{6B419D01-5E05-4362-8509-2F86FE99D202}" type="pres">
      <dgm:prSet presAssocID="{08431A45-1EC4-4FBF-8653-C0F214557BD5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C41BC754-D2E7-439A-B5BC-B68E4D80F7E0}" type="pres">
      <dgm:prSet presAssocID="{08431A45-1EC4-4FBF-8653-C0F214557BD5}" presName="parSh" presStyleCnt="0"/>
      <dgm:spPr/>
    </dgm:pt>
    <dgm:pt modelId="{1BF97873-542F-4FFD-9D2E-5E20F95167EC}" type="pres">
      <dgm:prSet presAssocID="{08431A45-1EC4-4FBF-8653-C0F214557BD5}" presName="lineNode" presStyleLbl="alignAccFollowNode1" presStyleIdx="6" presStyleCnt="15"/>
      <dgm:spPr/>
    </dgm:pt>
    <dgm:pt modelId="{73EC3476-01C5-4998-815A-F6E33648C076}" type="pres">
      <dgm:prSet presAssocID="{08431A45-1EC4-4FBF-8653-C0F214557BD5}" presName="lineArrowNode" presStyleLbl="alignAccFollowNode1" presStyleIdx="7" presStyleCnt="15"/>
      <dgm:spPr/>
    </dgm:pt>
    <dgm:pt modelId="{794EDB86-0468-4AAC-ADE2-1CD01479CEE9}" type="pres">
      <dgm:prSet presAssocID="{7F294F95-1498-4DCA-951F-3261620AED62}" presName="sibTransNodeCircle" presStyleLbl="alignNode1" presStyleIdx="2" presStyleCnt="5">
        <dgm:presLayoutVars>
          <dgm:chMax val="0"/>
          <dgm:bulletEnabled/>
        </dgm:presLayoutVars>
      </dgm:prSet>
      <dgm:spPr/>
    </dgm:pt>
    <dgm:pt modelId="{B2260A6E-2D3D-4E15-BF53-A67FE16C78AF}" type="pres">
      <dgm:prSet presAssocID="{7F294F95-1498-4DCA-951F-3261620AED62}" presName="spacerBetweenCircleAndCallout" presStyleCnt="0">
        <dgm:presLayoutVars/>
      </dgm:prSet>
      <dgm:spPr/>
    </dgm:pt>
    <dgm:pt modelId="{FFFBB3B0-4DBA-489A-9AB5-5FC350D6307E}" type="pres">
      <dgm:prSet presAssocID="{08431A45-1EC4-4FBF-8653-C0F214557BD5}" presName="nodeText" presStyleLbl="alignAccFollowNode1" presStyleIdx="8" presStyleCnt="15">
        <dgm:presLayoutVars>
          <dgm:bulletEnabled val="1"/>
        </dgm:presLayoutVars>
      </dgm:prSet>
      <dgm:spPr/>
    </dgm:pt>
    <dgm:pt modelId="{2FC41F62-E7F0-448A-9B0C-F96F3F26404B}" type="pres">
      <dgm:prSet presAssocID="{7F294F95-1498-4DCA-951F-3261620AED62}" presName="sibTransComposite" presStyleCnt="0"/>
      <dgm:spPr/>
    </dgm:pt>
    <dgm:pt modelId="{F1FF3797-7F3D-463A-AFA7-C9511DE17724}" type="pres">
      <dgm:prSet presAssocID="{C80C2C91-BD8F-436D-B8B0-5B38BFF25B82}" presName="compositeNode" presStyleCnt="0"/>
      <dgm:spPr/>
    </dgm:pt>
    <dgm:pt modelId="{EA3ECFEE-3749-4431-82A0-C03624D6C046}" type="pres">
      <dgm:prSet presAssocID="{C80C2C91-BD8F-436D-B8B0-5B38BFF25B82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33FDA06-C89A-40B8-93E5-975B758C3BAD}" type="pres">
      <dgm:prSet presAssocID="{C80C2C91-BD8F-436D-B8B0-5B38BFF25B82}" presName="parSh" presStyleCnt="0"/>
      <dgm:spPr/>
    </dgm:pt>
    <dgm:pt modelId="{7D22484A-AE0C-4123-BD7C-904203EA71C9}" type="pres">
      <dgm:prSet presAssocID="{C80C2C91-BD8F-436D-B8B0-5B38BFF25B82}" presName="lineNode" presStyleLbl="alignAccFollowNode1" presStyleIdx="9" presStyleCnt="15"/>
      <dgm:spPr/>
    </dgm:pt>
    <dgm:pt modelId="{0A42A017-3804-400F-B3FD-BC4C5B306100}" type="pres">
      <dgm:prSet presAssocID="{C80C2C91-BD8F-436D-B8B0-5B38BFF25B82}" presName="lineArrowNode" presStyleLbl="alignAccFollowNode1" presStyleIdx="10" presStyleCnt="15"/>
      <dgm:spPr/>
    </dgm:pt>
    <dgm:pt modelId="{B18EC14B-2D68-410E-9A04-78540C5FDC4B}" type="pres">
      <dgm:prSet presAssocID="{F2468F4B-BA4F-4760-B6BB-904A143C6B7D}" presName="sibTransNodeCircle" presStyleLbl="alignNode1" presStyleIdx="3" presStyleCnt="5">
        <dgm:presLayoutVars>
          <dgm:chMax val="0"/>
          <dgm:bulletEnabled/>
        </dgm:presLayoutVars>
      </dgm:prSet>
      <dgm:spPr/>
    </dgm:pt>
    <dgm:pt modelId="{456EA8A7-4540-4E18-AF6E-5B757250ADB2}" type="pres">
      <dgm:prSet presAssocID="{F2468F4B-BA4F-4760-B6BB-904A143C6B7D}" presName="spacerBetweenCircleAndCallout" presStyleCnt="0">
        <dgm:presLayoutVars/>
      </dgm:prSet>
      <dgm:spPr/>
    </dgm:pt>
    <dgm:pt modelId="{038A85C7-486A-4AA8-BF38-3CF9B8840005}" type="pres">
      <dgm:prSet presAssocID="{C80C2C91-BD8F-436D-B8B0-5B38BFF25B82}" presName="nodeText" presStyleLbl="alignAccFollowNode1" presStyleIdx="11" presStyleCnt="15">
        <dgm:presLayoutVars>
          <dgm:bulletEnabled val="1"/>
        </dgm:presLayoutVars>
      </dgm:prSet>
      <dgm:spPr/>
    </dgm:pt>
    <dgm:pt modelId="{68D45553-0AC3-490F-A5A1-45663B5DFCD8}" type="pres">
      <dgm:prSet presAssocID="{F2468F4B-BA4F-4760-B6BB-904A143C6B7D}" presName="sibTransComposite" presStyleCnt="0"/>
      <dgm:spPr/>
    </dgm:pt>
    <dgm:pt modelId="{E28C1966-4D8D-4A67-9412-1FFA35A9348F}" type="pres">
      <dgm:prSet presAssocID="{332D3B15-6238-42BE-9FA9-6A7A3E8F8863}" presName="compositeNode" presStyleCnt="0"/>
      <dgm:spPr/>
    </dgm:pt>
    <dgm:pt modelId="{70A5E249-6205-45B1-965A-254992E5EF79}" type="pres">
      <dgm:prSet presAssocID="{332D3B15-6238-42BE-9FA9-6A7A3E8F8863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2160E1A-A6FF-446D-A863-A92D4306749F}" type="pres">
      <dgm:prSet presAssocID="{332D3B15-6238-42BE-9FA9-6A7A3E8F8863}" presName="parSh" presStyleCnt="0"/>
      <dgm:spPr/>
    </dgm:pt>
    <dgm:pt modelId="{89E25837-F01A-4470-BAA8-D294CB4CD358}" type="pres">
      <dgm:prSet presAssocID="{332D3B15-6238-42BE-9FA9-6A7A3E8F8863}" presName="lineNode" presStyleLbl="alignAccFollowNode1" presStyleIdx="12" presStyleCnt="15"/>
      <dgm:spPr/>
    </dgm:pt>
    <dgm:pt modelId="{6802AFEB-1C82-4057-8C82-D6FD5665E957}" type="pres">
      <dgm:prSet presAssocID="{332D3B15-6238-42BE-9FA9-6A7A3E8F8863}" presName="lineArrowNode" presStyleLbl="alignAccFollowNode1" presStyleIdx="13" presStyleCnt="15"/>
      <dgm:spPr/>
    </dgm:pt>
    <dgm:pt modelId="{97C2F88C-DC06-4275-B688-4B7554C226FD}" type="pres">
      <dgm:prSet presAssocID="{45C66A3E-6CC5-4D5A-B392-9238192B601C}" presName="sibTransNodeCircle" presStyleLbl="alignNode1" presStyleIdx="4" presStyleCnt="5">
        <dgm:presLayoutVars>
          <dgm:chMax val="0"/>
          <dgm:bulletEnabled/>
        </dgm:presLayoutVars>
      </dgm:prSet>
      <dgm:spPr/>
    </dgm:pt>
    <dgm:pt modelId="{90834770-1D6A-49DF-A14F-28DAB3519DB2}" type="pres">
      <dgm:prSet presAssocID="{45C66A3E-6CC5-4D5A-B392-9238192B601C}" presName="spacerBetweenCircleAndCallout" presStyleCnt="0">
        <dgm:presLayoutVars/>
      </dgm:prSet>
      <dgm:spPr/>
    </dgm:pt>
    <dgm:pt modelId="{73A8ABF1-729D-45B9-B76C-2964E2AE3AA3}" type="pres">
      <dgm:prSet presAssocID="{332D3B15-6238-42BE-9FA9-6A7A3E8F8863}" presName="nodeText" presStyleLbl="alignAccFollowNode1" presStyleIdx="14" presStyleCnt="15">
        <dgm:presLayoutVars>
          <dgm:bulletEnabled val="1"/>
        </dgm:presLayoutVars>
      </dgm:prSet>
      <dgm:spPr/>
    </dgm:pt>
  </dgm:ptLst>
  <dgm:cxnLst>
    <dgm:cxn modelId="{1C17B400-D858-49AA-95CE-2391BA91AECD}" type="presOf" srcId="{3C85FB66-3979-43F3-B357-18F4904A2A8F}" destId="{1CE2E0FD-A4E8-42C6-9530-DEE6DDFCCCCF}" srcOrd="0" destOrd="0" presId="urn:microsoft.com/office/officeart/2016/7/layout/LinearArrowProcessNumbered"/>
    <dgm:cxn modelId="{CF51BA0C-F6B2-4F3F-A333-369A386437F9}" srcId="{5F00BA20-A4A3-40B8-AF71-958C60D04F70}" destId="{08431A45-1EC4-4FBF-8653-C0F214557BD5}" srcOrd="2" destOrd="0" parTransId="{D0674836-1D8D-41FA-820B-BF2E7D4B6505}" sibTransId="{7F294F95-1498-4DCA-951F-3261620AED62}"/>
    <dgm:cxn modelId="{951D211F-B5C2-457B-853C-03BD18041F4B}" type="presOf" srcId="{5F00BA20-A4A3-40B8-AF71-958C60D04F70}" destId="{A0ECA47B-15A2-44DD-BA53-91BFD156B7AD}" srcOrd="0" destOrd="0" presId="urn:microsoft.com/office/officeart/2016/7/layout/LinearArrowProcessNumbered"/>
    <dgm:cxn modelId="{97CE7F29-0DB8-4599-A5C9-03A7D64EBAB5}" type="presOf" srcId="{71F0858D-8D49-4003-93AB-614C302DB2F7}" destId="{5287FCDD-3AA9-4BFB-B3D0-CD3CEF43806D}" srcOrd="0" destOrd="0" presId="urn:microsoft.com/office/officeart/2016/7/layout/LinearArrowProcessNumbered"/>
    <dgm:cxn modelId="{1F39A129-B0A1-4AA1-8854-B81146AA847C}" srcId="{5F00BA20-A4A3-40B8-AF71-958C60D04F70}" destId="{C80C2C91-BD8F-436D-B8B0-5B38BFF25B82}" srcOrd="3" destOrd="0" parTransId="{DCDFEBF3-CAA7-46E5-B78E-721564D81CD3}" sibTransId="{F2468F4B-BA4F-4760-B6BB-904A143C6B7D}"/>
    <dgm:cxn modelId="{B9E1B42F-E93A-4794-96E1-95116B1E5712}" type="presOf" srcId="{F2468F4B-BA4F-4760-B6BB-904A143C6B7D}" destId="{B18EC14B-2D68-410E-9A04-78540C5FDC4B}" srcOrd="0" destOrd="0" presId="urn:microsoft.com/office/officeart/2016/7/layout/LinearArrowProcessNumbered"/>
    <dgm:cxn modelId="{D5A6594C-BF18-48BA-968D-4D801F61D132}" srcId="{5F00BA20-A4A3-40B8-AF71-958C60D04F70}" destId="{4316A141-207F-4224-B43F-8D74E200F904}" srcOrd="0" destOrd="0" parTransId="{705466F3-8235-41F6-BA35-E8AC6EEC23EF}" sibTransId="{71F0858D-8D49-4003-93AB-614C302DB2F7}"/>
    <dgm:cxn modelId="{63F2D257-34DF-4C2F-82F6-EF3F2B956B4D}" srcId="{5F00BA20-A4A3-40B8-AF71-958C60D04F70}" destId="{332D3B15-6238-42BE-9FA9-6A7A3E8F8863}" srcOrd="4" destOrd="0" parTransId="{79BD25DA-9086-480F-805E-5480F016378D}" sibTransId="{45C66A3E-6CC5-4D5A-B392-9238192B601C}"/>
    <dgm:cxn modelId="{C9BB8A7D-38F4-4B2E-9695-AFF7AC9AC9EE}" type="presOf" srcId="{C80C2C91-BD8F-436D-B8B0-5B38BFF25B82}" destId="{038A85C7-486A-4AA8-BF38-3CF9B8840005}" srcOrd="0" destOrd="0" presId="urn:microsoft.com/office/officeart/2016/7/layout/LinearArrowProcessNumbered"/>
    <dgm:cxn modelId="{977C14A2-D6A2-4764-8FE0-AFF22ABADEAC}" type="presOf" srcId="{08431A45-1EC4-4FBF-8653-C0F214557BD5}" destId="{FFFBB3B0-4DBA-489A-9AB5-5FC350D6307E}" srcOrd="0" destOrd="0" presId="urn:microsoft.com/office/officeart/2016/7/layout/LinearArrowProcessNumbered"/>
    <dgm:cxn modelId="{EBD583AA-C4E9-40C9-AFCB-9BFFC02F43E5}" type="presOf" srcId="{7F294F95-1498-4DCA-951F-3261620AED62}" destId="{794EDB86-0468-4AAC-ADE2-1CD01479CEE9}" srcOrd="0" destOrd="0" presId="urn:microsoft.com/office/officeart/2016/7/layout/LinearArrowProcessNumbered"/>
    <dgm:cxn modelId="{D73A69B4-5823-4BB6-A6D5-73A63D504DCF}" type="presOf" srcId="{5493EBE4-7D95-4CA9-8933-7D7D82BE074C}" destId="{38824229-0431-45C0-8316-7890CE16CE03}" srcOrd="0" destOrd="0" presId="urn:microsoft.com/office/officeart/2016/7/layout/LinearArrowProcessNumbered"/>
    <dgm:cxn modelId="{227992C1-94DA-40D2-A197-851A32BED66F}" type="presOf" srcId="{332D3B15-6238-42BE-9FA9-6A7A3E8F8863}" destId="{73A8ABF1-729D-45B9-B76C-2964E2AE3AA3}" srcOrd="0" destOrd="0" presId="urn:microsoft.com/office/officeart/2016/7/layout/LinearArrowProcessNumbered"/>
    <dgm:cxn modelId="{6252BBC6-3A3B-424C-8693-9EA810C6D847}" type="presOf" srcId="{45C66A3E-6CC5-4D5A-B392-9238192B601C}" destId="{97C2F88C-DC06-4275-B688-4B7554C226FD}" srcOrd="0" destOrd="0" presId="urn:microsoft.com/office/officeart/2016/7/layout/LinearArrowProcessNumbered"/>
    <dgm:cxn modelId="{361559DB-440C-4518-A71E-847C476B0C52}" srcId="{5F00BA20-A4A3-40B8-AF71-958C60D04F70}" destId="{3C85FB66-3979-43F3-B357-18F4904A2A8F}" srcOrd="1" destOrd="0" parTransId="{ACB3FE64-3773-42CC-80C8-28C4E0C66628}" sibTransId="{5493EBE4-7D95-4CA9-8933-7D7D82BE074C}"/>
    <dgm:cxn modelId="{F244E7F0-952B-45AA-B6F2-39DC88970721}" type="presOf" srcId="{4316A141-207F-4224-B43F-8D74E200F904}" destId="{E7301CA6-CED7-4BED-B91E-CB8346988C4B}" srcOrd="0" destOrd="0" presId="urn:microsoft.com/office/officeart/2016/7/layout/LinearArrowProcessNumbered"/>
    <dgm:cxn modelId="{A35015F2-4736-4E66-A5E7-B5DD235EA24C}" type="presParOf" srcId="{A0ECA47B-15A2-44DD-BA53-91BFD156B7AD}" destId="{8463C064-2C80-45C4-93F1-9EFC3339C617}" srcOrd="0" destOrd="0" presId="urn:microsoft.com/office/officeart/2016/7/layout/LinearArrowProcessNumbered"/>
    <dgm:cxn modelId="{314337D3-6199-47D7-B5D3-C5FB2DCC1974}" type="presParOf" srcId="{8463C064-2C80-45C4-93F1-9EFC3339C617}" destId="{EAFC6FF3-3DCB-48CE-8F96-C97757440CD1}" srcOrd="0" destOrd="0" presId="urn:microsoft.com/office/officeart/2016/7/layout/LinearArrowProcessNumbered"/>
    <dgm:cxn modelId="{CE328B42-B858-4E52-88B2-540512F4EB50}" type="presParOf" srcId="{8463C064-2C80-45C4-93F1-9EFC3339C617}" destId="{54A034C6-5B8C-44D2-9611-06702A3FF8C1}" srcOrd="1" destOrd="0" presId="urn:microsoft.com/office/officeart/2016/7/layout/LinearArrowProcessNumbered"/>
    <dgm:cxn modelId="{A6A3609F-FA67-460C-B714-1EA6F59053D6}" type="presParOf" srcId="{54A034C6-5B8C-44D2-9611-06702A3FF8C1}" destId="{3766690F-FCA4-482F-9400-FA1A2D5AE32A}" srcOrd="0" destOrd="0" presId="urn:microsoft.com/office/officeart/2016/7/layout/LinearArrowProcessNumbered"/>
    <dgm:cxn modelId="{A838DC03-6C9D-4F66-B77D-4C38A8ED945D}" type="presParOf" srcId="{54A034C6-5B8C-44D2-9611-06702A3FF8C1}" destId="{B9481DAB-E14B-4372-88A1-E6900AF50680}" srcOrd="1" destOrd="0" presId="urn:microsoft.com/office/officeart/2016/7/layout/LinearArrowProcessNumbered"/>
    <dgm:cxn modelId="{F5B2E03F-1F51-423D-B4D5-C37720C8C90B}" type="presParOf" srcId="{54A034C6-5B8C-44D2-9611-06702A3FF8C1}" destId="{5287FCDD-3AA9-4BFB-B3D0-CD3CEF43806D}" srcOrd="2" destOrd="0" presId="urn:microsoft.com/office/officeart/2016/7/layout/LinearArrowProcessNumbered"/>
    <dgm:cxn modelId="{5A863972-2B0D-489D-A2D2-AB3451320851}" type="presParOf" srcId="{54A034C6-5B8C-44D2-9611-06702A3FF8C1}" destId="{95A8306C-0459-4A66-8AC2-F5513B444CD6}" srcOrd="3" destOrd="0" presId="urn:microsoft.com/office/officeart/2016/7/layout/LinearArrowProcessNumbered"/>
    <dgm:cxn modelId="{14A4BD83-0FB2-425B-9759-D6702A8B4E53}" type="presParOf" srcId="{8463C064-2C80-45C4-93F1-9EFC3339C617}" destId="{E7301CA6-CED7-4BED-B91E-CB8346988C4B}" srcOrd="2" destOrd="0" presId="urn:microsoft.com/office/officeart/2016/7/layout/LinearArrowProcessNumbered"/>
    <dgm:cxn modelId="{85CE61E4-3195-421B-821E-C94363013ED4}" type="presParOf" srcId="{A0ECA47B-15A2-44DD-BA53-91BFD156B7AD}" destId="{0DDF2129-0B23-407A-BBDE-1583E482D284}" srcOrd="1" destOrd="0" presId="urn:microsoft.com/office/officeart/2016/7/layout/LinearArrowProcessNumbered"/>
    <dgm:cxn modelId="{DF120ACF-3518-4871-8028-F1F0C390DDA6}" type="presParOf" srcId="{A0ECA47B-15A2-44DD-BA53-91BFD156B7AD}" destId="{82FE8B25-4012-4796-95CA-7669337E51AF}" srcOrd="2" destOrd="0" presId="urn:microsoft.com/office/officeart/2016/7/layout/LinearArrowProcessNumbered"/>
    <dgm:cxn modelId="{CFA14C24-A146-431B-8DBB-D5C3EB1E03FA}" type="presParOf" srcId="{82FE8B25-4012-4796-95CA-7669337E51AF}" destId="{501EF0A7-1DB7-4A37-852D-0B0FDEDAC6A5}" srcOrd="0" destOrd="0" presId="urn:microsoft.com/office/officeart/2016/7/layout/LinearArrowProcessNumbered"/>
    <dgm:cxn modelId="{1FD265DE-7776-40A2-A2A3-0344854FE063}" type="presParOf" srcId="{82FE8B25-4012-4796-95CA-7669337E51AF}" destId="{E124978B-4194-46B1-BF4C-6BB2E6EF3A26}" srcOrd="1" destOrd="0" presId="urn:microsoft.com/office/officeart/2016/7/layout/LinearArrowProcessNumbered"/>
    <dgm:cxn modelId="{87C19507-E087-4800-846B-A05296857A99}" type="presParOf" srcId="{E124978B-4194-46B1-BF4C-6BB2E6EF3A26}" destId="{239F6F15-9CD2-45D2-9DE9-556087D1E5BB}" srcOrd="0" destOrd="0" presId="urn:microsoft.com/office/officeart/2016/7/layout/LinearArrowProcessNumbered"/>
    <dgm:cxn modelId="{355B2080-FAC7-4114-92E2-78527271E633}" type="presParOf" srcId="{E124978B-4194-46B1-BF4C-6BB2E6EF3A26}" destId="{93BF72FA-5872-47F7-BDB3-801DD46A1A89}" srcOrd="1" destOrd="0" presId="urn:microsoft.com/office/officeart/2016/7/layout/LinearArrowProcessNumbered"/>
    <dgm:cxn modelId="{AC66D641-C1C2-402D-80AC-95D02F04A761}" type="presParOf" srcId="{E124978B-4194-46B1-BF4C-6BB2E6EF3A26}" destId="{38824229-0431-45C0-8316-7890CE16CE03}" srcOrd="2" destOrd="0" presId="urn:microsoft.com/office/officeart/2016/7/layout/LinearArrowProcessNumbered"/>
    <dgm:cxn modelId="{06290C76-A5EA-4E53-93C6-604163046E3B}" type="presParOf" srcId="{E124978B-4194-46B1-BF4C-6BB2E6EF3A26}" destId="{DA24E265-99A5-485B-AD16-226452CD631B}" srcOrd="3" destOrd="0" presId="urn:microsoft.com/office/officeart/2016/7/layout/LinearArrowProcessNumbered"/>
    <dgm:cxn modelId="{C960BE5B-E3F6-4455-BBCC-F61C9368FC7C}" type="presParOf" srcId="{82FE8B25-4012-4796-95CA-7669337E51AF}" destId="{1CE2E0FD-A4E8-42C6-9530-DEE6DDFCCCCF}" srcOrd="2" destOrd="0" presId="urn:microsoft.com/office/officeart/2016/7/layout/LinearArrowProcessNumbered"/>
    <dgm:cxn modelId="{13ECCF62-851A-4AF8-8E2A-2A2B80D0EE3E}" type="presParOf" srcId="{A0ECA47B-15A2-44DD-BA53-91BFD156B7AD}" destId="{10A0FA6E-DE4D-4D62-8112-5818B612CBFD}" srcOrd="3" destOrd="0" presId="urn:microsoft.com/office/officeart/2016/7/layout/LinearArrowProcessNumbered"/>
    <dgm:cxn modelId="{FC559C42-A18C-437B-9560-5129CE1E5613}" type="presParOf" srcId="{A0ECA47B-15A2-44DD-BA53-91BFD156B7AD}" destId="{5412D2EB-4539-4BCD-80B0-E4B546DC93E3}" srcOrd="4" destOrd="0" presId="urn:microsoft.com/office/officeart/2016/7/layout/LinearArrowProcessNumbered"/>
    <dgm:cxn modelId="{02399561-690F-4092-9E58-E22E6C21DC56}" type="presParOf" srcId="{5412D2EB-4539-4BCD-80B0-E4B546DC93E3}" destId="{6B419D01-5E05-4362-8509-2F86FE99D202}" srcOrd="0" destOrd="0" presId="urn:microsoft.com/office/officeart/2016/7/layout/LinearArrowProcessNumbered"/>
    <dgm:cxn modelId="{0701D190-2F28-4BFE-8D4E-8A4FEEBCD798}" type="presParOf" srcId="{5412D2EB-4539-4BCD-80B0-E4B546DC93E3}" destId="{C41BC754-D2E7-439A-B5BC-B68E4D80F7E0}" srcOrd="1" destOrd="0" presId="urn:microsoft.com/office/officeart/2016/7/layout/LinearArrowProcessNumbered"/>
    <dgm:cxn modelId="{D9C778C0-5E62-4CE2-9A0D-C7DCF2329CA6}" type="presParOf" srcId="{C41BC754-D2E7-439A-B5BC-B68E4D80F7E0}" destId="{1BF97873-542F-4FFD-9D2E-5E20F95167EC}" srcOrd="0" destOrd="0" presId="urn:microsoft.com/office/officeart/2016/7/layout/LinearArrowProcessNumbered"/>
    <dgm:cxn modelId="{1CA4D83A-78DF-498E-9E4C-FB60253F524D}" type="presParOf" srcId="{C41BC754-D2E7-439A-B5BC-B68E4D80F7E0}" destId="{73EC3476-01C5-4998-815A-F6E33648C076}" srcOrd="1" destOrd="0" presId="urn:microsoft.com/office/officeart/2016/7/layout/LinearArrowProcessNumbered"/>
    <dgm:cxn modelId="{07B04219-66A9-4E0C-9A37-5B3F14F7B09E}" type="presParOf" srcId="{C41BC754-D2E7-439A-B5BC-B68E4D80F7E0}" destId="{794EDB86-0468-4AAC-ADE2-1CD01479CEE9}" srcOrd="2" destOrd="0" presId="urn:microsoft.com/office/officeart/2016/7/layout/LinearArrowProcessNumbered"/>
    <dgm:cxn modelId="{805555D6-8F93-46B3-ACE9-28EB765FF9C8}" type="presParOf" srcId="{C41BC754-D2E7-439A-B5BC-B68E4D80F7E0}" destId="{B2260A6E-2D3D-4E15-BF53-A67FE16C78AF}" srcOrd="3" destOrd="0" presId="urn:microsoft.com/office/officeart/2016/7/layout/LinearArrowProcessNumbered"/>
    <dgm:cxn modelId="{77150C5F-E3A6-4385-AB0D-F09191FE75E2}" type="presParOf" srcId="{5412D2EB-4539-4BCD-80B0-E4B546DC93E3}" destId="{FFFBB3B0-4DBA-489A-9AB5-5FC350D6307E}" srcOrd="2" destOrd="0" presId="urn:microsoft.com/office/officeart/2016/7/layout/LinearArrowProcessNumbered"/>
    <dgm:cxn modelId="{C413E240-74B9-47C6-A53F-BF0790AA06AC}" type="presParOf" srcId="{A0ECA47B-15A2-44DD-BA53-91BFD156B7AD}" destId="{2FC41F62-E7F0-448A-9B0C-F96F3F26404B}" srcOrd="5" destOrd="0" presId="urn:microsoft.com/office/officeart/2016/7/layout/LinearArrowProcessNumbered"/>
    <dgm:cxn modelId="{32AFABE9-8C57-4B3C-A6E9-B7316F4C6EBF}" type="presParOf" srcId="{A0ECA47B-15A2-44DD-BA53-91BFD156B7AD}" destId="{F1FF3797-7F3D-463A-AFA7-C9511DE17724}" srcOrd="6" destOrd="0" presId="urn:microsoft.com/office/officeart/2016/7/layout/LinearArrowProcessNumbered"/>
    <dgm:cxn modelId="{F9110BE8-7FC2-49A7-8CDE-077A67369143}" type="presParOf" srcId="{F1FF3797-7F3D-463A-AFA7-C9511DE17724}" destId="{EA3ECFEE-3749-4431-82A0-C03624D6C046}" srcOrd="0" destOrd="0" presId="urn:microsoft.com/office/officeart/2016/7/layout/LinearArrowProcessNumbered"/>
    <dgm:cxn modelId="{91C8A038-1221-42AC-9CFB-EEBECE315DB2}" type="presParOf" srcId="{F1FF3797-7F3D-463A-AFA7-C9511DE17724}" destId="{F33FDA06-C89A-40B8-93E5-975B758C3BAD}" srcOrd="1" destOrd="0" presId="urn:microsoft.com/office/officeart/2016/7/layout/LinearArrowProcessNumbered"/>
    <dgm:cxn modelId="{57F736E1-0855-4972-A624-4BA75E63A5AE}" type="presParOf" srcId="{F33FDA06-C89A-40B8-93E5-975B758C3BAD}" destId="{7D22484A-AE0C-4123-BD7C-904203EA71C9}" srcOrd="0" destOrd="0" presId="urn:microsoft.com/office/officeart/2016/7/layout/LinearArrowProcessNumbered"/>
    <dgm:cxn modelId="{2258B095-F412-4A79-AAB4-728DE5F95DE1}" type="presParOf" srcId="{F33FDA06-C89A-40B8-93E5-975B758C3BAD}" destId="{0A42A017-3804-400F-B3FD-BC4C5B306100}" srcOrd="1" destOrd="0" presId="urn:microsoft.com/office/officeart/2016/7/layout/LinearArrowProcessNumbered"/>
    <dgm:cxn modelId="{907D162B-3225-4032-BDE5-02449301CC4B}" type="presParOf" srcId="{F33FDA06-C89A-40B8-93E5-975B758C3BAD}" destId="{B18EC14B-2D68-410E-9A04-78540C5FDC4B}" srcOrd="2" destOrd="0" presId="urn:microsoft.com/office/officeart/2016/7/layout/LinearArrowProcessNumbered"/>
    <dgm:cxn modelId="{47277278-02C5-45CB-A0F7-332DBB1EF94C}" type="presParOf" srcId="{F33FDA06-C89A-40B8-93E5-975B758C3BAD}" destId="{456EA8A7-4540-4E18-AF6E-5B757250ADB2}" srcOrd="3" destOrd="0" presId="urn:microsoft.com/office/officeart/2016/7/layout/LinearArrowProcessNumbered"/>
    <dgm:cxn modelId="{A43B1E3C-66C5-443F-A567-3023C625FF1C}" type="presParOf" srcId="{F1FF3797-7F3D-463A-AFA7-C9511DE17724}" destId="{038A85C7-486A-4AA8-BF38-3CF9B8840005}" srcOrd="2" destOrd="0" presId="urn:microsoft.com/office/officeart/2016/7/layout/LinearArrowProcessNumbered"/>
    <dgm:cxn modelId="{941FCEA6-AD03-4F86-B14E-F6B3FD9311D0}" type="presParOf" srcId="{A0ECA47B-15A2-44DD-BA53-91BFD156B7AD}" destId="{68D45553-0AC3-490F-A5A1-45663B5DFCD8}" srcOrd="7" destOrd="0" presId="urn:microsoft.com/office/officeart/2016/7/layout/LinearArrowProcessNumbered"/>
    <dgm:cxn modelId="{D2C3FC4A-B157-44A5-9FBD-BDB374AB0B1B}" type="presParOf" srcId="{A0ECA47B-15A2-44DD-BA53-91BFD156B7AD}" destId="{E28C1966-4D8D-4A67-9412-1FFA35A9348F}" srcOrd="8" destOrd="0" presId="urn:microsoft.com/office/officeart/2016/7/layout/LinearArrowProcessNumbered"/>
    <dgm:cxn modelId="{E0C3F521-487A-435E-AC25-A6628EF7B7A5}" type="presParOf" srcId="{E28C1966-4D8D-4A67-9412-1FFA35A9348F}" destId="{70A5E249-6205-45B1-965A-254992E5EF79}" srcOrd="0" destOrd="0" presId="urn:microsoft.com/office/officeart/2016/7/layout/LinearArrowProcessNumbered"/>
    <dgm:cxn modelId="{A0B72386-9725-4407-94B2-BD4E30276798}" type="presParOf" srcId="{E28C1966-4D8D-4A67-9412-1FFA35A9348F}" destId="{E2160E1A-A6FF-446D-A863-A92D4306749F}" srcOrd="1" destOrd="0" presId="urn:microsoft.com/office/officeart/2016/7/layout/LinearArrowProcessNumbered"/>
    <dgm:cxn modelId="{7DF75E4A-84DF-4B00-80D2-FF6E0E3BA52A}" type="presParOf" srcId="{E2160E1A-A6FF-446D-A863-A92D4306749F}" destId="{89E25837-F01A-4470-BAA8-D294CB4CD358}" srcOrd="0" destOrd="0" presId="urn:microsoft.com/office/officeart/2016/7/layout/LinearArrowProcessNumbered"/>
    <dgm:cxn modelId="{DA17301E-933D-46F7-AD0F-C2D4AA410297}" type="presParOf" srcId="{E2160E1A-A6FF-446D-A863-A92D4306749F}" destId="{6802AFEB-1C82-4057-8C82-D6FD5665E957}" srcOrd="1" destOrd="0" presId="urn:microsoft.com/office/officeart/2016/7/layout/LinearArrowProcessNumbered"/>
    <dgm:cxn modelId="{E99517A8-3361-4873-AE10-BFFFF9767946}" type="presParOf" srcId="{E2160E1A-A6FF-446D-A863-A92D4306749F}" destId="{97C2F88C-DC06-4275-B688-4B7554C226FD}" srcOrd="2" destOrd="0" presId="urn:microsoft.com/office/officeart/2016/7/layout/LinearArrowProcessNumbered"/>
    <dgm:cxn modelId="{28251018-FBD0-4BFC-8EC6-6042908E49D7}" type="presParOf" srcId="{E2160E1A-A6FF-446D-A863-A92D4306749F}" destId="{90834770-1D6A-49DF-A14F-28DAB3519DB2}" srcOrd="3" destOrd="0" presId="urn:microsoft.com/office/officeart/2016/7/layout/LinearArrowProcessNumbered"/>
    <dgm:cxn modelId="{FB9AE137-E905-4485-97EE-3B45F489F13B}" type="presParOf" srcId="{E28C1966-4D8D-4A67-9412-1FFA35A9348F}" destId="{73A8ABF1-729D-45B9-B76C-2964E2AE3AA3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A9D08F-99C7-4BD4-96C4-11CB912CAA76}">
      <dsp:nvSpPr>
        <dsp:cNvPr id="0" name=""/>
        <dsp:cNvSpPr/>
      </dsp:nvSpPr>
      <dsp:spPr>
        <a:xfrm>
          <a:off x="282221" y="1410409"/>
          <a:ext cx="1371985" cy="13719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E5734E-8589-48D3-A31E-3830E40533BD}">
      <dsp:nvSpPr>
        <dsp:cNvPr id="0" name=""/>
        <dsp:cNvSpPr/>
      </dsp:nvSpPr>
      <dsp:spPr>
        <a:xfrm>
          <a:off x="570337" y="1698526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127DE4-D639-41E5-946C-85A1BF597414}">
      <dsp:nvSpPr>
        <dsp:cNvPr id="0" name=""/>
        <dsp:cNvSpPr/>
      </dsp:nvSpPr>
      <dsp:spPr>
        <a:xfrm>
          <a:off x="1948202" y="141040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 this project, our team will create large language model support for NSA’s new reverse engineering tool, Ghidra. </a:t>
          </a:r>
        </a:p>
      </dsp:txBody>
      <dsp:txXfrm>
        <a:off x="1948202" y="1410409"/>
        <a:ext cx="3233964" cy="1371985"/>
      </dsp:txXfrm>
    </dsp:sp>
    <dsp:sp modelId="{FF1294E0-5DA2-4EAE-8206-0671342C8870}">
      <dsp:nvSpPr>
        <dsp:cNvPr id="0" name=""/>
        <dsp:cNvSpPr/>
      </dsp:nvSpPr>
      <dsp:spPr>
        <a:xfrm>
          <a:off x="5745661" y="1410409"/>
          <a:ext cx="1371985" cy="13719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923ECE-0183-4FF7-8FD4-45385D4D9791}">
      <dsp:nvSpPr>
        <dsp:cNvPr id="0" name=""/>
        <dsp:cNvSpPr/>
      </dsp:nvSpPr>
      <dsp:spPr>
        <a:xfrm>
          <a:off x="6033778" y="1698526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A538B2-3A59-4C05-BC52-862EE3EC2245}">
      <dsp:nvSpPr>
        <dsp:cNvPr id="0" name=""/>
        <dsp:cNvSpPr/>
      </dsp:nvSpPr>
      <dsp:spPr>
        <a:xfrm>
          <a:off x="7411643" y="141040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Reverse engineering is inherently a lossy process. Valuable context and data is often lost or obscured. Our goal is to use machine learning to bridge this gap.</a:t>
          </a:r>
        </a:p>
      </dsp:txBody>
      <dsp:txXfrm>
        <a:off x="7411643" y="1410409"/>
        <a:ext cx="3233964" cy="13719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3684EC-ECCA-4E38-8D05-3AED0AAFB026}">
      <dsp:nvSpPr>
        <dsp:cNvPr id="0" name=""/>
        <dsp:cNvSpPr/>
      </dsp:nvSpPr>
      <dsp:spPr>
        <a:xfrm>
          <a:off x="562927" y="7882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75A6AA-8D2C-40DC-80BF-A00EDE006E88}">
      <dsp:nvSpPr>
        <dsp:cNvPr id="0" name=""/>
        <dsp:cNvSpPr/>
      </dsp:nvSpPr>
      <dsp:spPr>
        <a:xfrm>
          <a:off x="87109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253B10-AE2C-461D-BDE7-AE909C742A24}">
      <dsp:nvSpPr>
        <dsp:cNvPr id="0" name=""/>
        <dsp:cNvSpPr/>
      </dsp:nvSpPr>
      <dsp:spPr>
        <a:xfrm>
          <a:off x="10068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Multi-step project that consists of numerous phases</a:t>
          </a:r>
        </a:p>
      </dsp:txBody>
      <dsp:txXfrm>
        <a:off x="100682" y="2684598"/>
        <a:ext cx="2370489" cy="720000"/>
      </dsp:txXfrm>
    </dsp:sp>
    <dsp:sp modelId="{2C3698B4-52B2-448D-89EC-21E1B0663A1A}">
      <dsp:nvSpPr>
        <dsp:cNvPr id="0" name=""/>
        <dsp:cNvSpPr/>
      </dsp:nvSpPr>
      <dsp:spPr>
        <a:xfrm>
          <a:off x="3348252" y="7882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168B98-0185-4F55-B0B1-6E9208DD1274}">
      <dsp:nvSpPr>
        <dsp:cNvPr id="0" name=""/>
        <dsp:cNvSpPr/>
      </dsp:nvSpPr>
      <dsp:spPr>
        <a:xfrm>
          <a:off x="365641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35DE8-DBCF-4706-B03C-D5F4412AD63E}">
      <dsp:nvSpPr>
        <dsp:cNvPr id="0" name=""/>
        <dsp:cNvSpPr/>
      </dsp:nvSpPr>
      <dsp:spPr>
        <a:xfrm>
          <a:off x="288600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Phase 1: Research &amp; Red Teaming current LLM application (Current)</a:t>
          </a:r>
        </a:p>
      </dsp:txBody>
      <dsp:txXfrm>
        <a:off x="2886007" y="2684598"/>
        <a:ext cx="2370489" cy="720000"/>
      </dsp:txXfrm>
    </dsp:sp>
    <dsp:sp modelId="{C45FA078-C664-40AF-ACC3-57B920E86E75}">
      <dsp:nvSpPr>
        <dsp:cNvPr id="0" name=""/>
        <dsp:cNvSpPr/>
      </dsp:nvSpPr>
      <dsp:spPr>
        <a:xfrm>
          <a:off x="6133577" y="7882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FD573A-EC90-4EFD-8257-E933E7B2BB87}">
      <dsp:nvSpPr>
        <dsp:cNvPr id="0" name=""/>
        <dsp:cNvSpPr/>
      </dsp:nvSpPr>
      <dsp:spPr>
        <a:xfrm>
          <a:off x="644174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F0EC07-D1A3-48AF-9CAD-BBF155F32DFE}">
      <dsp:nvSpPr>
        <dsp:cNvPr id="0" name=""/>
        <dsp:cNvSpPr/>
      </dsp:nvSpPr>
      <dsp:spPr>
        <a:xfrm>
          <a:off x="567133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Phase 2: Improving current models (Late Fall – Early Spring)</a:t>
          </a:r>
        </a:p>
      </dsp:txBody>
      <dsp:txXfrm>
        <a:off x="5671332" y="2684598"/>
        <a:ext cx="2370489" cy="720000"/>
      </dsp:txXfrm>
    </dsp:sp>
    <dsp:sp modelId="{94D0E7DE-EF78-43B4-803B-22B30BE028D1}">
      <dsp:nvSpPr>
        <dsp:cNvPr id="0" name=""/>
        <dsp:cNvSpPr/>
      </dsp:nvSpPr>
      <dsp:spPr>
        <a:xfrm>
          <a:off x="8918902" y="7882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7DC8D8-0FCA-487D-82D0-404E051A80DB}">
      <dsp:nvSpPr>
        <dsp:cNvPr id="0" name=""/>
        <dsp:cNvSpPr/>
      </dsp:nvSpPr>
      <dsp:spPr>
        <a:xfrm>
          <a:off x="922706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739A1B-5BF0-41DC-A891-854475EE5414}">
      <dsp:nvSpPr>
        <dsp:cNvPr id="0" name=""/>
        <dsp:cNvSpPr/>
      </dsp:nvSpPr>
      <dsp:spPr>
        <a:xfrm>
          <a:off x="845665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Phase 3: Further refinement &amp; integrating our new model into Ghidra (Spring)</a:t>
          </a:r>
        </a:p>
      </dsp:txBody>
      <dsp:txXfrm>
        <a:off x="8456657" y="2684598"/>
        <a:ext cx="2370489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2D0092-055E-45C4-8751-24117DEE93B7}">
      <dsp:nvSpPr>
        <dsp:cNvPr id="0" name=""/>
        <dsp:cNvSpPr/>
      </dsp:nvSpPr>
      <dsp:spPr>
        <a:xfrm>
          <a:off x="282221" y="368029"/>
          <a:ext cx="1371985" cy="137198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EC6BFA-D438-4057-8B4E-B3C65F4A45BB}">
      <dsp:nvSpPr>
        <dsp:cNvPr id="0" name=""/>
        <dsp:cNvSpPr/>
      </dsp:nvSpPr>
      <dsp:spPr>
        <a:xfrm>
          <a:off x="570337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CE319D-1725-4BEC-AC63-1C10BE9E78B4}">
      <dsp:nvSpPr>
        <dsp:cNvPr id="0" name=""/>
        <dsp:cNvSpPr/>
      </dsp:nvSpPr>
      <dsp:spPr>
        <a:xfrm>
          <a:off x="1948202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We are taking advantage of a current existing open-source large language model "LLM4Decompile".</a:t>
          </a:r>
        </a:p>
      </dsp:txBody>
      <dsp:txXfrm>
        <a:off x="1948202" y="368029"/>
        <a:ext cx="3233964" cy="1371985"/>
      </dsp:txXfrm>
    </dsp:sp>
    <dsp:sp modelId="{88F1A8FA-8841-4AF5-8033-93E89CFA2707}">
      <dsp:nvSpPr>
        <dsp:cNvPr id="0" name=""/>
        <dsp:cNvSpPr/>
      </dsp:nvSpPr>
      <dsp:spPr>
        <a:xfrm>
          <a:off x="5745661" y="368029"/>
          <a:ext cx="1371985" cy="137198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265FEA-0AED-4422-8211-3FBC8A77BD5D}">
      <dsp:nvSpPr>
        <dsp:cNvPr id="0" name=""/>
        <dsp:cNvSpPr/>
      </dsp:nvSpPr>
      <dsp:spPr>
        <a:xfrm>
          <a:off x="6033778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021027-FDDC-4A91-BF3C-20FF164A2286}">
      <dsp:nvSpPr>
        <dsp:cNvPr id="0" name=""/>
        <dsp:cNvSpPr/>
      </dsp:nvSpPr>
      <dsp:spPr>
        <a:xfrm>
          <a:off x="7411643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This LLM already has the ability to decompile binary/assembly to C  (Best version ~65% accurate)</a:t>
          </a:r>
        </a:p>
      </dsp:txBody>
      <dsp:txXfrm>
        <a:off x="7411643" y="368029"/>
        <a:ext cx="3233964" cy="1371985"/>
      </dsp:txXfrm>
    </dsp:sp>
    <dsp:sp modelId="{7695FB70-BC18-41A6-A8C3-DB1ABFDAF4BE}">
      <dsp:nvSpPr>
        <dsp:cNvPr id="0" name=""/>
        <dsp:cNvSpPr/>
      </dsp:nvSpPr>
      <dsp:spPr>
        <a:xfrm>
          <a:off x="282221" y="2452790"/>
          <a:ext cx="1371985" cy="137198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A8BE24-76C1-4E6C-80C4-A5522D0C1B1C}">
      <dsp:nvSpPr>
        <dsp:cNvPr id="0" name=""/>
        <dsp:cNvSpPr/>
      </dsp:nvSpPr>
      <dsp:spPr>
        <a:xfrm>
          <a:off x="570337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D87D51-00A1-4EF9-A7DF-238C27FAA3F5}">
      <dsp:nvSpPr>
        <dsp:cNvPr id="0" name=""/>
        <dsp:cNvSpPr/>
      </dsp:nvSpPr>
      <dsp:spPr>
        <a:xfrm>
          <a:off x="1948202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Our current goal is to refine this LLM to become more accurate.</a:t>
          </a:r>
        </a:p>
      </dsp:txBody>
      <dsp:txXfrm>
        <a:off x="1948202" y="2452790"/>
        <a:ext cx="3233964" cy="1371985"/>
      </dsp:txXfrm>
    </dsp:sp>
    <dsp:sp modelId="{D2E1AF49-152E-485D-A443-7D168EE63ABE}">
      <dsp:nvSpPr>
        <dsp:cNvPr id="0" name=""/>
        <dsp:cNvSpPr/>
      </dsp:nvSpPr>
      <dsp:spPr>
        <a:xfrm>
          <a:off x="5745661" y="2452790"/>
          <a:ext cx="1371985" cy="137198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BA9DB4-1386-4712-958C-84E2E35E5659}">
      <dsp:nvSpPr>
        <dsp:cNvPr id="0" name=""/>
        <dsp:cNvSpPr/>
      </dsp:nvSpPr>
      <dsp:spPr>
        <a:xfrm>
          <a:off x="6033778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19F58C-8E7D-45D9-8AC0-3786FB03579E}">
      <dsp:nvSpPr>
        <dsp:cNvPr id="0" name=""/>
        <dsp:cNvSpPr/>
      </dsp:nvSpPr>
      <dsp:spPr>
        <a:xfrm>
          <a:off x="7411643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How do we accomplish this?</a:t>
          </a:r>
        </a:p>
      </dsp:txBody>
      <dsp:txXfrm>
        <a:off x="7411643" y="2452790"/>
        <a:ext cx="3233964" cy="13719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698BED-FFCB-4990-96A5-09AA0467FA4F}">
      <dsp:nvSpPr>
        <dsp:cNvPr id="0" name=""/>
        <dsp:cNvSpPr/>
      </dsp:nvSpPr>
      <dsp:spPr>
        <a:xfrm>
          <a:off x="8092" y="395175"/>
          <a:ext cx="812109" cy="8121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D01E53-C0FC-4634-A3B4-CCE73365925C}">
      <dsp:nvSpPr>
        <dsp:cNvPr id="0" name=""/>
        <dsp:cNvSpPr/>
      </dsp:nvSpPr>
      <dsp:spPr>
        <a:xfrm>
          <a:off x="8092" y="1360422"/>
          <a:ext cx="2320312" cy="1089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Our team has the latest LLM4Decompile model running on our development environment</a:t>
          </a:r>
        </a:p>
      </dsp:txBody>
      <dsp:txXfrm>
        <a:off x="8092" y="1360422"/>
        <a:ext cx="2320312" cy="1089277"/>
      </dsp:txXfrm>
    </dsp:sp>
    <dsp:sp modelId="{D4BC38ED-05FF-42EF-B7DB-25404488180F}">
      <dsp:nvSpPr>
        <dsp:cNvPr id="0" name=""/>
        <dsp:cNvSpPr/>
      </dsp:nvSpPr>
      <dsp:spPr>
        <a:xfrm>
          <a:off x="8092" y="2520927"/>
          <a:ext cx="2320312" cy="1435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4A0723-098F-47E5-A500-5A47BDE7EB12}">
      <dsp:nvSpPr>
        <dsp:cNvPr id="0" name=""/>
        <dsp:cNvSpPr/>
      </dsp:nvSpPr>
      <dsp:spPr>
        <a:xfrm>
          <a:off x="2734460" y="395175"/>
          <a:ext cx="812109" cy="8121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53727F-4D1A-4E39-B8F6-A7F017E15CB3}">
      <dsp:nvSpPr>
        <dsp:cNvPr id="0" name=""/>
        <dsp:cNvSpPr/>
      </dsp:nvSpPr>
      <dsp:spPr>
        <a:xfrm>
          <a:off x="2734460" y="1360422"/>
          <a:ext cx="2320312" cy="1089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Hosting this model on ubuntu desktop provided by GMU</a:t>
          </a:r>
          <a:r>
            <a:rPr lang="en-US" sz="1400" b="1" kern="1200">
              <a:latin typeface="Calibri Light" panose="020F0302020204030204"/>
            </a:rPr>
            <a:t>, with code repository (</a:t>
          </a:r>
          <a:r>
            <a:rPr lang="en-US" sz="1400" b="1" kern="1200" err="1">
              <a:latin typeface="Calibri Light" panose="020F0302020204030204"/>
            </a:rPr>
            <a:t>github</a:t>
          </a:r>
          <a:r>
            <a:rPr lang="en-US" sz="1400" b="1" kern="1200">
              <a:latin typeface="Calibri Light" panose="020F0302020204030204"/>
            </a:rPr>
            <a:t>)</a:t>
          </a:r>
          <a:r>
            <a:rPr lang="en-US" sz="1400" b="1" kern="1200">
              <a:solidFill>
                <a:srgbClr val="000000"/>
              </a:solidFill>
              <a:latin typeface="Calibri Light"/>
              <a:cs typeface="Calibri Light"/>
            </a:rPr>
            <a:t> </a:t>
          </a:r>
          <a:r>
            <a:rPr lang="en-US" sz="1400" b="1" kern="1200">
              <a:solidFill>
                <a:srgbClr val="000000"/>
              </a:solidFill>
              <a:latin typeface="Calibri Light"/>
              <a:cs typeface="Calibri"/>
            </a:rPr>
            <a:t>https://github.com/SPIRE-GMU/SPIRE_GLLeN/tree/dev</a:t>
          </a:r>
          <a:endParaRPr lang="en-US" sz="1400" b="1" kern="1200">
            <a:latin typeface="Calibri Light"/>
            <a:cs typeface="Calibri"/>
          </a:endParaRPr>
        </a:p>
      </dsp:txBody>
      <dsp:txXfrm>
        <a:off x="2734460" y="1360422"/>
        <a:ext cx="2320312" cy="1089277"/>
      </dsp:txXfrm>
    </dsp:sp>
    <dsp:sp modelId="{461D80F0-104F-46F1-BB0E-E211C9DD49B5}">
      <dsp:nvSpPr>
        <dsp:cNvPr id="0" name=""/>
        <dsp:cNvSpPr/>
      </dsp:nvSpPr>
      <dsp:spPr>
        <a:xfrm>
          <a:off x="2734460" y="2520927"/>
          <a:ext cx="2320312" cy="1435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C69785-EE35-4396-9823-B05856DFFDD0}">
      <dsp:nvSpPr>
        <dsp:cNvPr id="0" name=""/>
        <dsp:cNvSpPr/>
      </dsp:nvSpPr>
      <dsp:spPr>
        <a:xfrm>
          <a:off x="5460827" y="395175"/>
          <a:ext cx="812109" cy="8121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E9D136-DAEE-4416-AD6F-423CB3817E60}">
      <dsp:nvSpPr>
        <dsp:cNvPr id="0" name=""/>
        <dsp:cNvSpPr/>
      </dsp:nvSpPr>
      <dsp:spPr>
        <a:xfrm>
          <a:off x="5460827" y="1360422"/>
          <a:ext cx="2320312" cy="1089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With the model running, we can begin to test, improve, and refine it.</a:t>
          </a:r>
        </a:p>
      </dsp:txBody>
      <dsp:txXfrm>
        <a:off x="5460827" y="1360422"/>
        <a:ext cx="2320312" cy="1089277"/>
      </dsp:txXfrm>
    </dsp:sp>
    <dsp:sp modelId="{5698A7C6-F37D-4796-9E34-21DF3DB77AAD}">
      <dsp:nvSpPr>
        <dsp:cNvPr id="0" name=""/>
        <dsp:cNvSpPr/>
      </dsp:nvSpPr>
      <dsp:spPr>
        <a:xfrm>
          <a:off x="5460827" y="2520927"/>
          <a:ext cx="2320312" cy="1435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396B52-F520-444E-80E2-F4F2B6B55C45}">
      <dsp:nvSpPr>
        <dsp:cNvPr id="0" name=""/>
        <dsp:cNvSpPr/>
      </dsp:nvSpPr>
      <dsp:spPr>
        <a:xfrm>
          <a:off x="8187194" y="395175"/>
          <a:ext cx="812109" cy="8121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71450E-A4B5-46FC-AE14-70897F52A355}">
      <dsp:nvSpPr>
        <dsp:cNvPr id="0" name=""/>
        <dsp:cNvSpPr/>
      </dsp:nvSpPr>
      <dsp:spPr>
        <a:xfrm>
          <a:off x="8187194" y="1360422"/>
          <a:ext cx="2320312" cy="1089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We have split into 2 teams to achieve these objectives</a:t>
          </a:r>
        </a:p>
      </dsp:txBody>
      <dsp:txXfrm>
        <a:off x="8187194" y="1360422"/>
        <a:ext cx="2320312" cy="1089277"/>
      </dsp:txXfrm>
    </dsp:sp>
    <dsp:sp modelId="{3A3B3EE5-2CB6-4C54-8695-1EE9BA76B7A4}">
      <dsp:nvSpPr>
        <dsp:cNvPr id="0" name=""/>
        <dsp:cNvSpPr/>
      </dsp:nvSpPr>
      <dsp:spPr>
        <a:xfrm>
          <a:off x="8187194" y="2520927"/>
          <a:ext cx="2320312" cy="1435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RAG Team – This team oversees building a RAG Pipeline that we will combine with LLM4Decompile to improve accuracy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Red Team – This team oversees evaluating the current LLM4Decompile model and determining where it falls short.</a:t>
          </a:r>
        </a:p>
      </dsp:txBody>
      <dsp:txXfrm>
        <a:off x="8187194" y="2520927"/>
        <a:ext cx="2320312" cy="14352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4350AD-CA75-4A38-9E69-69043CE784DD}">
      <dsp:nvSpPr>
        <dsp:cNvPr id="0" name=""/>
        <dsp:cNvSpPr/>
      </dsp:nvSpPr>
      <dsp:spPr>
        <a:xfrm>
          <a:off x="1582" y="719685"/>
          <a:ext cx="1141382" cy="11413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2C1AE-3F23-4276-80B9-6AD0F1291F1B}">
      <dsp:nvSpPr>
        <dsp:cNvPr id="0" name=""/>
        <dsp:cNvSpPr/>
      </dsp:nvSpPr>
      <dsp:spPr>
        <a:xfrm>
          <a:off x="1582" y="1957819"/>
          <a:ext cx="3261093" cy="5961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Created code to automate bucket placement for uncompilable files</a:t>
          </a:r>
        </a:p>
      </dsp:txBody>
      <dsp:txXfrm>
        <a:off x="1582" y="1957819"/>
        <a:ext cx="3261093" cy="596168"/>
      </dsp:txXfrm>
    </dsp:sp>
    <dsp:sp modelId="{7A0AB1AA-3751-4B5E-ADD9-1928A8EC3D4B}">
      <dsp:nvSpPr>
        <dsp:cNvPr id="0" name=""/>
        <dsp:cNvSpPr/>
      </dsp:nvSpPr>
      <dsp:spPr>
        <a:xfrm>
          <a:off x="1582" y="2598989"/>
          <a:ext cx="3261093" cy="3707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67EEF3-208D-4021-992A-79E5B0DF00FB}">
      <dsp:nvSpPr>
        <dsp:cNvPr id="0" name=""/>
        <dsp:cNvSpPr/>
      </dsp:nvSpPr>
      <dsp:spPr>
        <a:xfrm>
          <a:off x="3833367" y="719685"/>
          <a:ext cx="1141382" cy="11413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98CAAD-A7DC-4B87-B426-AB4E5EBE8F91}">
      <dsp:nvSpPr>
        <dsp:cNvPr id="0" name=""/>
        <dsp:cNvSpPr/>
      </dsp:nvSpPr>
      <dsp:spPr>
        <a:xfrm>
          <a:off x="3833367" y="1957819"/>
          <a:ext cx="3261093" cy="5961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Wrote report on the 11,461 failure to compile files found over the past few weeks:</a:t>
          </a:r>
        </a:p>
      </dsp:txBody>
      <dsp:txXfrm>
        <a:off x="3833367" y="1957819"/>
        <a:ext cx="3261093" cy="596168"/>
      </dsp:txXfrm>
    </dsp:sp>
    <dsp:sp modelId="{ED0E3B22-479B-4239-BEAA-FC08AD989752}">
      <dsp:nvSpPr>
        <dsp:cNvPr id="0" name=""/>
        <dsp:cNvSpPr/>
      </dsp:nvSpPr>
      <dsp:spPr>
        <a:xfrm>
          <a:off x="3833367" y="2598989"/>
          <a:ext cx="3261093" cy="3707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Created buckets to sort the kind of hallucinations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Show real examples of each</a:t>
          </a:r>
        </a:p>
      </dsp:txBody>
      <dsp:txXfrm>
        <a:off x="3833367" y="2598989"/>
        <a:ext cx="3261093" cy="370729"/>
      </dsp:txXfrm>
    </dsp:sp>
    <dsp:sp modelId="{68863048-BB15-4B2A-89CF-130620B952F1}">
      <dsp:nvSpPr>
        <dsp:cNvPr id="0" name=""/>
        <dsp:cNvSpPr/>
      </dsp:nvSpPr>
      <dsp:spPr>
        <a:xfrm>
          <a:off x="7665152" y="719685"/>
          <a:ext cx="1141382" cy="11413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19B1F3-D45C-47BC-8AA0-029D2BDF7C7C}">
      <dsp:nvSpPr>
        <dsp:cNvPr id="0" name=""/>
        <dsp:cNvSpPr/>
      </dsp:nvSpPr>
      <dsp:spPr>
        <a:xfrm>
          <a:off x="7665152" y="1957819"/>
          <a:ext cx="3261093" cy="5961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Began code writing for higher levels of optimization.</a:t>
          </a:r>
        </a:p>
      </dsp:txBody>
      <dsp:txXfrm>
        <a:off x="7665152" y="1957819"/>
        <a:ext cx="3261093" cy="596168"/>
      </dsp:txXfrm>
    </dsp:sp>
    <dsp:sp modelId="{C6AC8103-D897-40CE-8B37-4D840F20C32D}">
      <dsp:nvSpPr>
        <dsp:cNvPr id="0" name=""/>
        <dsp:cNvSpPr/>
      </dsp:nvSpPr>
      <dsp:spPr>
        <a:xfrm>
          <a:off x="7665152" y="2598989"/>
          <a:ext cx="3261093" cy="3707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2F0335-BF67-492B-84F3-A12B10A20719}">
      <dsp:nvSpPr>
        <dsp:cNvPr id="0" name=""/>
        <dsp:cNvSpPr/>
      </dsp:nvSpPr>
      <dsp:spPr>
        <a:xfrm>
          <a:off x="1333366" y="1704"/>
          <a:ext cx="5333466" cy="174695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3484" tIns="443728" rIns="103484" bIns="443728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Fix report for Dr. Arafin to be more presentable</a:t>
          </a:r>
        </a:p>
      </dsp:txBody>
      <dsp:txXfrm>
        <a:off x="1333366" y="1704"/>
        <a:ext cx="5333466" cy="1746958"/>
      </dsp:txXfrm>
    </dsp:sp>
    <dsp:sp modelId="{F5048CF7-D60B-4C37-BDD3-E4ED413A3A8C}">
      <dsp:nvSpPr>
        <dsp:cNvPr id="0" name=""/>
        <dsp:cNvSpPr/>
      </dsp:nvSpPr>
      <dsp:spPr>
        <a:xfrm>
          <a:off x="0" y="1704"/>
          <a:ext cx="1333366" cy="17469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557" tIns="172561" rIns="70557" bIns="172561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Fix</a:t>
          </a:r>
        </a:p>
      </dsp:txBody>
      <dsp:txXfrm>
        <a:off x="0" y="1704"/>
        <a:ext cx="1333366" cy="1746958"/>
      </dsp:txXfrm>
    </dsp:sp>
    <dsp:sp modelId="{7767171B-B89E-4D54-A604-D5A12B8FE974}">
      <dsp:nvSpPr>
        <dsp:cNvPr id="0" name=""/>
        <dsp:cNvSpPr/>
      </dsp:nvSpPr>
      <dsp:spPr>
        <a:xfrm>
          <a:off x="1333366" y="1853480"/>
          <a:ext cx="5333466" cy="1746958"/>
        </a:xfrm>
        <a:prstGeom prst="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3484" tIns="443728" rIns="103484" bIns="443728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Test using a second LLM to improve the hallucinations (mistral nemo or codestral)</a:t>
          </a:r>
        </a:p>
      </dsp:txBody>
      <dsp:txXfrm>
        <a:off x="1333366" y="1853480"/>
        <a:ext cx="5333466" cy="1746958"/>
      </dsp:txXfrm>
    </dsp:sp>
    <dsp:sp modelId="{E87BAAD3-B33B-4B26-8EBF-DAB7D8F87170}">
      <dsp:nvSpPr>
        <dsp:cNvPr id="0" name=""/>
        <dsp:cNvSpPr/>
      </dsp:nvSpPr>
      <dsp:spPr>
        <a:xfrm>
          <a:off x="0" y="1853480"/>
          <a:ext cx="1333366" cy="17469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557" tIns="172561" rIns="70557" bIns="172561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Test</a:t>
          </a:r>
        </a:p>
      </dsp:txBody>
      <dsp:txXfrm>
        <a:off x="0" y="1853480"/>
        <a:ext cx="1333366" cy="1746958"/>
      </dsp:txXfrm>
    </dsp:sp>
    <dsp:sp modelId="{8FB1EECA-A44B-4523-83AB-244D2422A66A}">
      <dsp:nvSpPr>
        <dsp:cNvPr id="0" name=""/>
        <dsp:cNvSpPr/>
      </dsp:nvSpPr>
      <dsp:spPr>
        <a:xfrm>
          <a:off x="1333366" y="3705256"/>
          <a:ext cx="5333466" cy="1746958"/>
        </a:xfrm>
        <a:prstGeom prst="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3484" tIns="443728" rIns="103484" bIns="443728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Do the same analysis but with the 3 higher levels of GCC optimization</a:t>
          </a:r>
        </a:p>
      </dsp:txBody>
      <dsp:txXfrm>
        <a:off x="1333366" y="3705256"/>
        <a:ext cx="5333466" cy="1746958"/>
      </dsp:txXfrm>
    </dsp:sp>
    <dsp:sp modelId="{B93028D3-D51C-4E5D-8BB1-DAD4D264B03E}">
      <dsp:nvSpPr>
        <dsp:cNvPr id="0" name=""/>
        <dsp:cNvSpPr/>
      </dsp:nvSpPr>
      <dsp:spPr>
        <a:xfrm>
          <a:off x="0" y="3705256"/>
          <a:ext cx="1333366" cy="17469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557" tIns="172561" rIns="70557" bIns="172561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Do</a:t>
          </a:r>
        </a:p>
      </dsp:txBody>
      <dsp:txXfrm>
        <a:off x="0" y="3705256"/>
        <a:ext cx="1333366" cy="174695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1D3558-9436-4760-B1F3-81390C2403E0}">
      <dsp:nvSpPr>
        <dsp:cNvPr id="0" name=""/>
        <dsp:cNvSpPr/>
      </dsp:nvSpPr>
      <dsp:spPr>
        <a:xfrm>
          <a:off x="637896" y="1093773"/>
          <a:ext cx="684386" cy="6843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6662A9-1F83-4623-A6A3-63F9C7EF14D8}">
      <dsp:nvSpPr>
        <dsp:cNvPr id="0" name=""/>
        <dsp:cNvSpPr/>
      </dsp:nvSpPr>
      <dsp:spPr>
        <a:xfrm>
          <a:off x="2394" y="1922575"/>
          <a:ext cx="1955390" cy="659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Worked on development of database to be used in the RAG pipeline</a:t>
          </a:r>
        </a:p>
      </dsp:txBody>
      <dsp:txXfrm>
        <a:off x="2394" y="1922575"/>
        <a:ext cx="1955390" cy="659944"/>
      </dsp:txXfrm>
    </dsp:sp>
    <dsp:sp modelId="{545F360E-501C-4F38-83E7-1789F0797788}">
      <dsp:nvSpPr>
        <dsp:cNvPr id="0" name=""/>
        <dsp:cNvSpPr/>
      </dsp:nvSpPr>
      <dsp:spPr>
        <a:xfrm>
          <a:off x="2394" y="2649690"/>
          <a:ext cx="1955390" cy="1802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Pulled .c and .asm files from exebench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Used .c files and gcc to create CFG of all files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Converted CFG into a JSON to be used for importing into Neo4j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Imported JSON of CFG into Neo4j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Finetuning the entire above process</a:t>
          </a:r>
        </a:p>
      </dsp:txBody>
      <dsp:txXfrm>
        <a:off x="2394" y="2649690"/>
        <a:ext cx="1955390" cy="1802583"/>
      </dsp:txXfrm>
    </dsp:sp>
    <dsp:sp modelId="{1C2C4CF8-2DBB-4B0E-A6F5-F920D7D272DF}">
      <dsp:nvSpPr>
        <dsp:cNvPr id="0" name=""/>
        <dsp:cNvSpPr/>
      </dsp:nvSpPr>
      <dsp:spPr>
        <a:xfrm>
          <a:off x="2935480" y="1093773"/>
          <a:ext cx="684386" cy="6843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AF0B48-3800-426C-84C7-052E77DBB7F8}">
      <dsp:nvSpPr>
        <dsp:cNvPr id="0" name=""/>
        <dsp:cNvSpPr/>
      </dsp:nvSpPr>
      <dsp:spPr>
        <a:xfrm>
          <a:off x="2299978" y="1922575"/>
          <a:ext cx="1955390" cy="659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Developed RAG input pipeline</a:t>
          </a:r>
        </a:p>
      </dsp:txBody>
      <dsp:txXfrm>
        <a:off x="2299978" y="1922575"/>
        <a:ext cx="1955390" cy="659944"/>
      </dsp:txXfrm>
    </dsp:sp>
    <dsp:sp modelId="{317E039C-3B9E-438D-A2D0-E11DBD3BF4BA}">
      <dsp:nvSpPr>
        <dsp:cNvPr id="0" name=""/>
        <dsp:cNvSpPr/>
      </dsp:nvSpPr>
      <dsp:spPr>
        <a:xfrm>
          <a:off x="2299978" y="2649690"/>
          <a:ext cx="1955390" cy="1802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Created vectorizing technique using codebert as an emedding model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Created database holding vectorized datasets and a parallel database of c functions. 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Assessed likeness matching to find best embedding technique</a:t>
          </a:r>
        </a:p>
      </dsp:txBody>
      <dsp:txXfrm>
        <a:off x="2299978" y="2649690"/>
        <a:ext cx="1955390" cy="1802583"/>
      </dsp:txXfrm>
    </dsp:sp>
    <dsp:sp modelId="{7522A2B9-4384-497E-87CB-6711CE16CCAC}">
      <dsp:nvSpPr>
        <dsp:cNvPr id="0" name=""/>
        <dsp:cNvSpPr/>
      </dsp:nvSpPr>
      <dsp:spPr>
        <a:xfrm>
          <a:off x="5233064" y="1093773"/>
          <a:ext cx="684386" cy="6843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D6FE2E-7E93-41C3-ABB4-FF2BC0833F1C}">
      <dsp:nvSpPr>
        <dsp:cNvPr id="0" name=""/>
        <dsp:cNvSpPr/>
      </dsp:nvSpPr>
      <dsp:spPr>
        <a:xfrm>
          <a:off x="4597562" y="1922575"/>
          <a:ext cx="1955390" cy="659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Began work on input optimization for LLM4Decompile</a:t>
          </a:r>
        </a:p>
      </dsp:txBody>
      <dsp:txXfrm>
        <a:off x="4597562" y="1922575"/>
        <a:ext cx="1955390" cy="659944"/>
      </dsp:txXfrm>
    </dsp:sp>
    <dsp:sp modelId="{B4460A0D-E786-4AA6-9AD0-1F91063F47CD}">
      <dsp:nvSpPr>
        <dsp:cNvPr id="0" name=""/>
        <dsp:cNvSpPr/>
      </dsp:nvSpPr>
      <dsp:spPr>
        <a:xfrm>
          <a:off x="4597562" y="2649690"/>
          <a:ext cx="1955390" cy="1802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RAG input layer works with DeepSeek coder and produces semi successful output without training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LLM4Decompile rejects complex input, began understanding how to train a new LLM4Decompile model</a:t>
          </a:r>
        </a:p>
      </dsp:txBody>
      <dsp:txXfrm>
        <a:off x="4597562" y="2649690"/>
        <a:ext cx="1955390" cy="180258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66690F-FCA4-482F-9400-FA1A2D5AE32A}">
      <dsp:nvSpPr>
        <dsp:cNvPr id="0" name=""/>
        <dsp:cNvSpPr/>
      </dsp:nvSpPr>
      <dsp:spPr>
        <a:xfrm>
          <a:off x="1098117" y="779066"/>
          <a:ext cx="873159" cy="7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481DAB-E14B-4372-88A1-E6900AF50680}">
      <dsp:nvSpPr>
        <dsp:cNvPr id="0" name=""/>
        <dsp:cNvSpPr/>
      </dsp:nvSpPr>
      <dsp:spPr>
        <a:xfrm>
          <a:off x="2023666" y="705685"/>
          <a:ext cx="100413" cy="188786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481412"/>
            <a:satOff val="-1631"/>
            <a:lumOff val="-20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481412"/>
              <a:satOff val="-1631"/>
              <a:lumOff val="-2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87FCDD-3AA9-4BFB-B3D0-CD3CEF43806D}">
      <dsp:nvSpPr>
        <dsp:cNvPr id="0" name=""/>
        <dsp:cNvSpPr/>
      </dsp:nvSpPr>
      <dsp:spPr>
        <a:xfrm>
          <a:off x="547365" y="337494"/>
          <a:ext cx="883215" cy="88321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74" tIns="34274" rIns="34274" bIns="34274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1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676709" y="466838"/>
        <a:ext cx="624527" cy="624527"/>
      </dsp:txXfrm>
    </dsp:sp>
    <dsp:sp modelId="{E7301CA6-CED7-4BED-B91E-CB8346988C4B}">
      <dsp:nvSpPr>
        <dsp:cNvPr id="0" name=""/>
        <dsp:cNvSpPr/>
      </dsp:nvSpPr>
      <dsp:spPr>
        <a:xfrm>
          <a:off x="6668" y="1386310"/>
          <a:ext cx="1964608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962823"/>
            <a:satOff val="-3262"/>
            <a:lumOff val="-41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962823"/>
              <a:satOff val="-3262"/>
              <a:lumOff val="-41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971" tIns="165100" rIns="154971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Calibri Light" panose="020F0302020204030204"/>
            </a:rPr>
            <a:t>Create a better CFG Map by refining input functions to get better relationships</a:t>
          </a:r>
          <a:endParaRPr lang="en-US" sz="1100" kern="1200"/>
        </a:p>
      </dsp:txBody>
      <dsp:txXfrm>
        <a:off x="6668" y="1779232"/>
        <a:ext cx="1964608" cy="1572678"/>
      </dsp:txXfrm>
    </dsp:sp>
    <dsp:sp modelId="{239F6F15-9CD2-45D2-9DE9-556087D1E5BB}">
      <dsp:nvSpPr>
        <dsp:cNvPr id="0" name=""/>
        <dsp:cNvSpPr/>
      </dsp:nvSpPr>
      <dsp:spPr>
        <a:xfrm>
          <a:off x="2189566" y="779066"/>
          <a:ext cx="1964608" cy="72"/>
        </a:xfrm>
        <a:prstGeom prst="rect">
          <a:avLst/>
        </a:prstGeom>
        <a:solidFill>
          <a:schemeClr val="accent5">
            <a:tint val="40000"/>
            <a:alpha val="90000"/>
            <a:hueOff val="-1444235"/>
            <a:satOff val="-4893"/>
            <a:lumOff val="-627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444235"/>
              <a:satOff val="-4893"/>
              <a:lumOff val="-62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BF72FA-5872-47F7-BDB3-801DD46A1A89}">
      <dsp:nvSpPr>
        <dsp:cNvPr id="0" name=""/>
        <dsp:cNvSpPr/>
      </dsp:nvSpPr>
      <dsp:spPr>
        <a:xfrm>
          <a:off x="4206565" y="705685"/>
          <a:ext cx="100413" cy="188786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1925647"/>
            <a:satOff val="-6523"/>
            <a:lumOff val="-837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925647"/>
              <a:satOff val="-6523"/>
              <a:lumOff val="-8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824229-0431-45C0-8316-7890CE16CE03}">
      <dsp:nvSpPr>
        <dsp:cNvPr id="0" name=""/>
        <dsp:cNvSpPr/>
      </dsp:nvSpPr>
      <dsp:spPr>
        <a:xfrm>
          <a:off x="2730263" y="337494"/>
          <a:ext cx="883215" cy="883215"/>
        </a:xfrm>
        <a:prstGeom prst="ellipse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accent5">
              <a:hueOff val="-1689636"/>
              <a:satOff val="-4355"/>
              <a:lumOff val="-2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74" tIns="34274" rIns="34274" bIns="34274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2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859607" y="466838"/>
        <a:ext cx="624527" cy="624527"/>
      </dsp:txXfrm>
    </dsp:sp>
    <dsp:sp modelId="{1CE2E0FD-A4E8-42C6-9530-DEE6DDFCCCCF}">
      <dsp:nvSpPr>
        <dsp:cNvPr id="0" name=""/>
        <dsp:cNvSpPr/>
      </dsp:nvSpPr>
      <dsp:spPr>
        <a:xfrm>
          <a:off x="2189566" y="1386310"/>
          <a:ext cx="1964608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2407058"/>
            <a:satOff val="-8154"/>
            <a:lumOff val="-104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407058"/>
              <a:satOff val="-8154"/>
              <a:lumOff val="-104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971" tIns="165100" rIns="154971" bIns="165100" numCol="1" spcCol="127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Calibri Light" panose="020F0302020204030204"/>
            </a:rPr>
            <a:t>Work towards using the Neo4J in the RAG pipeline</a:t>
          </a:r>
          <a:endParaRPr lang="en-US" sz="1100" kern="1200"/>
        </a:p>
      </dsp:txBody>
      <dsp:txXfrm>
        <a:off x="2189566" y="1779232"/>
        <a:ext cx="1964608" cy="1572678"/>
      </dsp:txXfrm>
    </dsp:sp>
    <dsp:sp modelId="{1BF97873-542F-4FFD-9D2E-5E20F95167EC}">
      <dsp:nvSpPr>
        <dsp:cNvPr id="0" name=""/>
        <dsp:cNvSpPr/>
      </dsp:nvSpPr>
      <dsp:spPr>
        <a:xfrm>
          <a:off x="4372465" y="779066"/>
          <a:ext cx="1964608" cy="72"/>
        </a:xfrm>
        <a:prstGeom prst="rect">
          <a:avLst/>
        </a:prstGeom>
        <a:solidFill>
          <a:schemeClr val="accent5">
            <a:tint val="40000"/>
            <a:alpha val="90000"/>
            <a:hueOff val="-2888470"/>
            <a:satOff val="-9785"/>
            <a:lumOff val="-1255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888470"/>
              <a:satOff val="-9785"/>
              <a:lumOff val="-12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EC3476-01C5-4998-815A-F6E33648C076}">
      <dsp:nvSpPr>
        <dsp:cNvPr id="0" name=""/>
        <dsp:cNvSpPr/>
      </dsp:nvSpPr>
      <dsp:spPr>
        <a:xfrm>
          <a:off x="6389463" y="705685"/>
          <a:ext cx="100413" cy="188786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369881"/>
              <a:satOff val="-11416"/>
              <a:lumOff val="-14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4EDB86-0468-4AAC-ADE2-1CD01479CEE9}">
      <dsp:nvSpPr>
        <dsp:cNvPr id="0" name=""/>
        <dsp:cNvSpPr/>
      </dsp:nvSpPr>
      <dsp:spPr>
        <a:xfrm>
          <a:off x="4913161" y="337494"/>
          <a:ext cx="883215" cy="883215"/>
        </a:xfrm>
        <a:prstGeom prst="ellipse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74" tIns="34274" rIns="34274" bIns="34274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3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042505" y="466838"/>
        <a:ext cx="624527" cy="624527"/>
      </dsp:txXfrm>
    </dsp:sp>
    <dsp:sp modelId="{FFFBB3B0-4DBA-489A-9AB5-5FC350D6307E}">
      <dsp:nvSpPr>
        <dsp:cNvPr id="0" name=""/>
        <dsp:cNvSpPr/>
      </dsp:nvSpPr>
      <dsp:spPr>
        <a:xfrm>
          <a:off x="4372465" y="1386310"/>
          <a:ext cx="1964608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3851293"/>
            <a:satOff val="-13047"/>
            <a:lumOff val="-1673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851293"/>
              <a:satOff val="-13047"/>
              <a:lumOff val="-167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971" tIns="165100" rIns="154971" bIns="165100" numCol="1" spcCol="127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Calibri Light" panose="020F0302020204030204"/>
            </a:rPr>
            <a:t>Fine tune the Neo4j database for RAG use</a:t>
          </a:r>
        </a:p>
      </dsp:txBody>
      <dsp:txXfrm>
        <a:off x="4372465" y="1779232"/>
        <a:ext cx="1964608" cy="1572678"/>
      </dsp:txXfrm>
    </dsp:sp>
    <dsp:sp modelId="{7D22484A-AE0C-4123-BD7C-904203EA71C9}">
      <dsp:nvSpPr>
        <dsp:cNvPr id="0" name=""/>
        <dsp:cNvSpPr/>
      </dsp:nvSpPr>
      <dsp:spPr>
        <a:xfrm>
          <a:off x="6555363" y="779066"/>
          <a:ext cx="1964608" cy="72"/>
        </a:xfrm>
        <a:prstGeom prst="rect">
          <a:avLst/>
        </a:prstGeom>
        <a:solidFill>
          <a:schemeClr val="accent5">
            <a:tint val="40000"/>
            <a:alpha val="90000"/>
            <a:hueOff val="-4332704"/>
            <a:satOff val="-14678"/>
            <a:lumOff val="-188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4332704"/>
              <a:satOff val="-14678"/>
              <a:lumOff val="-18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42A017-3804-400F-B3FD-BC4C5B306100}">
      <dsp:nvSpPr>
        <dsp:cNvPr id="0" name=""/>
        <dsp:cNvSpPr/>
      </dsp:nvSpPr>
      <dsp:spPr>
        <a:xfrm>
          <a:off x="8572361" y="705685"/>
          <a:ext cx="100413" cy="188786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4814116"/>
            <a:satOff val="-16309"/>
            <a:lumOff val="-2091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4814116"/>
              <a:satOff val="-16309"/>
              <a:lumOff val="-209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8EC14B-2D68-410E-9A04-78540C5FDC4B}">
      <dsp:nvSpPr>
        <dsp:cNvPr id="0" name=""/>
        <dsp:cNvSpPr/>
      </dsp:nvSpPr>
      <dsp:spPr>
        <a:xfrm>
          <a:off x="7096060" y="337494"/>
          <a:ext cx="883215" cy="883215"/>
        </a:xfrm>
        <a:prstGeom prst="ellipse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accent5">
              <a:hueOff val="-5068907"/>
              <a:satOff val="-13064"/>
              <a:lumOff val="-88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74" tIns="34274" rIns="34274" bIns="34274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4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7225404" y="466838"/>
        <a:ext cx="624527" cy="624527"/>
      </dsp:txXfrm>
    </dsp:sp>
    <dsp:sp modelId="{038A85C7-486A-4AA8-BF38-3CF9B8840005}">
      <dsp:nvSpPr>
        <dsp:cNvPr id="0" name=""/>
        <dsp:cNvSpPr/>
      </dsp:nvSpPr>
      <dsp:spPr>
        <a:xfrm>
          <a:off x="6555363" y="1386310"/>
          <a:ext cx="1964608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5295527"/>
            <a:satOff val="-17939"/>
            <a:lumOff val="-2301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5295527"/>
              <a:satOff val="-17939"/>
              <a:lumOff val="-23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971" tIns="165100" rIns="154971" bIns="165100" numCol="1" spcCol="127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Calibri Light" panose="020F0302020204030204"/>
            </a:rPr>
            <a:t>Create new input layers for LLM4Decompile that accepts multiple parameters (Files, Text, CFGs)</a:t>
          </a:r>
          <a:endParaRPr lang="en-US" sz="1100" kern="1200"/>
        </a:p>
      </dsp:txBody>
      <dsp:txXfrm>
        <a:off x="6555363" y="1779232"/>
        <a:ext cx="1964608" cy="1572678"/>
      </dsp:txXfrm>
    </dsp:sp>
    <dsp:sp modelId="{89E25837-F01A-4470-BAA8-D294CB4CD358}">
      <dsp:nvSpPr>
        <dsp:cNvPr id="0" name=""/>
        <dsp:cNvSpPr/>
      </dsp:nvSpPr>
      <dsp:spPr>
        <a:xfrm>
          <a:off x="8738262" y="779066"/>
          <a:ext cx="982304" cy="72"/>
        </a:xfrm>
        <a:prstGeom prst="rect">
          <a:avLst/>
        </a:prstGeom>
        <a:solidFill>
          <a:schemeClr val="accent5">
            <a:tint val="40000"/>
            <a:alpha val="90000"/>
            <a:hueOff val="-5776939"/>
            <a:satOff val="-19570"/>
            <a:lumOff val="-251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5776939"/>
              <a:satOff val="-19570"/>
              <a:lumOff val="-251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C2F88C-DC06-4275-B688-4B7554C226FD}">
      <dsp:nvSpPr>
        <dsp:cNvPr id="0" name=""/>
        <dsp:cNvSpPr/>
      </dsp:nvSpPr>
      <dsp:spPr>
        <a:xfrm>
          <a:off x="9278958" y="337494"/>
          <a:ext cx="883215" cy="883215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74" tIns="34274" rIns="34274" bIns="34274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5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9408302" y="466838"/>
        <a:ext cx="624527" cy="624527"/>
      </dsp:txXfrm>
    </dsp:sp>
    <dsp:sp modelId="{73A8ABF1-729D-45B9-B76C-2964E2AE3AA3}">
      <dsp:nvSpPr>
        <dsp:cNvPr id="0" name=""/>
        <dsp:cNvSpPr/>
      </dsp:nvSpPr>
      <dsp:spPr>
        <a:xfrm>
          <a:off x="8738262" y="1386310"/>
          <a:ext cx="1964608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971" tIns="165100" rIns="154971" bIns="165100" numCol="1" spcCol="127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Calibri Light" panose="020F0302020204030204"/>
            </a:rPr>
            <a:t>Use ChatGPT or </a:t>
          </a:r>
          <a:r>
            <a:rPr lang="en-US" sz="1100" kern="1200" err="1">
              <a:latin typeface="Calibri Light" panose="020F0302020204030204"/>
            </a:rPr>
            <a:t>Deepseek</a:t>
          </a:r>
          <a:r>
            <a:rPr lang="en-US" sz="1100" kern="1200">
              <a:latin typeface="Calibri Light" panose="020F0302020204030204"/>
            </a:rPr>
            <a:t> coder to better create an indexed database of assembled functions</a:t>
          </a:r>
          <a:endParaRPr lang="en-US" sz="1100" kern="1200"/>
        </a:p>
      </dsp:txBody>
      <dsp:txXfrm>
        <a:off x="8738262" y="1779232"/>
        <a:ext cx="1964608" cy="15726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12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5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21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52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65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0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574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71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40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49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68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Ghidra-LLM: Large Language Models for Static Reverse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/>
              <a:t>Week 12 Update</a:t>
            </a:r>
          </a:p>
          <a:p>
            <a:pPr algn="l"/>
            <a:r>
              <a:rPr lang="en-US"/>
              <a:t>Project 9: Bisesh, Mack, Maximilan, Craig, Justin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DC761B-6F13-1672-B788-BE4BBE75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cs typeface="Calibri Light"/>
              </a:rPr>
              <a:t>RAG Team (Craig, Justin) Objectives – Last 2 Weeks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B6ABF65F-12B2-0347-B169-85AE275371B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810259" y="649480"/>
          <a:ext cx="6555347" cy="5546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5895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C506AC-5F9C-761C-221A-2B9639E22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RAG Team (Craig, Justin) Objectives – Next 2 Weeks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66E8463-B353-CB6A-ADD9-B896664B64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9659648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0965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E6CFF1AA-AA7D-FA99-A813-473CA0BF1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76" y="152573"/>
            <a:ext cx="3549649" cy="655044"/>
          </a:xfrm>
        </p:spPr>
        <p:txBody>
          <a:bodyPr anchor="b">
            <a:normAutofit/>
          </a:bodyPr>
          <a:lstStyle/>
          <a:p>
            <a:r>
              <a:rPr lang="en-US" sz="3200">
                <a:cs typeface="Calibri Light"/>
              </a:rPr>
              <a:t>CFG Map</a:t>
            </a:r>
            <a:endParaRPr lang="en-US" sz="320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AFCAD34-1AFC-BC1A-F6B2-C34C6391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089243" y="5858828"/>
            <a:ext cx="6226463" cy="123363"/>
            <a:chOff x="7015162" y="5858828"/>
            <a:chExt cx="4300544" cy="12336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129F4A2-3705-CF87-3DDA-AF9CE9389B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03753" y="3770237"/>
              <a:ext cx="123362" cy="4300544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91B1028-FC76-5583-3A1F-5815A7DCF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09789" y="4876274"/>
              <a:ext cx="123362" cy="2088471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1" descr="A diagram of a network&#10;&#10;Description automatically generated">
            <a:extLst>
              <a:ext uri="{FF2B5EF4-FFF2-40B4-BE49-F238E27FC236}">
                <a16:creationId xmlns:a16="http://schemas.microsoft.com/office/drawing/2014/main" id="{7706E82D-5F7D-01FB-AB37-6B9A3A138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07" y="1248439"/>
            <a:ext cx="4518932" cy="4114800"/>
          </a:xfrm>
          <a:prstGeom prst="rect">
            <a:avLst/>
          </a:prstGeom>
        </p:spPr>
      </p:pic>
      <p:pic>
        <p:nvPicPr>
          <p:cNvPr id="10" name="Picture 9" descr="A diagram of a diagram&#10;&#10;Description automatically generated">
            <a:extLst>
              <a:ext uri="{FF2B5EF4-FFF2-40B4-BE49-F238E27FC236}">
                <a16:creationId xmlns:a16="http://schemas.microsoft.com/office/drawing/2014/main" id="{73A012DD-8105-6548-1C82-B6E1CECD5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4505" y="1249758"/>
            <a:ext cx="3650950" cy="4114800"/>
          </a:xfrm>
          <a:prstGeom prst="rect">
            <a:avLst/>
          </a:prstGeom>
        </p:spPr>
      </p:pic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6C499A30-286A-5C81-74FD-D7B6E69993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7790" y="1248395"/>
            <a:ext cx="2356264" cy="41148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0C8641F-5698-DEDC-269C-C17F9F9307BA}"/>
              </a:ext>
            </a:extLst>
          </p:cNvPr>
          <p:cNvCxnSpPr/>
          <p:nvPr/>
        </p:nvCxnSpPr>
        <p:spPr>
          <a:xfrm flipV="1">
            <a:off x="7123957" y="2040777"/>
            <a:ext cx="2238206" cy="8987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5F5CCB6-0B03-F4B6-4B45-4789593AAEFB}"/>
              </a:ext>
            </a:extLst>
          </p:cNvPr>
          <p:cNvCxnSpPr>
            <a:cxnSpLocks/>
          </p:cNvCxnSpPr>
          <p:nvPr/>
        </p:nvCxnSpPr>
        <p:spPr>
          <a:xfrm flipV="1">
            <a:off x="6995454" y="2689483"/>
            <a:ext cx="2353719" cy="21490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ED5C48E-5CEA-D7F3-CCB0-4C2A7230677B}"/>
              </a:ext>
            </a:extLst>
          </p:cNvPr>
          <p:cNvCxnSpPr>
            <a:cxnSpLocks/>
          </p:cNvCxnSpPr>
          <p:nvPr/>
        </p:nvCxnSpPr>
        <p:spPr>
          <a:xfrm>
            <a:off x="8238670" y="4221979"/>
            <a:ext cx="1015715" cy="8411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C031998-C351-4172-FFA0-694296B122DF}"/>
              </a:ext>
            </a:extLst>
          </p:cNvPr>
          <p:cNvCxnSpPr>
            <a:cxnSpLocks/>
          </p:cNvCxnSpPr>
          <p:nvPr/>
        </p:nvCxnSpPr>
        <p:spPr>
          <a:xfrm flipV="1">
            <a:off x="7124241" y="3095558"/>
            <a:ext cx="2239767" cy="7521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598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9C40BA-BEB4-9BDF-EA33-547E942C3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Gantt Chart – Phase 1</a:t>
            </a:r>
          </a:p>
        </p:txBody>
      </p:sp>
      <p:pic>
        <p:nvPicPr>
          <p:cNvPr id="12" name="Content Placeholder 11" descr="A graph with multiple colored rectangles&#10;&#10;Description automatically generated">
            <a:extLst>
              <a:ext uri="{FF2B5EF4-FFF2-40B4-BE49-F238E27FC236}">
                <a16:creationId xmlns:a16="http://schemas.microsoft.com/office/drawing/2014/main" id="{B9E9937A-7F25-F311-45D2-6F0105FEC9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003" y="2166086"/>
            <a:ext cx="11190514" cy="3430478"/>
          </a:xfrm>
        </p:spPr>
      </p:pic>
    </p:spTree>
    <p:extLst>
      <p:ext uri="{BB962C8B-B14F-4D97-AF65-F5344CB8AC3E}">
        <p14:creationId xmlns:p14="http://schemas.microsoft.com/office/powerpoint/2010/main" val="482162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26D8E0-E31A-4EAB-69D6-C4120D449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Review - Project Goal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0F3495-6072-FFEE-C13D-BF0014FCE6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248086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0345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FFC9DA-1F8A-429C-D5B2-068A44B4E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Review – Project Process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CCBC960-3616-4029-CE91-A76F3B70D9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134257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4294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250A61-6B65-5989-C6DF-55CCFF648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Review – Phase 1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AA9F90A-4659-6AF3-ACE8-E62F92CB76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413843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6210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250A61-6B65-5989-C6DF-55CCFF648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5200">
                <a:solidFill>
                  <a:schemeClr val="bg1"/>
                </a:solidFill>
                <a:ea typeface="+mj-lt"/>
                <a:cs typeface="+mj-lt"/>
              </a:rPr>
              <a:t>Team Objectives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8F2205B4-2277-E920-EDA0-2E3AA6063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7" name="Content Placeholder 2">
            <a:extLst>
              <a:ext uri="{FF2B5EF4-FFF2-40B4-BE49-F238E27FC236}">
                <a16:creationId xmlns:a16="http://schemas.microsoft.com/office/drawing/2014/main" id="{0D40147A-E405-728E-8CB1-36B941C62B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4576353"/>
              </p:ext>
            </p:extLst>
          </p:nvPr>
        </p:nvGraphicFramePr>
        <p:xfrm>
          <a:off x="990600" y="19780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9677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52E6E4-7605-C18E-FBDB-EF81FE68E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Lab Environment</a:t>
            </a:r>
            <a:br>
              <a:rPr lang="en-US" sz="4000">
                <a:solidFill>
                  <a:srgbClr val="FFFFFF"/>
                </a:solidFill>
              </a:rPr>
            </a:br>
            <a:br>
              <a:rPr lang="en-US" sz="4000"/>
            </a:br>
            <a:br>
              <a:rPr lang="en-US" sz="4000"/>
            </a:br>
            <a:endParaRPr lang="en-US" sz="4000">
              <a:solidFill>
                <a:srgbClr val="FFFFFF"/>
              </a:solidFill>
              <a:cs typeface="Calibri Light"/>
            </a:endParaRPr>
          </a:p>
        </p:txBody>
      </p:sp>
      <p:pic>
        <p:nvPicPr>
          <p:cNvPr id="4" name="Content Placeholder 3" descr="A diagram of a computer server&#10;&#10;Description automatically generated">
            <a:extLst>
              <a:ext uri="{FF2B5EF4-FFF2-40B4-BE49-F238E27FC236}">
                <a16:creationId xmlns:a16="http://schemas.microsoft.com/office/drawing/2014/main" id="{08400338-356B-06BA-45E0-FB32ACA39F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1084" b="4390"/>
          <a:stretch/>
        </p:blipFill>
        <p:spPr>
          <a:xfrm>
            <a:off x="4142994" y="1094834"/>
            <a:ext cx="7872750" cy="428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298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363657-9259-EC33-3C3E-2BA5943BE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Red Team (Mack, Max, Bisesh) Objectives – Last 2 weeks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0E0C115C-C2C4-6DF2-CB44-8B40E00220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1809697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7874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4F086F0-DD07-F179-1BDE-0058424DC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Red Team Report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2DB624-083A-9525-6348-30E0082AB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341" y="467208"/>
            <a:ext cx="6867921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017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ECE1BD-E245-E5EB-3666-7FB45E079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100">
                <a:solidFill>
                  <a:srgbClr val="FFFFFF"/>
                </a:solidFill>
                <a:cs typeface="Calibri Light"/>
              </a:rPr>
              <a:t>Red Team (Mack, Max, Bisesh) Objectives – Next 2 weeks</a:t>
            </a:r>
            <a:endParaRPr lang="en-US" sz="3100">
              <a:solidFill>
                <a:srgbClr val="FFFFFF"/>
              </a:solidFill>
            </a:endParaRP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FFB5AF1A-6507-D2CF-4AFB-AEB9E5206B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3253198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1353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Ghidra-LLM: Large Language Models for Static Reverse Engineering</vt:lpstr>
      <vt:lpstr>Review - Project Goal</vt:lpstr>
      <vt:lpstr>Review – Project Process</vt:lpstr>
      <vt:lpstr>Review – Phase 1</vt:lpstr>
      <vt:lpstr>Team Objectives</vt:lpstr>
      <vt:lpstr>Lab Environment   </vt:lpstr>
      <vt:lpstr>Red Team (Mack, Max, Bisesh) Objectives – Last 2 weeks</vt:lpstr>
      <vt:lpstr>Red Team Report</vt:lpstr>
      <vt:lpstr>Red Team (Mack, Max, Bisesh) Objectives – Next 2 weeks</vt:lpstr>
      <vt:lpstr>RAG Team (Craig, Justin) Objectives – Last 2 Weeks</vt:lpstr>
      <vt:lpstr>RAG Team (Craig, Justin) Objectives – Next 2 Weeks</vt:lpstr>
      <vt:lpstr>CFG Map</vt:lpstr>
      <vt:lpstr>Gantt Chart – Phase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Ghidra-LLM: Large Language Models for Static Reverse Engineering</dc:title>
  <dc:creator/>
  <cp:revision>2</cp:revision>
  <dcterms:created xsi:type="dcterms:W3CDTF">2024-10-17T16:50:00Z</dcterms:created>
  <dcterms:modified xsi:type="dcterms:W3CDTF">2024-11-16T00:12:13Z</dcterms:modified>
</cp:coreProperties>
</file>