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73" r:id="rId6"/>
    <p:sldId id="269" r:id="rId7"/>
    <p:sldId id="263" r:id="rId8"/>
    <p:sldId id="265" r:id="rId9"/>
    <p:sldId id="264" r:id="rId10"/>
    <p:sldId id="266" r:id="rId11"/>
    <p:sldId id="274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AB3CF-6F8A-0969-35BC-97E050ED32A5}" v="2" dt="2024-12-05T22:47:03.543"/>
    <p1510:client id="{32492921-8CB2-64E1-301F-2EB74A189FF7}" v="518" dt="2024-12-05T22:52:38.273"/>
    <p1510:client id="{769CB1D0-7BCB-E979-1190-719B89928FAB}" v="36" dt="2024-12-05T22:52:11.044"/>
    <p1510:client id="{8A522A93-FF5F-79F1-AD13-4D2563805C11}" v="492" dt="2024-12-05T22:51:4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2CD0-C74B-441F-846C-F3B179FAA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7E3973-984C-4807-90A0-F0FEC4D283C7}">
      <dgm:prSet/>
      <dgm:spPr/>
      <dgm:t>
        <a:bodyPr/>
        <a:lstStyle/>
        <a:p>
          <a:r>
            <a:rPr lang="en-US"/>
            <a:t>In this project, our team will create large language model support for NSA’s new reverse engineering tool, Ghidra. </a:t>
          </a:r>
        </a:p>
      </dgm:t>
    </dgm:pt>
    <dgm:pt modelId="{C81C7835-D133-4D03-976C-BD51F563B590}" type="parTrans" cxnId="{3068928C-3FFC-42C4-9DA7-F75C26CBA72F}">
      <dgm:prSet/>
      <dgm:spPr/>
      <dgm:t>
        <a:bodyPr/>
        <a:lstStyle/>
        <a:p>
          <a:endParaRPr lang="en-US"/>
        </a:p>
      </dgm:t>
    </dgm:pt>
    <dgm:pt modelId="{1812E345-7EAA-4D13-9F9B-94C4846237EC}" type="sibTrans" cxnId="{3068928C-3FFC-42C4-9DA7-F75C26CBA72F}">
      <dgm:prSet/>
      <dgm:spPr/>
      <dgm:t>
        <a:bodyPr/>
        <a:lstStyle/>
        <a:p>
          <a:endParaRPr lang="en-US"/>
        </a:p>
      </dgm:t>
    </dgm:pt>
    <dgm:pt modelId="{3F42FEDD-55E3-48CE-80C3-ADC8C93CBC0D}">
      <dgm:prSet/>
      <dgm:spPr/>
      <dgm:t>
        <a:bodyPr/>
        <a:lstStyle/>
        <a:p>
          <a:r>
            <a:rPr lang="en-US"/>
            <a:t>Reverse engineering is inherently a lossy process. Valuable context and data is often lost or obscured. Our goal is to use machine learning to bridge this gap.</a:t>
          </a:r>
        </a:p>
      </dgm:t>
    </dgm:pt>
    <dgm:pt modelId="{8A968827-0E7D-4D3D-A208-58261C3C73CB}" type="parTrans" cxnId="{30850D95-BD00-454A-9C7E-94F1E07E76C1}">
      <dgm:prSet/>
      <dgm:spPr/>
      <dgm:t>
        <a:bodyPr/>
        <a:lstStyle/>
        <a:p>
          <a:endParaRPr lang="en-US"/>
        </a:p>
      </dgm:t>
    </dgm:pt>
    <dgm:pt modelId="{D62D5DC8-DF20-41F7-AC10-6946BB8D9BF0}" type="sibTrans" cxnId="{30850D95-BD00-454A-9C7E-94F1E07E76C1}">
      <dgm:prSet/>
      <dgm:spPr/>
      <dgm:t>
        <a:bodyPr/>
        <a:lstStyle/>
        <a:p>
          <a:endParaRPr lang="en-US"/>
        </a:p>
      </dgm:t>
    </dgm:pt>
    <dgm:pt modelId="{FA048069-4810-49AC-8427-8578F7E5B99F}" type="pres">
      <dgm:prSet presAssocID="{EE312CD0-C74B-441F-846C-F3B179FAA44F}" presName="root" presStyleCnt="0">
        <dgm:presLayoutVars>
          <dgm:dir/>
          <dgm:resizeHandles val="exact"/>
        </dgm:presLayoutVars>
      </dgm:prSet>
      <dgm:spPr/>
    </dgm:pt>
    <dgm:pt modelId="{9179A0D5-5367-4F4C-9699-2628ABD3D442}" type="pres">
      <dgm:prSet presAssocID="{EE312CD0-C74B-441F-846C-F3B179FAA44F}" presName="container" presStyleCnt="0">
        <dgm:presLayoutVars>
          <dgm:dir/>
          <dgm:resizeHandles val="exact"/>
        </dgm:presLayoutVars>
      </dgm:prSet>
      <dgm:spPr/>
    </dgm:pt>
    <dgm:pt modelId="{C101E42C-A598-4DC5-93C5-0AFB37073891}" type="pres">
      <dgm:prSet presAssocID="{AE7E3973-984C-4807-90A0-F0FEC4D283C7}" presName="compNode" presStyleCnt="0"/>
      <dgm:spPr/>
    </dgm:pt>
    <dgm:pt modelId="{5BA9D08F-99C7-4BD4-96C4-11CB912CAA76}" type="pres">
      <dgm:prSet presAssocID="{AE7E3973-984C-4807-90A0-F0FEC4D283C7}" presName="iconBgRect" presStyleLbl="bgShp" presStyleIdx="0" presStyleCnt="2"/>
      <dgm:spPr/>
    </dgm:pt>
    <dgm:pt modelId="{8EE5734E-8589-48D3-A31E-3830E40533BD}" type="pres">
      <dgm:prSet presAssocID="{AE7E3973-984C-4807-90A0-F0FEC4D283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F9DD2E7-4F99-440A-A790-3163AF5871DC}" type="pres">
      <dgm:prSet presAssocID="{AE7E3973-984C-4807-90A0-F0FEC4D283C7}" presName="spaceRect" presStyleCnt="0"/>
      <dgm:spPr/>
    </dgm:pt>
    <dgm:pt modelId="{98127DE4-D639-41E5-946C-85A1BF597414}" type="pres">
      <dgm:prSet presAssocID="{AE7E3973-984C-4807-90A0-F0FEC4D283C7}" presName="textRect" presStyleLbl="revTx" presStyleIdx="0" presStyleCnt="2">
        <dgm:presLayoutVars>
          <dgm:chMax val="1"/>
          <dgm:chPref val="1"/>
        </dgm:presLayoutVars>
      </dgm:prSet>
      <dgm:spPr/>
    </dgm:pt>
    <dgm:pt modelId="{B7578E3C-BB8E-4409-8EC8-3A7CDDA7FE58}" type="pres">
      <dgm:prSet presAssocID="{1812E345-7EAA-4D13-9F9B-94C4846237EC}" presName="sibTrans" presStyleLbl="sibTrans2D1" presStyleIdx="0" presStyleCnt="0"/>
      <dgm:spPr/>
    </dgm:pt>
    <dgm:pt modelId="{9235E536-726D-46C4-9853-DFED401EBA31}" type="pres">
      <dgm:prSet presAssocID="{3F42FEDD-55E3-48CE-80C3-ADC8C93CBC0D}" presName="compNode" presStyleCnt="0"/>
      <dgm:spPr/>
    </dgm:pt>
    <dgm:pt modelId="{FF1294E0-5DA2-4EAE-8206-0671342C8870}" type="pres">
      <dgm:prSet presAssocID="{3F42FEDD-55E3-48CE-80C3-ADC8C93CBC0D}" presName="iconBgRect" presStyleLbl="bgShp" presStyleIdx="1" presStyleCnt="2"/>
      <dgm:spPr/>
    </dgm:pt>
    <dgm:pt modelId="{C6923ECE-0183-4FF7-8FD4-45385D4D9791}" type="pres">
      <dgm:prSet presAssocID="{3F42FEDD-55E3-48CE-80C3-ADC8C93CB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F90D85B-C151-4227-95D9-7C4A86D5056E}" type="pres">
      <dgm:prSet presAssocID="{3F42FEDD-55E3-48CE-80C3-ADC8C93CBC0D}" presName="spaceRect" presStyleCnt="0"/>
      <dgm:spPr/>
    </dgm:pt>
    <dgm:pt modelId="{4CA538B2-3A59-4C05-BC52-862EE3EC2245}" type="pres">
      <dgm:prSet presAssocID="{3F42FEDD-55E3-48CE-80C3-ADC8C93CBC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BEAA36-BBF8-4751-9EEA-64E574129FC2}" type="presOf" srcId="{EE312CD0-C74B-441F-846C-F3B179FAA44F}" destId="{FA048069-4810-49AC-8427-8578F7E5B99F}" srcOrd="0" destOrd="0" presId="urn:microsoft.com/office/officeart/2018/2/layout/IconCircleList"/>
    <dgm:cxn modelId="{2C410350-72A0-4CEB-8023-85466961A6A3}" type="presOf" srcId="{AE7E3973-984C-4807-90A0-F0FEC4D283C7}" destId="{98127DE4-D639-41E5-946C-85A1BF597414}" srcOrd="0" destOrd="0" presId="urn:microsoft.com/office/officeart/2018/2/layout/IconCircleList"/>
    <dgm:cxn modelId="{D5D28C8C-69FE-486B-A8F6-8A64A910867E}" type="presOf" srcId="{3F42FEDD-55E3-48CE-80C3-ADC8C93CBC0D}" destId="{4CA538B2-3A59-4C05-BC52-862EE3EC2245}" srcOrd="0" destOrd="0" presId="urn:microsoft.com/office/officeart/2018/2/layout/IconCircleList"/>
    <dgm:cxn modelId="{3068928C-3FFC-42C4-9DA7-F75C26CBA72F}" srcId="{EE312CD0-C74B-441F-846C-F3B179FAA44F}" destId="{AE7E3973-984C-4807-90A0-F0FEC4D283C7}" srcOrd="0" destOrd="0" parTransId="{C81C7835-D133-4D03-976C-BD51F563B590}" sibTransId="{1812E345-7EAA-4D13-9F9B-94C4846237EC}"/>
    <dgm:cxn modelId="{30850D95-BD00-454A-9C7E-94F1E07E76C1}" srcId="{EE312CD0-C74B-441F-846C-F3B179FAA44F}" destId="{3F42FEDD-55E3-48CE-80C3-ADC8C93CBC0D}" srcOrd="1" destOrd="0" parTransId="{8A968827-0E7D-4D3D-A208-58261C3C73CB}" sibTransId="{D62D5DC8-DF20-41F7-AC10-6946BB8D9BF0}"/>
    <dgm:cxn modelId="{B27AF8AF-EEC6-4F89-9C3A-EE0CD0E5FCBB}" type="presOf" srcId="{1812E345-7EAA-4D13-9F9B-94C4846237EC}" destId="{B7578E3C-BB8E-4409-8EC8-3A7CDDA7FE58}" srcOrd="0" destOrd="0" presId="urn:microsoft.com/office/officeart/2018/2/layout/IconCircleList"/>
    <dgm:cxn modelId="{13BD2D9C-941F-495B-AB17-63C15F9B3CAB}" type="presParOf" srcId="{FA048069-4810-49AC-8427-8578F7E5B99F}" destId="{9179A0D5-5367-4F4C-9699-2628ABD3D442}" srcOrd="0" destOrd="0" presId="urn:microsoft.com/office/officeart/2018/2/layout/IconCircleList"/>
    <dgm:cxn modelId="{DBD02C60-32AE-4CC0-A4D6-314E381133AD}" type="presParOf" srcId="{9179A0D5-5367-4F4C-9699-2628ABD3D442}" destId="{C101E42C-A598-4DC5-93C5-0AFB37073891}" srcOrd="0" destOrd="0" presId="urn:microsoft.com/office/officeart/2018/2/layout/IconCircleList"/>
    <dgm:cxn modelId="{AEC8345E-B7A4-4B16-AB11-344191CB29F3}" type="presParOf" srcId="{C101E42C-A598-4DC5-93C5-0AFB37073891}" destId="{5BA9D08F-99C7-4BD4-96C4-11CB912CAA76}" srcOrd="0" destOrd="0" presId="urn:microsoft.com/office/officeart/2018/2/layout/IconCircleList"/>
    <dgm:cxn modelId="{F5DE7269-D908-4DBD-80F7-CA401161D0FC}" type="presParOf" srcId="{C101E42C-A598-4DC5-93C5-0AFB37073891}" destId="{8EE5734E-8589-48D3-A31E-3830E40533BD}" srcOrd="1" destOrd="0" presId="urn:microsoft.com/office/officeart/2018/2/layout/IconCircleList"/>
    <dgm:cxn modelId="{592DBC9E-B17D-4C80-B7E5-937D451041E4}" type="presParOf" srcId="{C101E42C-A598-4DC5-93C5-0AFB37073891}" destId="{0F9DD2E7-4F99-440A-A790-3163AF5871DC}" srcOrd="2" destOrd="0" presId="urn:microsoft.com/office/officeart/2018/2/layout/IconCircleList"/>
    <dgm:cxn modelId="{F2D0D29C-50CB-4653-A1F7-3CF0F30E3DC0}" type="presParOf" srcId="{C101E42C-A598-4DC5-93C5-0AFB37073891}" destId="{98127DE4-D639-41E5-946C-85A1BF597414}" srcOrd="3" destOrd="0" presId="urn:microsoft.com/office/officeart/2018/2/layout/IconCircleList"/>
    <dgm:cxn modelId="{975E0FE1-21A4-4520-A41E-E11EB7D9ECD4}" type="presParOf" srcId="{9179A0D5-5367-4F4C-9699-2628ABD3D442}" destId="{B7578E3C-BB8E-4409-8EC8-3A7CDDA7FE58}" srcOrd="1" destOrd="0" presId="urn:microsoft.com/office/officeart/2018/2/layout/IconCircleList"/>
    <dgm:cxn modelId="{A5A1FED0-88BB-4998-A225-8574898BA107}" type="presParOf" srcId="{9179A0D5-5367-4F4C-9699-2628ABD3D442}" destId="{9235E536-726D-46C4-9853-DFED401EBA31}" srcOrd="2" destOrd="0" presId="urn:microsoft.com/office/officeart/2018/2/layout/IconCircleList"/>
    <dgm:cxn modelId="{8FB30C74-41F2-41FD-A18D-1EFFBD587F4E}" type="presParOf" srcId="{9235E536-726D-46C4-9853-DFED401EBA31}" destId="{FF1294E0-5DA2-4EAE-8206-0671342C8870}" srcOrd="0" destOrd="0" presId="urn:microsoft.com/office/officeart/2018/2/layout/IconCircleList"/>
    <dgm:cxn modelId="{A44FBC1A-33CA-4838-BD10-796CB2B3D0A0}" type="presParOf" srcId="{9235E536-726D-46C4-9853-DFED401EBA31}" destId="{C6923ECE-0183-4FF7-8FD4-45385D4D9791}" srcOrd="1" destOrd="0" presId="urn:microsoft.com/office/officeart/2018/2/layout/IconCircleList"/>
    <dgm:cxn modelId="{430A36EB-56ED-4EC6-AC21-C7B7512A7C22}" type="presParOf" srcId="{9235E536-726D-46C4-9853-DFED401EBA31}" destId="{0F90D85B-C151-4227-95D9-7C4A86D5056E}" srcOrd="2" destOrd="0" presId="urn:microsoft.com/office/officeart/2018/2/layout/IconCircleList"/>
    <dgm:cxn modelId="{76292430-2772-4316-B250-5BF5B4D6AB97}" type="presParOf" srcId="{9235E536-726D-46C4-9853-DFED401EBA31}" destId="{4CA538B2-3A59-4C05-BC52-862EE3EC2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C4A76-3631-451A-9742-D37ABA795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7A42FB9-E47F-49AC-9A14-36FC99AAE663}">
      <dgm:prSet/>
      <dgm:spPr/>
      <dgm:t>
        <a:bodyPr/>
        <a:lstStyle/>
        <a:p>
          <a:pPr>
            <a:defRPr cap="all"/>
          </a:pPr>
          <a:r>
            <a:rPr lang="en-US"/>
            <a:t>Multi-step project that consists of numerous phases</a:t>
          </a:r>
        </a:p>
      </dgm:t>
    </dgm:pt>
    <dgm:pt modelId="{B6FCF516-D0CF-4E46-87FD-A443735F686B}" type="parTrans" cxnId="{7F8F8E1B-F98B-4E65-B9DE-362460321D0A}">
      <dgm:prSet/>
      <dgm:spPr/>
      <dgm:t>
        <a:bodyPr/>
        <a:lstStyle/>
        <a:p>
          <a:endParaRPr lang="en-US"/>
        </a:p>
      </dgm:t>
    </dgm:pt>
    <dgm:pt modelId="{AB33657D-7C94-40C5-990E-8201D892E8D1}" type="sibTrans" cxnId="{7F8F8E1B-F98B-4E65-B9DE-362460321D0A}">
      <dgm:prSet/>
      <dgm:spPr/>
      <dgm:t>
        <a:bodyPr/>
        <a:lstStyle/>
        <a:p>
          <a:endParaRPr lang="en-US"/>
        </a:p>
      </dgm:t>
    </dgm:pt>
    <dgm:pt modelId="{E0C52952-B67F-421A-9D97-F1C4BD7859CA}">
      <dgm:prSet/>
      <dgm:spPr/>
      <dgm:t>
        <a:bodyPr/>
        <a:lstStyle/>
        <a:p>
          <a:pPr>
            <a:defRPr cap="all"/>
          </a:pPr>
          <a:r>
            <a:rPr lang="en-US"/>
            <a:t>Phase 1: Research &amp; Red Teaming current LLM application (Current)</a:t>
          </a:r>
        </a:p>
      </dgm:t>
    </dgm:pt>
    <dgm:pt modelId="{E03C9978-6F5E-47EC-BD49-3E6BC0A8A245}" type="parTrans" cxnId="{1050D987-8A66-47E5-94DB-CF909BD0B792}">
      <dgm:prSet/>
      <dgm:spPr/>
      <dgm:t>
        <a:bodyPr/>
        <a:lstStyle/>
        <a:p>
          <a:endParaRPr lang="en-US"/>
        </a:p>
      </dgm:t>
    </dgm:pt>
    <dgm:pt modelId="{90458320-5C13-404A-B6EC-D43481C29992}" type="sibTrans" cxnId="{1050D987-8A66-47E5-94DB-CF909BD0B792}">
      <dgm:prSet/>
      <dgm:spPr/>
      <dgm:t>
        <a:bodyPr/>
        <a:lstStyle/>
        <a:p>
          <a:endParaRPr lang="en-US"/>
        </a:p>
      </dgm:t>
    </dgm:pt>
    <dgm:pt modelId="{538E0DB4-52EA-484E-A2DA-A41CFA994585}">
      <dgm:prSet/>
      <dgm:spPr/>
      <dgm:t>
        <a:bodyPr/>
        <a:lstStyle/>
        <a:p>
          <a:pPr>
            <a:defRPr cap="all"/>
          </a:pPr>
          <a:r>
            <a:rPr lang="en-US"/>
            <a:t>Phase 2: Improving current models (Late Fall – Early Spring)</a:t>
          </a:r>
        </a:p>
      </dgm:t>
    </dgm:pt>
    <dgm:pt modelId="{05EED498-BCFA-4AA8-A359-C14966D54F4F}" type="parTrans" cxnId="{C9E7CE67-DFF6-4867-BFD7-82413D4755AB}">
      <dgm:prSet/>
      <dgm:spPr/>
      <dgm:t>
        <a:bodyPr/>
        <a:lstStyle/>
        <a:p>
          <a:endParaRPr lang="en-US"/>
        </a:p>
      </dgm:t>
    </dgm:pt>
    <dgm:pt modelId="{95DA1E6B-1F6F-467A-8D43-7E48FE4E2FDB}" type="sibTrans" cxnId="{C9E7CE67-DFF6-4867-BFD7-82413D4755AB}">
      <dgm:prSet/>
      <dgm:spPr/>
      <dgm:t>
        <a:bodyPr/>
        <a:lstStyle/>
        <a:p>
          <a:endParaRPr lang="en-US"/>
        </a:p>
      </dgm:t>
    </dgm:pt>
    <dgm:pt modelId="{BD0EA0E6-8C0B-4C53-9D92-8FC0591E444A}">
      <dgm:prSet/>
      <dgm:spPr/>
      <dgm:t>
        <a:bodyPr/>
        <a:lstStyle/>
        <a:p>
          <a:pPr>
            <a:defRPr cap="all"/>
          </a:pPr>
          <a:r>
            <a:rPr lang="en-US"/>
            <a:t>Phase 3: Further refinement &amp; integrating our new model into Ghidra (Spring)</a:t>
          </a:r>
        </a:p>
      </dgm:t>
    </dgm:pt>
    <dgm:pt modelId="{4C6A2523-8506-4FD9-96CF-01EDC1EDEFFF}" type="parTrans" cxnId="{6C62A96A-FB3B-4EDA-A236-19D1E48DC874}">
      <dgm:prSet/>
      <dgm:spPr/>
      <dgm:t>
        <a:bodyPr/>
        <a:lstStyle/>
        <a:p>
          <a:endParaRPr lang="en-US"/>
        </a:p>
      </dgm:t>
    </dgm:pt>
    <dgm:pt modelId="{F8C5B462-31AD-4539-B12B-C5925D7323D6}" type="sibTrans" cxnId="{6C62A96A-FB3B-4EDA-A236-19D1E48DC874}">
      <dgm:prSet/>
      <dgm:spPr/>
      <dgm:t>
        <a:bodyPr/>
        <a:lstStyle/>
        <a:p>
          <a:endParaRPr lang="en-US"/>
        </a:p>
      </dgm:t>
    </dgm:pt>
    <dgm:pt modelId="{CC1AD1B8-917E-4A9F-BD72-032D06C65E7A}" type="pres">
      <dgm:prSet presAssocID="{607C4A76-3631-451A-9742-D37ABA795E5A}" presName="root" presStyleCnt="0">
        <dgm:presLayoutVars>
          <dgm:dir/>
          <dgm:resizeHandles val="exact"/>
        </dgm:presLayoutVars>
      </dgm:prSet>
      <dgm:spPr/>
    </dgm:pt>
    <dgm:pt modelId="{F524E9D4-5F7C-4942-8935-9169CAD2CA41}" type="pres">
      <dgm:prSet presAssocID="{B7A42FB9-E47F-49AC-9A14-36FC99AAE663}" presName="compNode" presStyleCnt="0"/>
      <dgm:spPr/>
    </dgm:pt>
    <dgm:pt modelId="{2E3684EC-ECCA-4E38-8D05-3AED0AAFB026}" type="pres">
      <dgm:prSet presAssocID="{B7A42FB9-E47F-49AC-9A14-36FC99AAE66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75A6AA-8D2C-40DC-80BF-A00EDE006E88}" type="pres">
      <dgm:prSet presAssocID="{B7A42FB9-E47F-49AC-9A14-36FC99AAE6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E31F5B-FEDD-4085-8189-FE1D95D48CBB}" type="pres">
      <dgm:prSet presAssocID="{B7A42FB9-E47F-49AC-9A14-36FC99AAE663}" presName="spaceRect" presStyleCnt="0"/>
      <dgm:spPr/>
    </dgm:pt>
    <dgm:pt modelId="{B6253B10-AE2C-461D-BDE7-AE909C742A24}" type="pres">
      <dgm:prSet presAssocID="{B7A42FB9-E47F-49AC-9A14-36FC99AAE663}" presName="textRect" presStyleLbl="revTx" presStyleIdx="0" presStyleCnt="4">
        <dgm:presLayoutVars>
          <dgm:chMax val="1"/>
          <dgm:chPref val="1"/>
        </dgm:presLayoutVars>
      </dgm:prSet>
      <dgm:spPr/>
    </dgm:pt>
    <dgm:pt modelId="{3A9780B7-6CA6-4314-B3D2-505AAE4B5EB9}" type="pres">
      <dgm:prSet presAssocID="{AB33657D-7C94-40C5-990E-8201D892E8D1}" presName="sibTrans" presStyleCnt="0"/>
      <dgm:spPr/>
    </dgm:pt>
    <dgm:pt modelId="{4F406E59-1ADD-4E14-A2E3-192E9239B329}" type="pres">
      <dgm:prSet presAssocID="{E0C52952-B67F-421A-9D97-F1C4BD7859CA}" presName="compNode" presStyleCnt="0"/>
      <dgm:spPr/>
    </dgm:pt>
    <dgm:pt modelId="{2C3698B4-52B2-448D-89EC-21E1B0663A1A}" type="pres">
      <dgm:prSet presAssocID="{E0C52952-B67F-421A-9D97-F1C4BD7859C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168B98-0185-4F55-B0B1-6E9208DD1274}" type="pres">
      <dgm:prSet presAssocID="{E0C52952-B67F-421A-9D97-F1C4BD7859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B7629FD-7E2F-4D73-B9E6-8609CE3043F9}" type="pres">
      <dgm:prSet presAssocID="{E0C52952-B67F-421A-9D97-F1C4BD7859CA}" presName="spaceRect" presStyleCnt="0"/>
      <dgm:spPr/>
    </dgm:pt>
    <dgm:pt modelId="{73F35DE8-DBCF-4706-B03C-D5F4412AD63E}" type="pres">
      <dgm:prSet presAssocID="{E0C52952-B67F-421A-9D97-F1C4BD7859CA}" presName="textRect" presStyleLbl="revTx" presStyleIdx="1" presStyleCnt="4">
        <dgm:presLayoutVars>
          <dgm:chMax val="1"/>
          <dgm:chPref val="1"/>
        </dgm:presLayoutVars>
      </dgm:prSet>
      <dgm:spPr/>
    </dgm:pt>
    <dgm:pt modelId="{671183C6-AD62-4008-A15A-8BCD212E253D}" type="pres">
      <dgm:prSet presAssocID="{90458320-5C13-404A-B6EC-D43481C29992}" presName="sibTrans" presStyleCnt="0"/>
      <dgm:spPr/>
    </dgm:pt>
    <dgm:pt modelId="{C15E25FD-C858-4C3B-B220-80D79C82958C}" type="pres">
      <dgm:prSet presAssocID="{538E0DB4-52EA-484E-A2DA-A41CFA994585}" presName="compNode" presStyleCnt="0"/>
      <dgm:spPr/>
    </dgm:pt>
    <dgm:pt modelId="{C45FA078-C664-40AF-ACC3-57B920E86E75}" type="pres">
      <dgm:prSet presAssocID="{538E0DB4-52EA-484E-A2DA-A41CFA9945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FD573A-EC90-4EFD-8257-E933E7B2BB87}" type="pres">
      <dgm:prSet presAssocID="{538E0DB4-52EA-484E-A2DA-A41CFA9945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670633C-BEC9-43D4-841B-1653B6879C79}" type="pres">
      <dgm:prSet presAssocID="{538E0DB4-52EA-484E-A2DA-A41CFA994585}" presName="spaceRect" presStyleCnt="0"/>
      <dgm:spPr/>
    </dgm:pt>
    <dgm:pt modelId="{CAF0EC07-D1A3-48AF-9CAD-BBF155F32DFE}" type="pres">
      <dgm:prSet presAssocID="{538E0DB4-52EA-484E-A2DA-A41CFA994585}" presName="textRect" presStyleLbl="revTx" presStyleIdx="2" presStyleCnt="4">
        <dgm:presLayoutVars>
          <dgm:chMax val="1"/>
          <dgm:chPref val="1"/>
        </dgm:presLayoutVars>
      </dgm:prSet>
      <dgm:spPr/>
    </dgm:pt>
    <dgm:pt modelId="{E372FB5C-C16F-4B1A-93F2-53C7C3EB1287}" type="pres">
      <dgm:prSet presAssocID="{95DA1E6B-1F6F-467A-8D43-7E48FE4E2FDB}" presName="sibTrans" presStyleCnt="0"/>
      <dgm:spPr/>
    </dgm:pt>
    <dgm:pt modelId="{94E3C61B-BCD7-4097-9590-669624BF8DAB}" type="pres">
      <dgm:prSet presAssocID="{BD0EA0E6-8C0B-4C53-9D92-8FC0591E444A}" presName="compNode" presStyleCnt="0"/>
      <dgm:spPr/>
    </dgm:pt>
    <dgm:pt modelId="{94D0E7DE-EF78-43B4-803B-22B30BE028D1}" type="pres">
      <dgm:prSet presAssocID="{BD0EA0E6-8C0B-4C53-9D92-8FC0591E44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7DC8D8-0FCA-487D-82D0-404E051A80DB}" type="pres">
      <dgm:prSet presAssocID="{BD0EA0E6-8C0B-4C53-9D92-8FC0591E4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9F4DC48-0E97-4BB7-BA26-D8E7A2728263}" type="pres">
      <dgm:prSet presAssocID="{BD0EA0E6-8C0B-4C53-9D92-8FC0591E444A}" presName="spaceRect" presStyleCnt="0"/>
      <dgm:spPr/>
    </dgm:pt>
    <dgm:pt modelId="{D7739A1B-5BF0-41DC-A891-854475EE5414}" type="pres">
      <dgm:prSet presAssocID="{BD0EA0E6-8C0B-4C53-9D92-8FC0591E44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49A0A-79F9-4315-AE38-E827E4CC9640}" type="presOf" srcId="{BD0EA0E6-8C0B-4C53-9D92-8FC0591E444A}" destId="{D7739A1B-5BF0-41DC-A891-854475EE5414}" srcOrd="0" destOrd="0" presId="urn:microsoft.com/office/officeart/2018/5/layout/IconLeafLabelList"/>
    <dgm:cxn modelId="{7F8F8E1B-F98B-4E65-B9DE-362460321D0A}" srcId="{607C4A76-3631-451A-9742-D37ABA795E5A}" destId="{B7A42FB9-E47F-49AC-9A14-36FC99AAE663}" srcOrd="0" destOrd="0" parTransId="{B6FCF516-D0CF-4E46-87FD-A443735F686B}" sibTransId="{AB33657D-7C94-40C5-990E-8201D892E8D1}"/>
    <dgm:cxn modelId="{6B9B835C-39E1-4B7F-B4AD-03244C3AF784}" type="presOf" srcId="{607C4A76-3631-451A-9742-D37ABA795E5A}" destId="{CC1AD1B8-917E-4A9F-BD72-032D06C65E7A}" srcOrd="0" destOrd="0" presId="urn:microsoft.com/office/officeart/2018/5/layout/IconLeafLabelList"/>
    <dgm:cxn modelId="{C9E7CE67-DFF6-4867-BFD7-82413D4755AB}" srcId="{607C4A76-3631-451A-9742-D37ABA795E5A}" destId="{538E0DB4-52EA-484E-A2DA-A41CFA994585}" srcOrd="2" destOrd="0" parTransId="{05EED498-BCFA-4AA8-A359-C14966D54F4F}" sibTransId="{95DA1E6B-1F6F-467A-8D43-7E48FE4E2FDB}"/>
    <dgm:cxn modelId="{6C62A96A-FB3B-4EDA-A236-19D1E48DC874}" srcId="{607C4A76-3631-451A-9742-D37ABA795E5A}" destId="{BD0EA0E6-8C0B-4C53-9D92-8FC0591E444A}" srcOrd="3" destOrd="0" parTransId="{4C6A2523-8506-4FD9-96CF-01EDC1EDEFFF}" sibTransId="{F8C5B462-31AD-4539-B12B-C5925D7323D6}"/>
    <dgm:cxn modelId="{3DFAC34F-AE5D-4A81-AB23-0AB0D0283F4F}" type="presOf" srcId="{538E0DB4-52EA-484E-A2DA-A41CFA994585}" destId="{CAF0EC07-D1A3-48AF-9CAD-BBF155F32DFE}" srcOrd="0" destOrd="0" presId="urn:microsoft.com/office/officeart/2018/5/layout/IconLeafLabelList"/>
    <dgm:cxn modelId="{B2A44C82-FAD7-494B-9BF1-F4B2ED3BD43F}" type="presOf" srcId="{B7A42FB9-E47F-49AC-9A14-36FC99AAE663}" destId="{B6253B10-AE2C-461D-BDE7-AE909C742A24}" srcOrd="0" destOrd="0" presId="urn:microsoft.com/office/officeart/2018/5/layout/IconLeafLabelList"/>
    <dgm:cxn modelId="{1050D987-8A66-47E5-94DB-CF909BD0B792}" srcId="{607C4A76-3631-451A-9742-D37ABA795E5A}" destId="{E0C52952-B67F-421A-9D97-F1C4BD7859CA}" srcOrd="1" destOrd="0" parTransId="{E03C9978-6F5E-47EC-BD49-3E6BC0A8A245}" sibTransId="{90458320-5C13-404A-B6EC-D43481C29992}"/>
    <dgm:cxn modelId="{8A1484AC-349F-42B6-80D3-E7CDDA62CF70}" type="presOf" srcId="{E0C52952-B67F-421A-9D97-F1C4BD7859CA}" destId="{73F35DE8-DBCF-4706-B03C-D5F4412AD63E}" srcOrd="0" destOrd="0" presId="urn:microsoft.com/office/officeart/2018/5/layout/IconLeafLabelList"/>
    <dgm:cxn modelId="{A55FE88C-281A-491C-9085-54AD8507EE3E}" type="presParOf" srcId="{CC1AD1B8-917E-4A9F-BD72-032D06C65E7A}" destId="{F524E9D4-5F7C-4942-8935-9169CAD2CA41}" srcOrd="0" destOrd="0" presId="urn:microsoft.com/office/officeart/2018/5/layout/IconLeafLabelList"/>
    <dgm:cxn modelId="{58B7FAEA-0CC5-4888-AF51-58CC804B2AE8}" type="presParOf" srcId="{F524E9D4-5F7C-4942-8935-9169CAD2CA41}" destId="{2E3684EC-ECCA-4E38-8D05-3AED0AAFB026}" srcOrd="0" destOrd="0" presId="urn:microsoft.com/office/officeart/2018/5/layout/IconLeafLabelList"/>
    <dgm:cxn modelId="{AAD5502D-E0D9-4245-80DE-B9401C685828}" type="presParOf" srcId="{F524E9D4-5F7C-4942-8935-9169CAD2CA41}" destId="{4375A6AA-8D2C-40DC-80BF-A00EDE006E88}" srcOrd="1" destOrd="0" presId="urn:microsoft.com/office/officeart/2018/5/layout/IconLeafLabelList"/>
    <dgm:cxn modelId="{B4945389-AD3A-49A0-B76C-6FAF6434176B}" type="presParOf" srcId="{F524E9D4-5F7C-4942-8935-9169CAD2CA41}" destId="{5BE31F5B-FEDD-4085-8189-FE1D95D48CBB}" srcOrd="2" destOrd="0" presId="urn:microsoft.com/office/officeart/2018/5/layout/IconLeafLabelList"/>
    <dgm:cxn modelId="{9833C814-3361-462B-9009-335FD26BBF61}" type="presParOf" srcId="{F524E9D4-5F7C-4942-8935-9169CAD2CA41}" destId="{B6253B10-AE2C-461D-BDE7-AE909C742A24}" srcOrd="3" destOrd="0" presId="urn:microsoft.com/office/officeart/2018/5/layout/IconLeafLabelList"/>
    <dgm:cxn modelId="{089C7855-F29F-4456-AAF7-4C035B0D66BE}" type="presParOf" srcId="{CC1AD1B8-917E-4A9F-BD72-032D06C65E7A}" destId="{3A9780B7-6CA6-4314-B3D2-505AAE4B5EB9}" srcOrd="1" destOrd="0" presId="urn:microsoft.com/office/officeart/2018/5/layout/IconLeafLabelList"/>
    <dgm:cxn modelId="{7D6F2399-64BC-4D85-8368-24D5EEBC743D}" type="presParOf" srcId="{CC1AD1B8-917E-4A9F-BD72-032D06C65E7A}" destId="{4F406E59-1ADD-4E14-A2E3-192E9239B329}" srcOrd="2" destOrd="0" presId="urn:microsoft.com/office/officeart/2018/5/layout/IconLeafLabelList"/>
    <dgm:cxn modelId="{C1EFF9A0-1641-41C3-B122-C614B8430DA7}" type="presParOf" srcId="{4F406E59-1ADD-4E14-A2E3-192E9239B329}" destId="{2C3698B4-52B2-448D-89EC-21E1B0663A1A}" srcOrd="0" destOrd="0" presId="urn:microsoft.com/office/officeart/2018/5/layout/IconLeafLabelList"/>
    <dgm:cxn modelId="{824AC160-9D62-47B3-B0F1-0E24F8CB0894}" type="presParOf" srcId="{4F406E59-1ADD-4E14-A2E3-192E9239B329}" destId="{CB168B98-0185-4F55-B0B1-6E9208DD1274}" srcOrd="1" destOrd="0" presId="urn:microsoft.com/office/officeart/2018/5/layout/IconLeafLabelList"/>
    <dgm:cxn modelId="{1F5ED2E5-0C4E-42A2-B321-3327710EA425}" type="presParOf" srcId="{4F406E59-1ADD-4E14-A2E3-192E9239B329}" destId="{3B7629FD-7E2F-4D73-B9E6-8609CE3043F9}" srcOrd="2" destOrd="0" presId="urn:microsoft.com/office/officeart/2018/5/layout/IconLeafLabelList"/>
    <dgm:cxn modelId="{3E59E8E3-3618-439B-822A-D9DDA01CC321}" type="presParOf" srcId="{4F406E59-1ADD-4E14-A2E3-192E9239B329}" destId="{73F35DE8-DBCF-4706-B03C-D5F4412AD63E}" srcOrd="3" destOrd="0" presId="urn:microsoft.com/office/officeart/2018/5/layout/IconLeafLabelList"/>
    <dgm:cxn modelId="{E17A1B0A-1687-41FB-B4D1-C34D061DF484}" type="presParOf" srcId="{CC1AD1B8-917E-4A9F-BD72-032D06C65E7A}" destId="{671183C6-AD62-4008-A15A-8BCD212E253D}" srcOrd="3" destOrd="0" presId="urn:microsoft.com/office/officeart/2018/5/layout/IconLeafLabelList"/>
    <dgm:cxn modelId="{3D72121E-8E6A-46AA-82DD-3657CFD36A69}" type="presParOf" srcId="{CC1AD1B8-917E-4A9F-BD72-032D06C65E7A}" destId="{C15E25FD-C858-4C3B-B220-80D79C82958C}" srcOrd="4" destOrd="0" presId="urn:microsoft.com/office/officeart/2018/5/layout/IconLeafLabelList"/>
    <dgm:cxn modelId="{7B0D3A98-A95B-4488-A85C-BE73B7D26B90}" type="presParOf" srcId="{C15E25FD-C858-4C3B-B220-80D79C82958C}" destId="{C45FA078-C664-40AF-ACC3-57B920E86E75}" srcOrd="0" destOrd="0" presId="urn:microsoft.com/office/officeart/2018/5/layout/IconLeafLabelList"/>
    <dgm:cxn modelId="{863D9162-DED2-466D-AA9C-B9BE701785A4}" type="presParOf" srcId="{C15E25FD-C858-4C3B-B220-80D79C82958C}" destId="{29FD573A-EC90-4EFD-8257-E933E7B2BB87}" srcOrd="1" destOrd="0" presId="urn:microsoft.com/office/officeart/2018/5/layout/IconLeafLabelList"/>
    <dgm:cxn modelId="{5D17CFAB-70A6-49A3-A1A5-0F57BC3A0BA2}" type="presParOf" srcId="{C15E25FD-C858-4C3B-B220-80D79C82958C}" destId="{0670633C-BEC9-43D4-841B-1653B6879C79}" srcOrd="2" destOrd="0" presId="urn:microsoft.com/office/officeart/2018/5/layout/IconLeafLabelList"/>
    <dgm:cxn modelId="{C7AA4146-5913-4461-884D-FDDA4FAAF9A6}" type="presParOf" srcId="{C15E25FD-C858-4C3B-B220-80D79C82958C}" destId="{CAF0EC07-D1A3-48AF-9CAD-BBF155F32DFE}" srcOrd="3" destOrd="0" presId="urn:microsoft.com/office/officeart/2018/5/layout/IconLeafLabelList"/>
    <dgm:cxn modelId="{3DD09584-457B-469B-A5E8-D4F6C9B2B741}" type="presParOf" srcId="{CC1AD1B8-917E-4A9F-BD72-032D06C65E7A}" destId="{E372FB5C-C16F-4B1A-93F2-53C7C3EB1287}" srcOrd="5" destOrd="0" presId="urn:microsoft.com/office/officeart/2018/5/layout/IconLeafLabelList"/>
    <dgm:cxn modelId="{C82EE275-CD69-4DA3-8B43-073BA17BE415}" type="presParOf" srcId="{CC1AD1B8-917E-4A9F-BD72-032D06C65E7A}" destId="{94E3C61B-BCD7-4097-9590-669624BF8DAB}" srcOrd="6" destOrd="0" presId="urn:microsoft.com/office/officeart/2018/5/layout/IconLeafLabelList"/>
    <dgm:cxn modelId="{083D0E8C-E0A7-45F0-9BE6-36ECB3B9EC4C}" type="presParOf" srcId="{94E3C61B-BCD7-4097-9590-669624BF8DAB}" destId="{94D0E7DE-EF78-43B4-803B-22B30BE028D1}" srcOrd="0" destOrd="0" presId="urn:microsoft.com/office/officeart/2018/5/layout/IconLeafLabelList"/>
    <dgm:cxn modelId="{BA788E6F-3738-4C4F-8FC1-E6C3D70414CF}" type="presParOf" srcId="{94E3C61B-BCD7-4097-9590-669624BF8DAB}" destId="{AF7DC8D8-0FCA-487D-82D0-404E051A80DB}" srcOrd="1" destOrd="0" presId="urn:microsoft.com/office/officeart/2018/5/layout/IconLeafLabelList"/>
    <dgm:cxn modelId="{F2E7DE30-0021-4FF6-8124-C16B211D6A9D}" type="presParOf" srcId="{94E3C61B-BCD7-4097-9590-669624BF8DAB}" destId="{49F4DC48-0E97-4BB7-BA26-D8E7A2728263}" srcOrd="2" destOrd="0" presId="urn:microsoft.com/office/officeart/2018/5/layout/IconLeafLabelList"/>
    <dgm:cxn modelId="{551FCE6F-9C46-4352-8D58-2A9E404DED2D}" type="presParOf" srcId="{94E3C61B-BCD7-4097-9590-669624BF8DAB}" destId="{D7739A1B-5BF0-41DC-A891-854475EE54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69693A-E0A1-4DA6-9685-6F2E7921A96E}">
      <dgm:prSet/>
      <dgm:spPr/>
      <dgm:t>
        <a:bodyPr/>
        <a:lstStyle/>
        <a:p>
          <a:r>
            <a:rPr lang="en-US"/>
            <a:t>We are taking advantage of a current existing open-source large language model "LLM4Decompile".</a:t>
          </a:r>
        </a:p>
      </dgm:t>
    </dgm:pt>
    <dgm:pt modelId="{E3A12F1E-C186-42EF-85E7-74901FA381B8}" type="parTrans" cxnId="{CC0165FD-D142-49C0-BB10-E52E405E6966}">
      <dgm:prSet/>
      <dgm:spPr/>
      <dgm:t>
        <a:bodyPr/>
        <a:lstStyle/>
        <a:p>
          <a:endParaRPr lang="en-US"/>
        </a:p>
      </dgm:t>
    </dgm:pt>
    <dgm:pt modelId="{93B85A15-A751-45AB-81E1-D3596B3FA8A6}" type="sibTrans" cxnId="{CC0165FD-D142-49C0-BB10-E52E405E6966}">
      <dgm:prSet/>
      <dgm:spPr/>
      <dgm:t>
        <a:bodyPr/>
        <a:lstStyle/>
        <a:p>
          <a:endParaRPr lang="en-US"/>
        </a:p>
      </dgm:t>
    </dgm:pt>
    <dgm:pt modelId="{B786D10A-38AE-4ADF-86D7-E8EFBA4F50D3}">
      <dgm:prSet/>
      <dgm:spPr/>
      <dgm:t>
        <a:bodyPr/>
        <a:lstStyle/>
        <a:p>
          <a:r>
            <a:rPr lang="en-US"/>
            <a:t>This LLM already has the ability to decompile binary/assembly to C  (Best version ~65% accurate)</a:t>
          </a:r>
        </a:p>
      </dgm:t>
    </dgm:pt>
    <dgm:pt modelId="{1519443F-F703-4BBD-AE83-5E5C69218542}" type="parTrans" cxnId="{9A84D7C3-4675-47F4-99DA-31A59BEB913F}">
      <dgm:prSet/>
      <dgm:spPr/>
      <dgm:t>
        <a:bodyPr/>
        <a:lstStyle/>
        <a:p>
          <a:endParaRPr lang="en-US"/>
        </a:p>
      </dgm:t>
    </dgm:pt>
    <dgm:pt modelId="{373ED58C-EFF8-4294-A85A-10ADEE3B667B}" type="sibTrans" cxnId="{9A84D7C3-4675-47F4-99DA-31A59BEB913F}">
      <dgm:prSet/>
      <dgm:spPr/>
      <dgm:t>
        <a:bodyPr/>
        <a:lstStyle/>
        <a:p>
          <a:endParaRPr lang="en-US"/>
        </a:p>
      </dgm:t>
    </dgm:pt>
    <dgm:pt modelId="{848083CA-25FB-426C-91A0-7C7CB294FC00}">
      <dgm:prSet/>
      <dgm:spPr/>
      <dgm:t>
        <a:bodyPr/>
        <a:lstStyle/>
        <a:p>
          <a:r>
            <a:rPr lang="en-US"/>
            <a:t>Our current goal is to refine this LLM to become more accurate.</a:t>
          </a:r>
        </a:p>
      </dgm:t>
    </dgm:pt>
    <dgm:pt modelId="{D9C0F69A-C006-4BF9-AD04-978743CE5A68}" type="parTrans" cxnId="{1975D686-BE5B-45F4-AEE4-83F2ECF1DCE8}">
      <dgm:prSet/>
      <dgm:spPr/>
      <dgm:t>
        <a:bodyPr/>
        <a:lstStyle/>
        <a:p>
          <a:endParaRPr lang="en-US"/>
        </a:p>
      </dgm:t>
    </dgm:pt>
    <dgm:pt modelId="{E6C147E5-49C8-41E3-BA30-1CAF79DCD0FC}" type="sibTrans" cxnId="{1975D686-BE5B-45F4-AEE4-83F2ECF1DCE8}">
      <dgm:prSet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r>
            <a:rPr lang="en-US"/>
            <a:t>How do we accomplish this?</a:t>
          </a:r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A7F078D0-0EA9-4B56-820F-046830511AE0}" type="pres">
      <dgm:prSet presAssocID="{E969693A-E0A1-4DA6-9685-6F2E7921A96E}" presName="compNode" presStyleCnt="0"/>
      <dgm:spPr/>
    </dgm:pt>
    <dgm:pt modelId="{EA2D0092-055E-45C4-8751-24117DEE93B7}" type="pres">
      <dgm:prSet presAssocID="{E969693A-E0A1-4DA6-9685-6F2E7921A96E}" presName="iconBgRect" presStyleLbl="bgShp" presStyleIdx="0" presStyleCnt="4"/>
      <dgm:spPr/>
    </dgm:pt>
    <dgm:pt modelId="{71EC6BFA-D438-4057-8B4E-B3C65F4A45BB}" type="pres">
      <dgm:prSet presAssocID="{E969693A-E0A1-4DA6-9685-6F2E7921A9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388E467-7DE6-45F1-9BE4-DCEA8FF0FE60}" type="pres">
      <dgm:prSet presAssocID="{E969693A-E0A1-4DA6-9685-6F2E7921A96E}" presName="spaceRect" presStyleCnt="0"/>
      <dgm:spPr/>
    </dgm:pt>
    <dgm:pt modelId="{FFCE319D-1725-4BEC-AC63-1C10BE9E78B4}" type="pres">
      <dgm:prSet presAssocID="{E969693A-E0A1-4DA6-9685-6F2E7921A96E}" presName="textRect" presStyleLbl="revTx" presStyleIdx="0" presStyleCnt="4">
        <dgm:presLayoutVars>
          <dgm:chMax val="1"/>
          <dgm:chPref val="1"/>
        </dgm:presLayoutVars>
      </dgm:prSet>
      <dgm:spPr/>
    </dgm:pt>
    <dgm:pt modelId="{7F378F99-F052-45DE-A4C6-0C51881AF5B1}" type="pres">
      <dgm:prSet presAssocID="{93B85A15-A751-45AB-81E1-D3596B3FA8A6}" presName="sibTrans" presStyleLbl="sibTrans2D1" presStyleIdx="0" presStyleCnt="0"/>
      <dgm:spPr/>
    </dgm:pt>
    <dgm:pt modelId="{20025610-D390-4168-A44B-C47FB2819330}" type="pres">
      <dgm:prSet presAssocID="{B786D10A-38AE-4ADF-86D7-E8EFBA4F50D3}" presName="compNode" presStyleCnt="0"/>
      <dgm:spPr/>
    </dgm:pt>
    <dgm:pt modelId="{88F1A8FA-8841-4AF5-8033-93E89CFA2707}" type="pres">
      <dgm:prSet presAssocID="{B786D10A-38AE-4ADF-86D7-E8EFBA4F50D3}" presName="iconBgRect" presStyleLbl="bgShp" presStyleIdx="1" presStyleCnt="4"/>
      <dgm:spPr/>
    </dgm:pt>
    <dgm:pt modelId="{43265FEA-0AED-4422-8211-3FBC8A77BD5D}" type="pres">
      <dgm:prSet presAssocID="{B786D10A-38AE-4ADF-86D7-E8EFBA4F5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022F36-D2CB-4277-BF1A-9F799337B735}" type="pres">
      <dgm:prSet presAssocID="{B786D10A-38AE-4ADF-86D7-E8EFBA4F50D3}" presName="spaceRect" presStyleCnt="0"/>
      <dgm:spPr/>
    </dgm:pt>
    <dgm:pt modelId="{FF021027-FDDC-4A91-BF3C-20FF164A2286}" type="pres">
      <dgm:prSet presAssocID="{B786D10A-38AE-4ADF-86D7-E8EFBA4F50D3}" presName="textRect" presStyleLbl="revTx" presStyleIdx="1" presStyleCnt="4">
        <dgm:presLayoutVars>
          <dgm:chMax val="1"/>
          <dgm:chPref val="1"/>
        </dgm:presLayoutVars>
      </dgm:prSet>
      <dgm:spPr/>
    </dgm:pt>
    <dgm:pt modelId="{B2415306-CD57-4CEB-8E56-B92374FB3F32}" type="pres">
      <dgm:prSet presAssocID="{373ED58C-EFF8-4294-A85A-10ADEE3B667B}" presName="sibTrans" presStyleLbl="sibTrans2D1" presStyleIdx="0" presStyleCnt="0"/>
      <dgm:spPr/>
    </dgm:pt>
    <dgm:pt modelId="{D25F6ADA-F690-497A-93D8-6AA650149382}" type="pres">
      <dgm:prSet presAssocID="{848083CA-25FB-426C-91A0-7C7CB294FC00}" presName="compNode" presStyleCnt="0"/>
      <dgm:spPr/>
    </dgm:pt>
    <dgm:pt modelId="{7695FB70-BC18-41A6-A8C3-DB1ABFDAF4BE}" type="pres">
      <dgm:prSet presAssocID="{848083CA-25FB-426C-91A0-7C7CB294FC00}" presName="iconBgRect" presStyleLbl="bgShp" presStyleIdx="2" presStyleCnt="4"/>
      <dgm:spPr/>
    </dgm:pt>
    <dgm:pt modelId="{68A8BE24-76C1-4E6C-80C4-A5522D0C1B1C}" type="pres">
      <dgm:prSet presAssocID="{848083CA-25FB-426C-91A0-7C7CB294F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CEF816D-7BEA-42AE-A7E2-4AC4B3064A75}" type="pres">
      <dgm:prSet presAssocID="{848083CA-25FB-426C-91A0-7C7CB294FC00}" presName="spaceRect" presStyleCnt="0"/>
      <dgm:spPr/>
    </dgm:pt>
    <dgm:pt modelId="{4BD87D51-00A1-4EF9-A7DF-238C27FAA3F5}" type="pres">
      <dgm:prSet presAssocID="{848083CA-25FB-426C-91A0-7C7CB294FC00}" presName="textRect" presStyleLbl="revTx" presStyleIdx="2" presStyleCnt="4">
        <dgm:presLayoutVars>
          <dgm:chMax val="1"/>
          <dgm:chPref val="1"/>
        </dgm:presLayoutVars>
      </dgm:prSet>
      <dgm:spPr/>
    </dgm:pt>
    <dgm:pt modelId="{4222D559-DF6F-495B-AFB2-C8C1B357895C}" type="pres">
      <dgm:prSet presAssocID="{E6C147E5-49C8-41E3-BA30-1CAF79DCD0FC}" presName="sibTrans" presStyleLbl="sibTrans2D1" presStyleIdx="0" presStyleCnt="0"/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3" presStyleCnt="4"/>
      <dgm:spPr/>
    </dgm:pt>
    <dgm:pt modelId="{27BA9DB4-1386-4712-958C-84E2E35E5659}" type="pres">
      <dgm:prSet presAssocID="{08E500C4-1E85-4EAF-9C18-C7F1173A3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52AD2B27-F039-4C9C-99CC-97A68BC0C94E}" type="presOf" srcId="{B786D10A-38AE-4ADF-86D7-E8EFBA4F50D3}" destId="{FF021027-FDDC-4A91-BF3C-20FF164A2286}" srcOrd="0" destOrd="0" presId="urn:microsoft.com/office/officeart/2018/2/layout/IconCircleList"/>
    <dgm:cxn modelId="{B81AED2B-B217-4FAC-9810-2EF2C829B1AB}" srcId="{99D3D42D-A8A4-46D6-990C-88806CAACB17}" destId="{08E500C4-1E85-4EAF-9C18-C7F1173A398C}" srcOrd="3" destOrd="0" parTransId="{24908846-1B52-4C34-B58C-CB659E8BE208}" sibTransId="{9CB066B8-0F99-4201-85AB-DA01CF78B2F6}"/>
    <dgm:cxn modelId="{A5FCA97F-7193-4D24-8C52-2B07693CF866}" type="presOf" srcId="{08E500C4-1E85-4EAF-9C18-C7F1173A398C}" destId="{A019F58C-8E7D-45D9-8AC0-3786FB03579E}" srcOrd="0" destOrd="0" presId="urn:microsoft.com/office/officeart/2018/2/layout/IconCircleList"/>
    <dgm:cxn modelId="{1975D686-BE5B-45F4-AEE4-83F2ECF1DCE8}" srcId="{99D3D42D-A8A4-46D6-990C-88806CAACB17}" destId="{848083CA-25FB-426C-91A0-7C7CB294FC00}" srcOrd="2" destOrd="0" parTransId="{D9C0F69A-C006-4BF9-AD04-978743CE5A68}" sibTransId="{E6C147E5-49C8-41E3-BA30-1CAF79DCD0FC}"/>
    <dgm:cxn modelId="{74001BA3-7A19-4C56-A13E-B0EB378A4BA4}" type="presOf" srcId="{E6C147E5-49C8-41E3-BA30-1CAF79DCD0FC}" destId="{4222D559-DF6F-495B-AFB2-C8C1B357895C}" srcOrd="0" destOrd="0" presId="urn:microsoft.com/office/officeart/2018/2/layout/IconCircleList"/>
    <dgm:cxn modelId="{CF9733A8-5CAE-4893-9F2E-10DFE395C417}" type="presOf" srcId="{848083CA-25FB-426C-91A0-7C7CB294FC00}" destId="{4BD87D51-00A1-4EF9-A7DF-238C27FAA3F5}" srcOrd="0" destOrd="0" presId="urn:microsoft.com/office/officeart/2018/2/layout/IconCircleList"/>
    <dgm:cxn modelId="{961B2DB4-92B1-46AD-A3C3-2D17CBFE5755}" type="presOf" srcId="{E969693A-E0A1-4DA6-9685-6F2E7921A96E}" destId="{FFCE319D-1725-4BEC-AC63-1C10BE9E78B4}" srcOrd="0" destOrd="0" presId="urn:microsoft.com/office/officeart/2018/2/layout/IconCircleList"/>
    <dgm:cxn modelId="{9A84D7C3-4675-47F4-99DA-31A59BEB913F}" srcId="{99D3D42D-A8A4-46D6-990C-88806CAACB17}" destId="{B786D10A-38AE-4ADF-86D7-E8EFBA4F50D3}" srcOrd="1" destOrd="0" parTransId="{1519443F-F703-4BBD-AE83-5E5C69218542}" sibTransId="{373ED58C-EFF8-4294-A85A-10ADEE3B667B}"/>
    <dgm:cxn modelId="{5FB548E9-54AE-4FAF-962C-75871FCCAA8E}" type="presOf" srcId="{93B85A15-A751-45AB-81E1-D3596B3FA8A6}" destId="{7F378F99-F052-45DE-A4C6-0C51881AF5B1}" srcOrd="0" destOrd="0" presId="urn:microsoft.com/office/officeart/2018/2/layout/IconCircleList"/>
    <dgm:cxn modelId="{2872F0F2-213B-485E-9506-81EDCAFC6364}" type="presOf" srcId="{373ED58C-EFF8-4294-A85A-10ADEE3B667B}" destId="{B2415306-CD57-4CEB-8E56-B92374FB3F32}" srcOrd="0" destOrd="0" presId="urn:microsoft.com/office/officeart/2018/2/layout/IconCircleList"/>
    <dgm:cxn modelId="{CC0165FD-D142-49C0-BB10-E52E405E6966}" srcId="{99D3D42D-A8A4-46D6-990C-88806CAACB17}" destId="{E969693A-E0A1-4DA6-9685-6F2E7921A96E}" srcOrd="0" destOrd="0" parTransId="{E3A12F1E-C186-42EF-85E7-74901FA381B8}" sibTransId="{93B85A15-A751-45AB-81E1-D3596B3FA8A6}"/>
    <dgm:cxn modelId="{1C2EA936-9D06-4583-A88F-9220AEB9BB7C}" type="presParOf" srcId="{F77EF189-7166-4883-9F20-8D99F3D647BD}" destId="{FA81681F-DE86-44A3-925A-339AC7276B96}" srcOrd="0" destOrd="0" presId="urn:microsoft.com/office/officeart/2018/2/layout/IconCircleList"/>
    <dgm:cxn modelId="{3EDEB3BA-1F93-4994-B108-6BCE2D676467}" type="presParOf" srcId="{FA81681F-DE86-44A3-925A-339AC7276B96}" destId="{A7F078D0-0EA9-4B56-820F-046830511AE0}" srcOrd="0" destOrd="0" presId="urn:microsoft.com/office/officeart/2018/2/layout/IconCircleList"/>
    <dgm:cxn modelId="{42AD715B-F1B4-4827-A44D-7AC39CF383B4}" type="presParOf" srcId="{A7F078D0-0EA9-4B56-820F-046830511AE0}" destId="{EA2D0092-055E-45C4-8751-24117DEE93B7}" srcOrd="0" destOrd="0" presId="urn:microsoft.com/office/officeart/2018/2/layout/IconCircleList"/>
    <dgm:cxn modelId="{FB667DEB-6911-47CC-B2E4-46EB70009984}" type="presParOf" srcId="{A7F078D0-0EA9-4B56-820F-046830511AE0}" destId="{71EC6BFA-D438-4057-8B4E-B3C65F4A45BB}" srcOrd="1" destOrd="0" presId="urn:microsoft.com/office/officeart/2018/2/layout/IconCircleList"/>
    <dgm:cxn modelId="{CE792278-8125-45F4-AD98-E8CBC9200905}" type="presParOf" srcId="{A7F078D0-0EA9-4B56-820F-046830511AE0}" destId="{7388E467-7DE6-45F1-9BE4-DCEA8FF0FE60}" srcOrd="2" destOrd="0" presId="urn:microsoft.com/office/officeart/2018/2/layout/IconCircleList"/>
    <dgm:cxn modelId="{DA1A198E-CC8F-4F28-A71D-957F7C6666B8}" type="presParOf" srcId="{A7F078D0-0EA9-4B56-820F-046830511AE0}" destId="{FFCE319D-1725-4BEC-AC63-1C10BE9E78B4}" srcOrd="3" destOrd="0" presId="urn:microsoft.com/office/officeart/2018/2/layout/IconCircleList"/>
    <dgm:cxn modelId="{1A5147D4-E9FE-4946-8F20-5D3CA9083AE8}" type="presParOf" srcId="{FA81681F-DE86-44A3-925A-339AC7276B96}" destId="{7F378F99-F052-45DE-A4C6-0C51881AF5B1}" srcOrd="1" destOrd="0" presId="urn:microsoft.com/office/officeart/2018/2/layout/IconCircleList"/>
    <dgm:cxn modelId="{FA091817-45E9-4218-943B-FFEFFC3363FB}" type="presParOf" srcId="{FA81681F-DE86-44A3-925A-339AC7276B96}" destId="{20025610-D390-4168-A44B-C47FB2819330}" srcOrd="2" destOrd="0" presId="urn:microsoft.com/office/officeart/2018/2/layout/IconCircleList"/>
    <dgm:cxn modelId="{BCE16751-98B2-42E0-A760-F6441FF62AA7}" type="presParOf" srcId="{20025610-D390-4168-A44B-C47FB2819330}" destId="{88F1A8FA-8841-4AF5-8033-93E89CFA2707}" srcOrd="0" destOrd="0" presId="urn:microsoft.com/office/officeart/2018/2/layout/IconCircleList"/>
    <dgm:cxn modelId="{1F443310-E8B9-4F10-9B17-A5EEB503DCA7}" type="presParOf" srcId="{20025610-D390-4168-A44B-C47FB2819330}" destId="{43265FEA-0AED-4422-8211-3FBC8A77BD5D}" srcOrd="1" destOrd="0" presId="urn:microsoft.com/office/officeart/2018/2/layout/IconCircleList"/>
    <dgm:cxn modelId="{131E9BAF-3320-4D6D-BE4B-13A86FE6CDC8}" type="presParOf" srcId="{20025610-D390-4168-A44B-C47FB2819330}" destId="{A1022F36-D2CB-4277-BF1A-9F799337B735}" srcOrd="2" destOrd="0" presId="urn:microsoft.com/office/officeart/2018/2/layout/IconCircleList"/>
    <dgm:cxn modelId="{6E638D5D-23D4-4295-8341-1AB2476549CD}" type="presParOf" srcId="{20025610-D390-4168-A44B-C47FB2819330}" destId="{FF021027-FDDC-4A91-BF3C-20FF164A2286}" srcOrd="3" destOrd="0" presId="urn:microsoft.com/office/officeart/2018/2/layout/IconCircleList"/>
    <dgm:cxn modelId="{D206EA00-8DF7-431C-B031-69125F8F08FB}" type="presParOf" srcId="{FA81681F-DE86-44A3-925A-339AC7276B96}" destId="{B2415306-CD57-4CEB-8E56-B92374FB3F32}" srcOrd="3" destOrd="0" presId="urn:microsoft.com/office/officeart/2018/2/layout/IconCircleList"/>
    <dgm:cxn modelId="{ED4CD942-EE92-41E1-A870-BD45B8CF6CAA}" type="presParOf" srcId="{FA81681F-DE86-44A3-925A-339AC7276B96}" destId="{D25F6ADA-F690-497A-93D8-6AA650149382}" srcOrd="4" destOrd="0" presId="urn:microsoft.com/office/officeart/2018/2/layout/IconCircleList"/>
    <dgm:cxn modelId="{0F3D3133-5A44-45A2-89CA-F4DA09DC9A69}" type="presParOf" srcId="{D25F6ADA-F690-497A-93D8-6AA650149382}" destId="{7695FB70-BC18-41A6-A8C3-DB1ABFDAF4BE}" srcOrd="0" destOrd="0" presId="urn:microsoft.com/office/officeart/2018/2/layout/IconCircleList"/>
    <dgm:cxn modelId="{CBE907B7-8042-491F-85B6-96BE50A088C1}" type="presParOf" srcId="{D25F6ADA-F690-497A-93D8-6AA650149382}" destId="{68A8BE24-76C1-4E6C-80C4-A5522D0C1B1C}" srcOrd="1" destOrd="0" presId="urn:microsoft.com/office/officeart/2018/2/layout/IconCircleList"/>
    <dgm:cxn modelId="{7DA2F33D-524C-432F-BD19-E28EB33929CF}" type="presParOf" srcId="{D25F6ADA-F690-497A-93D8-6AA650149382}" destId="{6CEF816D-7BEA-42AE-A7E2-4AC4B3064A75}" srcOrd="2" destOrd="0" presId="urn:microsoft.com/office/officeart/2018/2/layout/IconCircleList"/>
    <dgm:cxn modelId="{869F42DA-BE5A-4AC7-A53F-7DFCF2DE6AA0}" type="presParOf" srcId="{D25F6ADA-F690-497A-93D8-6AA650149382}" destId="{4BD87D51-00A1-4EF9-A7DF-238C27FAA3F5}" srcOrd="3" destOrd="0" presId="urn:microsoft.com/office/officeart/2018/2/layout/IconCircleList"/>
    <dgm:cxn modelId="{EFCAD298-3BFA-4F39-BA76-41B0D531E352}" type="presParOf" srcId="{FA81681F-DE86-44A3-925A-339AC7276B96}" destId="{4222D559-DF6F-495B-AFB2-C8C1B357895C}" srcOrd="5" destOrd="0" presId="urn:microsoft.com/office/officeart/2018/2/layout/IconCircleList"/>
    <dgm:cxn modelId="{04512342-55B9-458A-A850-7EC97E01A0C8}" type="presParOf" srcId="{FA81681F-DE86-44A3-925A-339AC7276B96}" destId="{B4295CB3-804E-42D7-B6C1-81F740BBACA5}" srcOrd="6" destOrd="0" presId="urn:microsoft.com/office/officeart/2018/2/layout/IconCircleList"/>
    <dgm:cxn modelId="{A22EE370-A093-42B9-A23B-4BDB8C887E76}" type="presParOf" srcId="{B4295CB3-804E-42D7-B6C1-81F740BBACA5}" destId="{D2E1AF49-152E-485D-A443-7D168EE63ABE}" srcOrd="0" destOrd="0" presId="urn:microsoft.com/office/officeart/2018/2/layout/IconCircleList"/>
    <dgm:cxn modelId="{450E0AB7-829E-4D7E-A1D7-0D75515B66FE}" type="presParOf" srcId="{B4295CB3-804E-42D7-B6C1-81F740BBACA5}" destId="{27BA9DB4-1386-4712-958C-84E2E35E5659}" srcOrd="1" destOrd="0" presId="urn:microsoft.com/office/officeart/2018/2/layout/IconCircleList"/>
    <dgm:cxn modelId="{0EAFF530-E877-4F4E-A59F-DF2BC50D7BCA}" type="presParOf" srcId="{B4295CB3-804E-42D7-B6C1-81F740BBACA5}" destId="{0F427593-ED9D-469A-B53A-4E3D486409B2}" srcOrd="2" destOrd="0" presId="urn:microsoft.com/office/officeart/2018/2/layout/IconCircleList"/>
    <dgm:cxn modelId="{60B4CD96-1424-42A3-8375-1E8B12357014}" type="presParOf" srcId="{B4295CB3-804E-42D7-B6C1-81F740BBACA5}" destId="{A019F58C-8E7D-45D9-8AC0-3786FB03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EA63E3-89E6-45A1-A2A1-4B5D2632D98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0F362B-DF79-4068-8343-EE40B75C57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team has the latest LLM4Decompile model running on our development environment</a:t>
          </a:r>
        </a:p>
      </dgm:t>
    </dgm:pt>
    <dgm:pt modelId="{D2A21A2C-CE5C-4BB3-AB19-CF2670E55AD6}" type="parTrans" cxnId="{54EC4936-ED40-4C51-BACD-FDC6AEED1BA4}">
      <dgm:prSet/>
      <dgm:spPr/>
      <dgm:t>
        <a:bodyPr/>
        <a:lstStyle/>
        <a:p>
          <a:endParaRPr lang="en-US"/>
        </a:p>
      </dgm:t>
    </dgm:pt>
    <dgm:pt modelId="{7A36D33F-230A-4826-A1AF-9CBA1E42FD29}" type="sibTrans" cxnId="{54EC4936-ED40-4C51-BACD-FDC6AEED1BA4}">
      <dgm:prSet/>
      <dgm:spPr/>
      <dgm:t>
        <a:bodyPr/>
        <a:lstStyle/>
        <a:p>
          <a:endParaRPr lang="en-US"/>
        </a:p>
      </dgm:t>
    </dgm:pt>
    <dgm:pt modelId="{CE31D84A-DEDA-4C8D-8FE8-627D4F051007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Hosting this model on ubuntu desktop provided by GMU</a:t>
          </a:r>
          <a:r>
            <a:rPr lang="en-US" b="1">
              <a:latin typeface="Calibri Light" panose="020F0302020204030204"/>
            </a:rPr>
            <a:t>, with code repository (</a:t>
          </a:r>
          <a:r>
            <a:rPr lang="en-US" b="1" err="1">
              <a:latin typeface="Calibri Light" panose="020F0302020204030204"/>
            </a:rPr>
            <a:t>github</a:t>
          </a:r>
          <a:r>
            <a:rPr lang="en-US" b="1">
              <a:latin typeface="Calibri Light" panose="020F0302020204030204"/>
            </a:rPr>
            <a:t>)</a:t>
          </a:r>
          <a:r>
            <a:rPr lang="en-US" b="1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b="1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b="1">
            <a:latin typeface="Calibri Light"/>
            <a:cs typeface="Calibri"/>
          </a:endParaRPr>
        </a:p>
      </dgm:t>
    </dgm:pt>
    <dgm:pt modelId="{D8FC5132-21C7-4CDC-94C7-052F3C12EDCC}" type="parTrans" cxnId="{59800565-0782-4F47-9885-16D8BC74A641}">
      <dgm:prSet/>
      <dgm:spPr/>
      <dgm:t>
        <a:bodyPr/>
        <a:lstStyle/>
        <a:p>
          <a:endParaRPr lang="en-US"/>
        </a:p>
      </dgm:t>
    </dgm:pt>
    <dgm:pt modelId="{558B82D9-AC69-4C69-9754-F6A42680D479}" type="sibTrans" cxnId="{59800565-0782-4F47-9885-16D8BC74A641}">
      <dgm:prSet/>
      <dgm:spPr/>
      <dgm:t>
        <a:bodyPr/>
        <a:lstStyle/>
        <a:p>
          <a:endParaRPr lang="en-US"/>
        </a:p>
      </dgm:t>
    </dgm:pt>
    <dgm:pt modelId="{18708B82-46D0-4116-A46E-803EA25660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the model running, we can begin to test, improve, and refine it.</a:t>
          </a:r>
        </a:p>
      </dgm:t>
    </dgm:pt>
    <dgm:pt modelId="{0040457D-31A7-43AB-A614-D4B4D171D2B9}" type="parTrans" cxnId="{A5370BE8-6D2B-4EBC-9718-3CCFB973B2B7}">
      <dgm:prSet/>
      <dgm:spPr/>
      <dgm:t>
        <a:bodyPr/>
        <a:lstStyle/>
        <a:p>
          <a:endParaRPr lang="en-US"/>
        </a:p>
      </dgm:t>
    </dgm:pt>
    <dgm:pt modelId="{E77562A4-E02C-47B2-8743-C5BE636AB869}" type="sibTrans" cxnId="{A5370BE8-6D2B-4EBC-9718-3CCFB973B2B7}">
      <dgm:prSet/>
      <dgm:spPr/>
      <dgm:t>
        <a:bodyPr/>
        <a:lstStyle/>
        <a:p>
          <a:endParaRPr lang="en-US"/>
        </a:p>
      </dgm:t>
    </dgm:pt>
    <dgm:pt modelId="{4F614B39-5F0A-46D0-9B57-C94824EC09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have split into 2 teams to achieve these objectives</a:t>
          </a:r>
        </a:p>
      </dgm:t>
    </dgm:pt>
    <dgm:pt modelId="{CA3E81F0-FC34-434F-8C26-9B92E1DBA018}" type="parTrans" cxnId="{E0B237BB-0DE4-4D6C-A03A-FEC8C49A4E2F}">
      <dgm:prSet/>
      <dgm:spPr/>
      <dgm:t>
        <a:bodyPr/>
        <a:lstStyle/>
        <a:p>
          <a:endParaRPr lang="en-US"/>
        </a:p>
      </dgm:t>
    </dgm:pt>
    <dgm:pt modelId="{AB8B11EF-B905-4A3F-A687-DBBA7B6513C7}" type="sibTrans" cxnId="{E0B237BB-0DE4-4D6C-A03A-FEC8C49A4E2F}">
      <dgm:prSet/>
      <dgm:spPr/>
      <dgm:t>
        <a:bodyPr/>
        <a:lstStyle/>
        <a:p>
          <a:endParaRPr lang="en-US"/>
        </a:p>
      </dgm:t>
    </dgm:pt>
    <dgm:pt modelId="{A70671E8-FFE9-4197-A876-ECFB52822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Team – This team oversees building a RAG Pipeline that we will combine with LLM4Decompile to improve accuracy</a:t>
          </a:r>
        </a:p>
      </dgm:t>
    </dgm:pt>
    <dgm:pt modelId="{168EA782-111C-4DF4-ADB5-6C129FF46A1A}" type="parTrans" cxnId="{3B7EF6D3-2C91-4576-8379-DF050E935B1A}">
      <dgm:prSet/>
      <dgm:spPr/>
      <dgm:t>
        <a:bodyPr/>
        <a:lstStyle/>
        <a:p>
          <a:endParaRPr lang="en-US"/>
        </a:p>
      </dgm:t>
    </dgm:pt>
    <dgm:pt modelId="{0843E5A0-A4CE-412C-AC01-0F5F78ABFF08}" type="sibTrans" cxnId="{3B7EF6D3-2C91-4576-8379-DF050E935B1A}">
      <dgm:prSet/>
      <dgm:spPr/>
      <dgm:t>
        <a:bodyPr/>
        <a:lstStyle/>
        <a:p>
          <a:endParaRPr lang="en-US"/>
        </a:p>
      </dgm:t>
    </dgm:pt>
    <dgm:pt modelId="{D39722D4-80C6-49E8-A5DA-0DD6B61BA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Team – This team oversees evaluating the current LLM4Decompile model and determining where it falls short.</a:t>
          </a:r>
        </a:p>
      </dgm:t>
    </dgm:pt>
    <dgm:pt modelId="{F85BA5D6-5AB0-4439-B0BF-B4B2E860FD4F}" type="parTrans" cxnId="{EE8FA1A8-0BEE-4BA5-AAFD-AAE97C54CF31}">
      <dgm:prSet/>
      <dgm:spPr/>
      <dgm:t>
        <a:bodyPr/>
        <a:lstStyle/>
        <a:p>
          <a:endParaRPr lang="en-US"/>
        </a:p>
      </dgm:t>
    </dgm:pt>
    <dgm:pt modelId="{8E416FC7-B549-4189-AB68-A8ADBC2A7BEE}" type="sibTrans" cxnId="{EE8FA1A8-0BEE-4BA5-AAFD-AAE97C54CF31}">
      <dgm:prSet/>
      <dgm:spPr/>
      <dgm:t>
        <a:bodyPr/>
        <a:lstStyle/>
        <a:p>
          <a:endParaRPr lang="en-US"/>
        </a:p>
      </dgm:t>
    </dgm:pt>
    <dgm:pt modelId="{C0BACB94-F62F-49E9-9402-8932B05CDE04}" type="pres">
      <dgm:prSet presAssocID="{12EA63E3-89E6-45A1-A2A1-4B5D2632D985}" presName="root" presStyleCnt="0">
        <dgm:presLayoutVars>
          <dgm:dir/>
          <dgm:resizeHandles val="exact"/>
        </dgm:presLayoutVars>
      </dgm:prSet>
      <dgm:spPr/>
    </dgm:pt>
    <dgm:pt modelId="{A493CA58-BA91-407E-A803-9855B7A4F12E}" type="pres">
      <dgm:prSet presAssocID="{540F362B-DF79-4068-8343-EE40B75C5737}" presName="compNode" presStyleCnt="0"/>
      <dgm:spPr/>
    </dgm:pt>
    <dgm:pt modelId="{97698BED-FFCB-4990-96A5-09AA0467FA4F}" type="pres">
      <dgm:prSet presAssocID="{540F362B-DF79-4068-8343-EE40B75C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6B2928-98C4-46B4-ACAD-A7C93986EBC4}" type="pres">
      <dgm:prSet presAssocID="{540F362B-DF79-4068-8343-EE40B75C5737}" presName="iconSpace" presStyleCnt="0"/>
      <dgm:spPr/>
    </dgm:pt>
    <dgm:pt modelId="{3FD01E53-C0FC-4634-A3B4-CCE73365925C}" type="pres">
      <dgm:prSet presAssocID="{540F362B-DF79-4068-8343-EE40B75C5737}" presName="parTx" presStyleLbl="revTx" presStyleIdx="0" presStyleCnt="8">
        <dgm:presLayoutVars>
          <dgm:chMax val="0"/>
          <dgm:chPref val="0"/>
        </dgm:presLayoutVars>
      </dgm:prSet>
      <dgm:spPr/>
    </dgm:pt>
    <dgm:pt modelId="{5924F1E0-A893-4DC3-9B35-8529052B7E3D}" type="pres">
      <dgm:prSet presAssocID="{540F362B-DF79-4068-8343-EE40B75C5737}" presName="txSpace" presStyleCnt="0"/>
      <dgm:spPr/>
    </dgm:pt>
    <dgm:pt modelId="{D4BC38ED-05FF-42EF-B7DB-25404488180F}" type="pres">
      <dgm:prSet presAssocID="{540F362B-DF79-4068-8343-EE40B75C5737}" presName="desTx" presStyleLbl="revTx" presStyleIdx="1" presStyleCnt="8">
        <dgm:presLayoutVars/>
      </dgm:prSet>
      <dgm:spPr/>
    </dgm:pt>
    <dgm:pt modelId="{FEC6C20D-33BD-432F-A603-F2E9A19A11DE}" type="pres">
      <dgm:prSet presAssocID="{7A36D33F-230A-4826-A1AF-9CBA1E42FD29}" presName="sibTrans" presStyleCnt="0"/>
      <dgm:spPr/>
    </dgm:pt>
    <dgm:pt modelId="{0162D687-3BC6-4FAB-90EF-63CE005CFEBB}" type="pres">
      <dgm:prSet presAssocID="{CE31D84A-DEDA-4C8D-8FE8-627D4F051007}" presName="compNode" presStyleCnt="0"/>
      <dgm:spPr/>
    </dgm:pt>
    <dgm:pt modelId="{E34A0723-098F-47E5-A500-5A47BDE7EB12}" type="pres">
      <dgm:prSet presAssocID="{CE31D84A-DEDA-4C8D-8FE8-627D4F051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2185B9-1B0C-45C2-B3F4-F1506BAB11E3}" type="pres">
      <dgm:prSet presAssocID="{CE31D84A-DEDA-4C8D-8FE8-627D4F051007}" presName="iconSpace" presStyleCnt="0"/>
      <dgm:spPr/>
    </dgm:pt>
    <dgm:pt modelId="{9053727F-4D1A-4E39-B8F6-A7F017E15CB3}" type="pres">
      <dgm:prSet presAssocID="{CE31D84A-DEDA-4C8D-8FE8-627D4F051007}" presName="parTx" presStyleLbl="revTx" presStyleIdx="2" presStyleCnt="8">
        <dgm:presLayoutVars>
          <dgm:chMax val="0"/>
          <dgm:chPref val="0"/>
        </dgm:presLayoutVars>
      </dgm:prSet>
      <dgm:spPr/>
    </dgm:pt>
    <dgm:pt modelId="{10FEB815-F7C8-4FF5-A31B-63C14046BC5B}" type="pres">
      <dgm:prSet presAssocID="{CE31D84A-DEDA-4C8D-8FE8-627D4F051007}" presName="txSpace" presStyleCnt="0"/>
      <dgm:spPr/>
    </dgm:pt>
    <dgm:pt modelId="{461D80F0-104F-46F1-BB0E-E211C9DD49B5}" type="pres">
      <dgm:prSet presAssocID="{CE31D84A-DEDA-4C8D-8FE8-627D4F051007}" presName="desTx" presStyleLbl="revTx" presStyleIdx="3" presStyleCnt="8">
        <dgm:presLayoutVars/>
      </dgm:prSet>
      <dgm:spPr/>
    </dgm:pt>
    <dgm:pt modelId="{11CF0D0C-697C-4300-B46F-9397ECC97ECC}" type="pres">
      <dgm:prSet presAssocID="{558B82D9-AC69-4C69-9754-F6A42680D479}" presName="sibTrans" presStyleCnt="0"/>
      <dgm:spPr/>
    </dgm:pt>
    <dgm:pt modelId="{1B10D0BA-E60E-4297-85EF-A8BDAB90EA94}" type="pres">
      <dgm:prSet presAssocID="{18708B82-46D0-4116-A46E-803EA25660F6}" presName="compNode" presStyleCnt="0"/>
      <dgm:spPr/>
    </dgm:pt>
    <dgm:pt modelId="{25C69785-EE35-4396-9823-B05856DFFDD0}" type="pres">
      <dgm:prSet presAssocID="{18708B82-46D0-4116-A46E-803EA25660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81752A-4AD8-4498-A371-261529C857A0}" type="pres">
      <dgm:prSet presAssocID="{18708B82-46D0-4116-A46E-803EA25660F6}" presName="iconSpace" presStyleCnt="0"/>
      <dgm:spPr/>
    </dgm:pt>
    <dgm:pt modelId="{3FE9D136-DAEE-4416-AD6F-423CB3817E60}" type="pres">
      <dgm:prSet presAssocID="{18708B82-46D0-4116-A46E-803EA25660F6}" presName="parTx" presStyleLbl="revTx" presStyleIdx="4" presStyleCnt="8">
        <dgm:presLayoutVars>
          <dgm:chMax val="0"/>
          <dgm:chPref val="0"/>
        </dgm:presLayoutVars>
      </dgm:prSet>
      <dgm:spPr/>
    </dgm:pt>
    <dgm:pt modelId="{7539188C-E8F9-41D2-8F49-CDC2221BE699}" type="pres">
      <dgm:prSet presAssocID="{18708B82-46D0-4116-A46E-803EA25660F6}" presName="txSpace" presStyleCnt="0"/>
      <dgm:spPr/>
    </dgm:pt>
    <dgm:pt modelId="{5698A7C6-F37D-4796-9E34-21DF3DB77AAD}" type="pres">
      <dgm:prSet presAssocID="{18708B82-46D0-4116-A46E-803EA25660F6}" presName="desTx" presStyleLbl="revTx" presStyleIdx="5" presStyleCnt="8">
        <dgm:presLayoutVars/>
      </dgm:prSet>
      <dgm:spPr/>
    </dgm:pt>
    <dgm:pt modelId="{3FAA5525-6C8D-4C1A-83C2-82B43BD862F0}" type="pres">
      <dgm:prSet presAssocID="{E77562A4-E02C-47B2-8743-C5BE636AB869}" presName="sibTrans" presStyleCnt="0"/>
      <dgm:spPr/>
    </dgm:pt>
    <dgm:pt modelId="{865807A7-037D-43F0-B0CE-133877051E00}" type="pres">
      <dgm:prSet presAssocID="{4F614B39-5F0A-46D0-9B57-C94824EC096C}" presName="compNode" presStyleCnt="0"/>
      <dgm:spPr/>
    </dgm:pt>
    <dgm:pt modelId="{64396B52-F520-444E-80E2-F4F2B6B55C45}" type="pres">
      <dgm:prSet presAssocID="{4F614B39-5F0A-46D0-9B57-C94824EC09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85439E-B0F5-43F4-916D-A9536A56DC12}" type="pres">
      <dgm:prSet presAssocID="{4F614B39-5F0A-46D0-9B57-C94824EC096C}" presName="iconSpace" presStyleCnt="0"/>
      <dgm:spPr/>
    </dgm:pt>
    <dgm:pt modelId="{DF71450E-A4B5-46FC-AE14-70897F52A355}" type="pres">
      <dgm:prSet presAssocID="{4F614B39-5F0A-46D0-9B57-C94824EC096C}" presName="parTx" presStyleLbl="revTx" presStyleIdx="6" presStyleCnt="8">
        <dgm:presLayoutVars>
          <dgm:chMax val="0"/>
          <dgm:chPref val="0"/>
        </dgm:presLayoutVars>
      </dgm:prSet>
      <dgm:spPr/>
    </dgm:pt>
    <dgm:pt modelId="{EECBCA9C-7359-4E51-8B73-29E6A52FBDF0}" type="pres">
      <dgm:prSet presAssocID="{4F614B39-5F0A-46D0-9B57-C94824EC096C}" presName="txSpace" presStyleCnt="0"/>
      <dgm:spPr/>
    </dgm:pt>
    <dgm:pt modelId="{3A3B3EE5-2CB6-4C54-8695-1EE9BA76B7A4}" type="pres">
      <dgm:prSet presAssocID="{4F614B39-5F0A-46D0-9B57-C94824EC096C}" presName="desTx" presStyleLbl="revTx" presStyleIdx="7" presStyleCnt="8">
        <dgm:presLayoutVars/>
      </dgm:prSet>
      <dgm:spPr/>
    </dgm:pt>
  </dgm:ptLst>
  <dgm:cxnLst>
    <dgm:cxn modelId="{32E21332-B121-4192-9C61-F7F1166FCF6C}" type="presOf" srcId="{A70671E8-FFE9-4197-A876-ECFB52822CF1}" destId="{3A3B3EE5-2CB6-4C54-8695-1EE9BA76B7A4}" srcOrd="0" destOrd="0" presId="urn:microsoft.com/office/officeart/2018/2/layout/IconLabelDescriptionList"/>
    <dgm:cxn modelId="{54EC4936-ED40-4C51-BACD-FDC6AEED1BA4}" srcId="{12EA63E3-89E6-45A1-A2A1-4B5D2632D985}" destId="{540F362B-DF79-4068-8343-EE40B75C5737}" srcOrd="0" destOrd="0" parTransId="{D2A21A2C-CE5C-4BB3-AB19-CF2670E55AD6}" sibTransId="{7A36D33F-230A-4826-A1AF-9CBA1E42FD29}"/>
    <dgm:cxn modelId="{59800565-0782-4F47-9885-16D8BC74A641}" srcId="{12EA63E3-89E6-45A1-A2A1-4B5D2632D985}" destId="{CE31D84A-DEDA-4C8D-8FE8-627D4F051007}" srcOrd="1" destOrd="0" parTransId="{D8FC5132-21C7-4CDC-94C7-052F3C12EDCC}" sibTransId="{558B82D9-AC69-4C69-9754-F6A42680D479}"/>
    <dgm:cxn modelId="{7336B650-8D83-4A6B-9501-97DE37C4BFAE}" type="presOf" srcId="{18708B82-46D0-4116-A46E-803EA25660F6}" destId="{3FE9D136-DAEE-4416-AD6F-423CB3817E60}" srcOrd="0" destOrd="0" presId="urn:microsoft.com/office/officeart/2018/2/layout/IconLabelDescriptionList"/>
    <dgm:cxn modelId="{6BEDD758-EC3B-417C-84FB-735EF2CB14A1}" type="presOf" srcId="{540F362B-DF79-4068-8343-EE40B75C5737}" destId="{3FD01E53-C0FC-4634-A3B4-CCE73365925C}" srcOrd="0" destOrd="0" presId="urn:microsoft.com/office/officeart/2018/2/layout/IconLabelDescriptionList"/>
    <dgm:cxn modelId="{2F2AFA8B-FB3E-4CE5-8A93-5EB9D761362C}" type="presOf" srcId="{D39722D4-80C6-49E8-A5DA-0DD6B61BA560}" destId="{3A3B3EE5-2CB6-4C54-8695-1EE9BA76B7A4}" srcOrd="0" destOrd="1" presId="urn:microsoft.com/office/officeart/2018/2/layout/IconLabelDescriptionList"/>
    <dgm:cxn modelId="{8258CD8D-E0C5-42BC-BBDD-EFF1F15B9286}" type="presOf" srcId="{4F614B39-5F0A-46D0-9B57-C94824EC096C}" destId="{DF71450E-A4B5-46FC-AE14-70897F52A355}" srcOrd="0" destOrd="0" presId="urn:microsoft.com/office/officeart/2018/2/layout/IconLabelDescriptionList"/>
    <dgm:cxn modelId="{B0C05A93-3167-4841-BF81-9DDBECB698E8}" type="presOf" srcId="{12EA63E3-89E6-45A1-A2A1-4B5D2632D985}" destId="{C0BACB94-F62F-49E9-9402-8932B05CDE04}" srcOrd="0" destOrd="0" presId="urn:microsoft.com/office/officeart/2018/2/layout/IconLabelDescriptionList"/>
    <dgm:cxn modelId="{EE8FA1A8-0BEE-4BA5-AAFD-AAE97C54CF31}" srcId="{4F614B39-5F0A-46D0-9B57-C94824EC096C}" destId="{D39722D4-80C6-49E8-A5DA-0DD6B61BA560}" srcOrd="1" destOrd="0" parTransId="{F85BA5D6-5AB0-4439-B0BF-B4B2E860FD4F}" sibTransId="{8E416FC7-B549-4189-AB68-A8ADBC2A7BEE}"/>
    <dgm:cxn modelId="{E0B237BB-0DE4-4D6C-A03A-FEC8C49A4E2F}" srcId="{12EA63E3-89E6-45A1-A2A1-4B5D2632D985}" destId="{4F614B39-5F0A-46D0-9B57-C94824EC096C}" srcOrd="3" destOrd="0" parTransId="{CA3E81F0-FC34-434F-8C26-9B92E1DBA018}" sibTransId="{AB8B11EF-B905-4A3F-A687-DBBA7B6513C7}"/>
    <dgm:cxn modelId="{3B7EF6D3-2C91-4576-8379-DF050E935B1A}" srcId="{4F614B39-5F0A-46D0-9B57-C94824EC096C}" destId="{A70671E8-FFE9-4197-A876-ECFB52822CF1}" srcOrd="0" destOrd="0" parTransId="{168EA782-111C-4DF4-ADB5-6C129FF46A1A}" sibTransId="{0843E5A0-A4CE-412C-AC01-0F5F78ABFF08}"/>
    <dgm:cxn modelId="{A5370BE8-6D2B-4EBC-9718-3CCFB973B2B7}" srcId="{12EA63E3-89E6-45A1-A2A1-4B5D2632D985}" destId="{18708B82-46D0-4116-A46E-803EA25660F6}" srcOrd="2" destOrd="0" parTransId="{0040457D-31A7-43AB-A614-D4B4D171D2B9}" sibTransId="{E77562A4-E02C-47B2-8743-C5BE636AB869}"/>
    <dgm:cxn modelId="{B5A144F2-1E66-4B7E-9602-FBA69A633A33}" type="presOf" srcId="{CE31D84A-DEDA-4C8D-8FE8-627D4F051007}" destId="{9053727F-4D1A-4E39-B8F6-A7F017E15CB3}" srcOrd="0" destOrd="0" presId="urn:microsoft.com/office/officeart/2018/2/layout/IconLabelDescriptionList"/>
    <dgm:cxn modelId="{4D3277B9-AE85-4BB0-B533-DC39257948C6}" type="presParOf" srcId="{C0BACB94-F62F-49E9-9402-8932B05CDE04}" destId="{A493CA58-BA91-407E-A803-9855B7A4F12E}" srcOrd="0" destOrd="0" presId="urn:microsoft.com/office/officeart/2018/2/layout/IconLabelDescriptionList"/>
    <dgm:cxn modelId="{B02913A3-A299-4854-8AAD-234DE63E41C3}" type="presParOf" srcId="{A493CA58-BA91-407E-A803-9855B7A4F12E}" destId="{97698BED-FFCB-4990-96A5-09AA0467FA4F}" srcOrd="0" destOrd="0" presId="urn:microsoft.com/office/officeart/2018/2/layout/IconLabelDescriptionList"/>
    <dgm:cxn modelId="{8A76AC82-9551-4609-8803-CC24F3790E60}" type="presParOf" srcId="{A493CA58-BA91-407E-A803-9855B7A4F12E}" destId="{1A6B2928-98C4-46B4-ACAD-A7C93986EBC4}" srcOrd="1" destOrd="0" presId="urn:microsoft.com/office/officeart/2018/2/layout/IconLabelDescriptionList"/>
    <dgm:cxn modelId="{635673BD-005A-4C05-BEEA-E755291318B5}" type="presParOf" srcId="{A493CA58-BA91-407E-A803-9855B7A4F12E}" destId="{3FD01E53-C0FC-4634-A3B4-CCE73365925C}" srcOrd="2" destOrd="0" presId="urn:microsoft.com/office/officeart/2018/2/layout/IconLabelDescriptionList"/>
    <dgm:cxn modelId="{0400156A-FA33-4770-AD17-A7910966E858}" type="presParOf" srcId="{A493CA58-BA91-407E-A803-9855B7A4F12E}" destId="{5924F1E0-A893-4DC3-9B35-8529052B7E3D}" srcOrd="3" destOrd="0" presId="urn:microsoft.com/office/officeart/2018/2/layout/IconLabelDescriptionList"/>
    <dgm:cxn modelId="{B4756697-AAB1-4408-8D5B-3CB1725ECB29}" type="presParOf" srcId="{A493CA58-BA91-407E-A803-9855B7A4F12E}" destId="{D4BC38ED-05FF-42EF-B7DB-25404488180F}" srcOrd="4" destOrd="0" presId="urn:microsoft.com/office/officeart/2018/2/layout/IconLabelDescriptionList"/>
    <dgm:cxn modelId="{E21BB2C7-84C0-4042-AE85-EDBA09C45932}" type="presParOf" srcId="{C0BACB94-F62F-49E9-9402-8932B05CDE04}" destId="{FEC6C20D-33BD-432F-A603-F2E9A19A11DE}" srcOrd="1" destOrd="0" presId="urn:microsoft.com/office/officeart/2018/2/layout/IconLabelDescriptionList"/>
    <dgm:cxn modelId="{E33F94D4-C821-4212-A01C-92C652C2FAF9}" type="presParOf" srcId="{C0BACB94-F62F-49E9-9402-8932B05CDE04}" destId="{0162D687-3BC6-4FAB-90EF-63CE005CFEBB}" srcOrd="2" destOrd="0" presId="urn:microsoft.com/office/officeart/2018/2/layout/IconLabelDescriptionList"/>
    <dgm:cxn modelId="{A7D41F6A-70A6-489E-A8C8-2E9C4B55C518}" type="presParOf" srcId="{0162D687-3BC6-4FAB-90EF-63CE005CFEBB}" destId="{E34A0723-098F-47E5-A500-5A47BDE7EB12}" srcOrd="0" destOrd="0" presId="urn:microsoft.com/office/officeart/2018/2/layout/IconLabelDescriptionList"/>
    <dgm:cxn modelId="{5B82A0F7-9CEC-4AF0-8F17-334054F0E14E}" type="presParOf" srcId="{0162D687-3BC6-4FAB-90EF-63CE005CFEBB}" destId="{392185B9-1B0C-45C2-B3F4-F1506BAB11E3}" srcOrd="1" destOrd="0" presId="urn:microsoft.com/office/officeart/2018/2/layout/IconLabelDescriptionList"/>
    <dgm:cxn modelId="{E6B38C43-4B92-40C4-999C-11249D3B66A4}" type="presParOf" srcId="{0162D687-3BC6-4FAB-90EF-63CE005CFEBB}" destId="{9053727F-4D1A-4E39-B8F6-A7F017E15CB3}" srcOrd="2" destOrd="0" presId="urn:microsoft.com/office/officeart/2018/2/layout/IconLabelDescriptionList"/>
    <dgm:cxn modelId="{94581B74-5F55-4204-BA30-C70C5A83D1BE}" type="presParOf" srcId="{0162D687-3BC6-4FAB-90EF-63CE005CFEBB}" destId="{10FEB815-F7C8-4FF5-A31B-63C14046BC5B}" srcOrd="3" destOrd="0" presId="urn:microsoft.com/office/officeart/2018/2/layout/IconLabelDescriptionList"/>
    <dgm:cxn modelId="{1E700FCE-F4EA-45BB-8C82-4F5FF6134CF9}" type="presParOf" srcId="{0162D687-3BC6-4FAB-90EF-63CE005CFEBB}" destId="{461D80F0-104F-46F1-BB0E-E211C9DD49B5}" srcOrd="4" destOrd="0" presId="urn:microsoft.com/office/officeart/2018/2/layout/IconLabelDescriptionList"/>
    <dgm:cxn modelId="{553AD3AE-FA5E-4817-A18E-B442ECDB89E6}" type="presParOf" srcId="{C0BACB94-F62F-49E9-9402-8932B05CDE04}" destId="{11CF0D0C-697C-4300-B46F-9397ECC97ECC}" srcOrd="3" destOrd="0" presId="urn:microsoft.com/office/officeart/2018/2/layout/IconLabelDescriptionList"/>
    <dgm:cxn modelId="{3EF99F9B-D779-46C5-AA32-DC7D871D4C57}" type="presParOf" srcId="{C0BACB94-F62F-49E9-9402-8932B05CDE04}" destId="{1B10D0BA-E60E-4297-85EF-A8BDAB90EA94}" srcOrd="4" destOrd="0" presId="urn:microsoft.com/office/officeart/2018/2/layout/IconLabelDescriptionList"/>
    <dgm:cxn modelId="{EA20E1B7-20C0-488F-914D-79BFB643423E}" type="presParOf" srcId="{1B10D0BA-E60E-4297-85EF-A8BDAB90EA94}" destId="{25C69785-EE35-4396-9823-B05856DFFDD0}" srcOrd="0" destOrd="0" presId="urn:microsoft.com/office/officeart/2018/2/layout/IconLabelDescriptionList"/>
    <dgm:cxn modelId="{D1DF594B-D359-44B3-99FD-BD65BF9E97D3}" type="presParOf" srcId="{1B10D0BA-E60E-4297-85EF-A8BDAB90EA94}" destId="{1D81752A-4AD8-4498-A371-261529C857A0}" srcOrd="1" destOrd="0" presId="urn:microsoft.com/office/officeart/2018/2/layout/IconLabelDescriptionList"/>
    <dgm:cxn modelId="{0BC80962-F555-4727-B84B-89B89CBDA57D}" type="presParOf" srcId="{1B10D0BA-E60E-4297-85EF-A8BDAB90EA94}" destId="{3FE9D136-DAEE-4416-AD6F-423CB3817E60}" srcOrd="2" destOrd="0" presId="urn:microsoft.com/office/officeart/2018/2/layout/IconLabelDescriptionList"/>
    <dgm:cxn modelId="{2AD3236E-D7E8-4CEF-99B4-ED70F550A3F3}" type="presParOf" srcId="{1B10D0BA-E60E-4297-85EF-A8BDAB90EA94}" destId="{7539188C-E8F9-41D2-8F49-CDC2221BE699}" srcOrd="3" destOrd="0" presId="urn:microsoft.com/office/officeart/2018/2/layout/IconLabelDescriptionList"/>
    <dgm:cxn modelId="{068AC381-63EB-4CD8-AFD1-7AC468728DF3}" type="presParOf" srcId="{1B10D0BA-E60E-4297-85EF-A8BDAB90EA94}" destId="{5698A7C6-F37D-4796-9E34-21DF3DB77AAD}" srcOrd="4" destOrd="0" presId="urn:microsoft.com/office/officeart/2018/2/layout/IconLabelDescriptionList"/>
    <dgm:cxn modelId="{57481D37-4750-4F2D-9B10-98671B6099E2}" type="presParOf" srcId="{C0BACB94-F62F-49E9-9402-8932B05CDE04}" destId="{3FAA5525-6C8D-4C1A-83C2-82B43BD862F0}" srcOrd="5" destOrd="0" presId="urn:microsoft.com/office/officeart/2018/2/layout/IconLabelDescriptionList"/>
    <dgm:cxn modelId="{B77071D3-1AE3-4DEC-935C-F809BC2151A8}" type="presParOf" srcId="{C0BACB94-F62F-49E9-9402-8932B05CDE04}" destId="{865807A7-037D-43F0-B0CE-133877051E00}" srcOrd="6" destOrd="0" presId="urn:microsoft.com/office/officeart/2018/2/layout/IconLabelDescriptionList"/>
    <dgm:cxn modelId="{778FEBEC-BC6E-40A2-B2DF-47C576790A3F}" type="presParOf" srcId="{865807A7-037D-43F0-B0CE-133877051E00}" destId="{64396B52-F520-444E-80E2-F4F2B6B55C45}" srcOrd="0" destOrd="0" presId="urn:microsoft.com/office/officeart/2018/2/layout/IconLabelDescriptionList"/>
    <dgm:cxn modelId="{CF809CF7-DD7B-4506-92CF-567FA779A622}" type="presParOf" srcId="{865807A7-037D-43F0-B0CE-133877051E00}" destId="{E285439E-B0F5-43F4-916D-A9536A56DC12}" srcOrd="1" destOrd="0" presId="urn:microsoft.com/office/officeart/2018/2/layout/IconLabelDescriptionList"/>
    <dgm:cxn modelId="{3647A8F9-8A05-4AAD-9455-D0FBDC096163}" type="presParOf" srcId="{865807A7-037D-43F0-B0CE-133877051E00}" destId="{DF71450E-A4B5-46FC-AE14-70897F52A355}" srcOrd="2" destOrd="0" presId="urn:microsoft.com/office/officeart/2018/2/layout/IconLabelDescriptionList"/>
    <dgm:cxn modelId="{6DCD96E2-6F92-4D89-ABFA-56641C27CF0A}" type="presParOf" srcId="{865807A7-037D-43F0-B0CE-133877051E00}" destId="{EECBCA9C-7359-4E51-8B73-29E6A52FBDF0}" srcOrd="3" destOrd="0" presId="urn:microsoft.com/office/officeart/2018/2/layout/IconLabelDescriptionList"/>
    <dgm:cxn modelId="{DE80BBD1-A462-4668-9FE0-D6E8E3DEA584}" type="presParOf" srcId="{865807A7-037D-43F0-B0CE-133877051E00}" destId="{3A3B3EE5-2CB6-4C54-8695-1EE9BA76B7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AF1BF5-7355-4EE3-9ECF-720EE9526C1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A51BD1-D4D6-4A64-B247-5C7E2FB805F6}">
      <dgm:prSet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Scaled code to function with higher levels of optimization</a:t>
          </a:r>
          <a:endParaRPr lang="en-US"/>
        </a:p>
      </dgm:t>
    </dgm:pt>
    <dgm:pt modelId="{DB4FEE2B-E817-4C26-822A-43A601966C4A}" type="parTrans" cxnId="{A3974D3B-2836-4180-8D12-F2F4F0B76D5C}">
      <dgm:prSet/>
      <dgm:spPr/>
      <dgm:t>
        <a:bodyPr/>
        <a:lstStyle/>
        <a:p>
          <a:endParaRPr lang="en-US"/>
        </a:p>
      </dgm:t>
    </dgm:pt>
    <dgm:pt modelId="{41A03671-E61C-471F-9AB7-1D93B3BBD40D}" type="sibTrans" cxnId="{A3974D3B-2836-4180-8D12-F2F4F0B76D5C}">
      <dgm:prSet/>
      <dgm:spPr/>
      <dgm:t>
        <a:bodyPr/>
        <a:lstStyle/>
        <a:p>
          <a:endParaRPr lang="en-US"/>
        </a:p>
      </dgm:t>
    </dgm:pt>
    <dgm:pt modelId="{92209ECE-0043-478F-9FA7-D82ACBFA3F64}">
      <dgm:prSet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Improved report to include higher levels of optiization</a:t>
          </a:r>
          <a:endParaRPr lang="en-US"/>
        </a:p>
      </dgm:t>
    </dgm:pt>
    <dgm:pt modelId="{655FFAD0-8409-4AA6-89B8-0AFD1E2B29FF}" type="parTrans" cxnId="{E3E25774-4434-4509-B578-76FEBC63EC9C}">
      <dgm:prSet/>
      <dgm:spPr/>
      <dgm:t>
        <a:bodyPr/>
        <a:lstStyle/>
        <a:p>
          <a:endParaRPr lang="en-US"/>
        </a:p>
      </dgm:t>
    </dgm:pt>
    <dgm:pt modelId="{927ABDCC-B24C-44F3-B905-584D3298439D}" type="sibTrans" cxnId="{E3E25774-4434-4509-B578-76FEBC63EC9C}">
      <dgm:prSet/>
      <dgm:spPr/>
      <dgm:t>
        <a:bodyPr/>
        <a:lstStyle/>
        <a:p>
          <a:endParaRPr lang="en-US"/>
        </a:p>
      </dgm:t>
    </dgm:pt>
    <dgm:pt modelId="{41C8F7C3-229A-4C43-BA5A-E4664BE35F83}">
      <dgm:prSet/>
      <dgm:spPr/>
      <dgm:t>
        <a:bodyPr/>
        <a:lstStyle/>
        <a:p>
          <a:pPr>
            <a:defRPr b="1"/>
          </a:pPr>
          <a:r>
            <a:rPr lang="en-US">
              <a:latin typeface="Calibri Light" panose="020F0302020204030204"/>
            </a:rPr>
            <a:t>Began to create the code to test the now functional rag pipeline but at scale</a:t>
          </a:r>
          <a:endParaRPr lang="en-US"/>
        </a:p>
      </dgm:t>
    </dgm:pt>
    <dgm:pt modelId="{8FFE563E-164D-479B-875D-FF49DDA256B1}" type="parTrans" cxnId="{371C3C1E-3DE8-4D78-B8B2-10E3310C82A3}">
      <dgm:prSet/>
      <dgm:spPr/>
      <dgm:t>
        <a:bodyPr/>
        <a:lstStyle/>
        <a:p>
          <a:endParaRPr lang="en-US"/>
        </a:p>
      </dgm:t>
    </dgm:pt>
    <dgm:pt modelId="{25381FD4-039F-4BC3-8EEE-F72262752F1B}" type="sibTrans" cxnId="{371C3C1E-3DE8-4D78-B8B2-10E3310C82A3}">
      <dgm:prSet/>
      <dgm:spPr/>
      <dgm:t>
        <a:bodyPr/>
        <a:lstStyle/>
        <a:p>
          <a:endParaRPr lang="en-US"/>
        </a:p>
      </dgm:t>
    </dgm:pt>
    <dgm:pt modelId="{4FDF839A-BD70-49FB-AF5D-970822B83D46}">
      <dgm:prSet phldr="0"/>
      <dgm:spPr/>
      <dgm:t>
        <a:bodyPr/>
        <a:lstStyle/>
        <a:p>
          <a:pPr rtl="0">
            <a:defRPr b="1"/>
          </a:pPr>
          <a:r>
            <a:rPr lang="en-US">
              <a:latin typeface="Calibri Light" panose="020F0302020204030204"/>
            </a:rPr>
            <a:t>Testing a second layer of LLM for decompiling</a:t>
          </a:r>
        </a:p>
      </dgm:t>
    </dgm:pt>
    <dgm:pt modelId="{9F39FD70-D94D-4EF8-961F-E1AA70E1ECF8}" type="parTrans" cxnId="{454CA8E7-C0FB-4FCC-AD78-53D998BDC532}">
      <dgm:prSet/>
      <dgm:spPr/>
    </dgm:pt>
    <dgm:pt modelId="{DF8FE0BD-9B82-46A3-B7AE-A5AD4B8EF338}" type="sibTrans" cxnId="{454CA8E7-C0FB-4FCC-AD78-53D998BDC532}">
      <dgm:prSet/>
      <dgm:spPr/>
    </dgm:pt>
    <dgm:pt modelId="{9D590589-DC96-4EB2-99A6-906D2CFF60AB}" type="pres">
      <dgm:prSet presAssocID="{C8AF1BF5-7355-4EE3-9ECF-720EE9526C19}" presName="diagram" presStyleCnt="0">
        <dgm:presLayoutVars>
          <dgm:dir/>
          <dgm:resizeHandles val="exact"/>
        </dgm:presLayoutVars>
      </dgm:prSet>
      <dgm:spPr/>
    </dgm:pt>
    <dgm:pt modelId="{61FDECEE-A2E3-4496-BCBC-264235FA5920}" type="pres">
      <dgm:prSet presAssocID="{A9A51BD1-D4D6-4A64-B247-5C7E2FB805F6}" presName="node" presStyleLbl="node1" presStyleIdx="0" presStyleCnt="4">
        <dgm:presLayoutVars>
          <dgm:bulletEnabled val="1"/>
        </dgm:presLayoutVars>
      </dgm:prSet>
      <dgm:spPr/>
    </dgm:pt>
    <dgm:pt modelId="{02C44842-BF13-48A1-89A7-6EB816FC794D}" type="pres">
      <dgm:prSet presAssocID="{41A03671-E61C-471F-9AB7-1D93B3BBD40D}" presName="sibTrans" presStyleCnt="0"/>
      <dgm:spPr/>
    </dgm:pt>
    <dgm:pt modelId="{9C9B6EF6-A9FE-4FE8-B9D1-B2CE80222A34}" type="pres">
      <dgm:prSet presAssocID="{92209ECE-0043-478F-9FA7-D82ACBFA3F64}" presName="node" presStyleLbl="node1" presStyleIdx="1" presStyleCnt="4">
        <dgm:presLayoutVars>
          <dgm:bulletEnabled val="1"/>
        </dgm:presLayoutVars>
      </dgm:prSet>
      <dgm:spPr/>
    </dgm:pt>
    <dgm:pt modelId="{37FF2FF2-8BDB-4367-B766-79694EA15128}" type="pres">
      <dgm:prSet presAssocID="{927ABDCC-B24C-44F3-B905-584D3298439D}" presName="sibTrans" presStyleCnt="0"/>
      <dgm:spPr/>
    </dgm:pt>
    <dgm:pt modelId="{11A1774F-358D-41AD-B72D-F0EDAB6DCB81}" type="pres">
      <dgm:prSet presAssocID="{41C8F7C3-229A-4C43-BA5A-E4664BE35F83}" presName="node" presStyleLbl="node1" presStyleIdx="2" presStyleCnt="4">
        <dgm:presLayoutVars>
          <dgm:bulletEnabled val="1"/>
        </dgm:presLayoutVars>
      </dgm:prSet>
      <dgm:spPr/>
    </dgm:pt>
    <dgm:pt modelId="{AEF7E579-DF67-429C-9E33-D6FDCAD2FDF6}" type="pres">
      <dgm:prSet presAssocID="{25381FD4-039F-4BC3-8EEE-F72262752F1B}" presName="sibTrans" presStyleCnt="0"/>
      <dgm:spPr/>
    </dgm:pt>
    <dgm:pt modelId="{91707AB9-5B1B-4A63-9FE8-2BC9E117E2E2}" type="pres">
      <dgm:prSet presAssocID="{4FDF839A-BD70-49FB-AF5D-970822B83D46}" presName="node" presStyleLbl="node1" presStyleIdx="3" presStyleCnt="4">
        <dgm:presLayoutVars>
          <dgm:bulletEnabled val="1"/>
        </dgm:presLayoutVars>
      </dgm:prSet>
      <dgm:spPr/>
    </dgm:pt>
  </dgm:ptLst>
  <dgm:cxnLst>
    <dgm:cxn modelId="{4435901D-8011-45D6-837B-BC4F4539D4ED}" type="presOf" srcId="{A9A51BD1-D4D6-4A64-B247-5C7E2FB805F6}" destId="{61FDECEE-A2E3-4496-BCBC-264235FA5920}" srcOrd="0" destOrd="0" presId="urn:microsoft.com/office/officeart/2005/8/layout/default"/>
    <dgm:cxn modelId="{371C3C1E-3DE8-4D78-B8B2-10E3310C82A3}" srcId="{C8AF1BF5-7355-4EE3-9ECF-720EE9526C19}" destId="{41C8F7C3-229A-4C43-BA5A-E4664BE35F83}" srcOrd="2" destOrd="0" parTransId="{8FFE563E-164D-479B-875D-FF49DDA256B1}" sibTransId="{25381FD4-039F-4BC3-8EEE-F72262752F1B}"/>
    <dgm:cxn modelId="{AB52262C-291D-4A6F-BE63-41E64E698252}" type="presOf" srcId="{41C8F7C3-229A-4C43-BA5A-E4664BE35F83}" destId="{11A1774F-358D-41AD-B72D-F0EDAB6DCB81}" srcOrd="0" destOrd="0" presId="urn:microsoft.com/office/officeart/2005/8/layout/default"/>
    <dgm:cxn modelId="{A3974D3B-2836-4180-8D12-F2F4F0B76D5C}" srcId="{C8AF1BF5-7355-4EE3-9ECF-720EE9526C19}" destId="{A9A51BD1-D4D6-4A64-B247-5C7E2FB805F6}" srcOrd="0" destOrd="0" parTransId="{DB4FEE2B-E817-4C26-822A-43A601966C4A}" sibTransId="{41A03671-E61C-471F-9AB7-1D93B3BBD40D}"/>
    <dgm:cxn modelId="{06E77D5F-0C0D-4F5B-B9D8-09A86CAE1F9E}" type="presOf" srcId="{4FDF839A-BD70-49FB-AF5D-970822B83D46}" destId="{91707AB9-5B1B-4A63-9FE8-2BC9E117E2E2}" srcOrd="0" destOrd="0" presId="urn:microsoft.com/office/officeart/2005/8/layout/default"/>
    <dgm:cxn modelId="{E3E25774-4434-4509-B578-76FEBC63EC9C}" srcId="{C8AF1BF5-7355-4EE3-9ECF-720EE9526C19}" destId="{92209ECE-0043-478F-9FA7-D82ACBFA3F64}" srcOrd="1" destOrd="0" parTransId="{655FFAD0-8409-4AA6-89B8-0AFD1E2B29FF}" sibTransId="{927ABDCC-B24C-44F3-B905-584D3298439D}"/>
    <dgm:cxn modelId="{938DB487-C865-471F-8B31-64830FD78A7A}" type="presOf" srcId="{C8AF1BF5-7355-4EE3-9ECF-720EE9526C19}" destId="{9D590589-DC96-4EB2-99A6-906D2CFF60AB}" srcOrd="0" destOrd="0" presId="urn:microsoft.com/office/officeart/2005/8/layout/default"/>
    <dgm:cxn modelId="{056B41CB-ECD8-4B7B-8491-807E7802213C}" type="presOf" srcId="{92209ECE-0043-478F-9FA7-D82ACBFA3F64}" destId="{9C9B6EF6-A9FE-4FE8-B9D1-B2CE80222A34}" srcOrd="0" destOrd="0" presId="urn:microsoft.com/office/officeart/2005/8/layout/default"/>
    <dgm:cxn modelId="{454CA8E7-C0FB-4FCC-AD78-53D998BDC532}" srcId="{C8AF1BF5-7355-4EE3-9ECF-720EE9526C19}" destId="{4FDF839A-BD70-49FB-AF5D-970822B83D46}" srcOrd="3" destOrd="0" parTransId="{9F39FD70-D94D-4EF8-961F-E1AA70E1ECF8}" sibTransId="{DF8FE0BD-9B82-46A3-B7AE-A5AD4B8EF338}"/>
    <dgm:cxn modelId="{D595728E-66D5-4976-A4CE-CFA563FCB7DB}" type="presParOf" srcId="{9D590589-DC96-4EB2-99A6-906D2CFF60AB}" destId="{61FDECEE-A2E3-4496-BCBC-264235FA5920}" srcOrd="0" destOrd="0" presId="urn:microsoft.com/office/officeart/2005/8/layout/default"/>
    <dgm:cxn modelId="{1A050A37-8BDE-464A-9CD1-4F66C499005B}" type="presParOf" srcId="{9D590589-DC96-4EB2-99A6-906D2CFF60AB}" destId="{02C44842-BF13-48A1-89A7-6EB816FC794D}" srcOrd="1" destOrd="0" presId="urn:microsoft.com/office/officeart/2005/8/layout/default"/>
    <dgm:cxn modelId="{93FF1259-8428-46FD-9A56-F81973B8ADFE}" type="presParOf" srcId="{9D590589-DC96-4EB2-99A6-906D2CFF60AB}" destId="{9C9B6EF6-A9FE-4FE8-B9D1-B2CE80222A34}" srcOrd="2" destOrd="0" presId="urn:microsoft.com/office/officeart/2005/8/layout/default"/>
    <dgm:cxn modelId="{0C61FEF9-90CF-4981-AA9C-942F187D0EAD}" type="presParOf" srcId="{9D590589-DC96-4EB2-99A6-906D2CFF60AB}" destId="{37FF2FF2-8BDB-4367-B766-79694EA15128}" srcOrd="3" destOrd="0" presId="urn:microsoft.com/office/officeart/2005/8/layout/default"/>
    <dgm:cxn modelId="{880609AC-36D4-414B-A925-80EA125BB024}" type="presParOf" srcId="{9D590589-DC96-4EB2-99A6-906D2CFF60AB}" destId="{11A1774F-358D-41AD-B72D-F0EDAB6DCB81}" srcOrd="4" destOrd="0" presId="urn:microsoft.com/office/officeart/2005/8/layout/default"/>
    <dgm:cxn modelId="{0C1C63BD-EA4F-4413-B9B3-965DAE28FD66}" type="presParOf" srcId="{9D590589-DC96-4EB2-99A6-906D2CFF60AB}" destId="{AEF7E579-DF67-429C-9E33-D6FDCAD2FDF6}" srcOrd="5" destOrd="0" presId="urn:microsoft.com/office/officeart/2005/8/layout/default"/>
    <dgm:cxn modelId="{19F77732-883A-4ACA-8517-A7CA80675B5A}" type="presParOf" srcId="{9D590589-DC96-4EB2-99A6-906D2CFF60AB}" destId="{91707AB9-5B1B-4A63-9FE8-2BC9E117E2E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AF369B-2D0C-4004-A46C-CBB08BDE0C3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24BE23-8FF7-418B-9666-D7D5D610ECC6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Scale</a:t>
          </a:r>
          <a:endParaRPr lang="en-US"/>
        </a:p>
      </dgm:t>
    </dgm:pt>
    <dgm:pt modelId="{2D47ABB1-1BD7-47D6-A086-746279D5433C}" type="parTrans" cxnId="{C560D6E2-DA16-411B-AFA4-D7D7DFFECF20}">
      <dgm:prSet/>
      <dgm:spPr/>
      <dgm:t>
        <a:bodyPr/>
        <a:lstStyle/>
        <a:p>
          <a:endParaRPr lang="en-US"/>
        </a:p>
      </dgm:t>
    </dgm:pt>
    <dgm:pt modelId="{C10B8BD7-509D-484C-BC4A-2D0935B8F459}" type="sibTrans" cxnId="{C560D6E2-DA16-411B-AFA4-D7D7DFFECF20}">
      <dgm:prSet/>
      <dgm:spPr/>
      <dgm:t>
        <a:bodyPr/>
        <a:lstStyle/>
        <a:p>
          <a:endParaRPr lang="en-US"/>
        </a:p>
      </dgm:t>
    </dgm:pt>
    <dgm:pt modelId="{AF1C108C-219C-4CF8-A295-D231B2089F0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Test the rag pipeline at scale</a:t>
          </a:r>
          <a:endParaRPr lang="en-US"/>
        </a:p>
      </dgm:t>
    </dgm:pt>
    <dgm:pt modelId="{25637B7E-9002-4F57-8221-8B73E8198538}" type="parTrans" cxnId="{DDC1DD0C-0E25-48CF-8791-F8126C9EAECE}">
      <dgm:prSet/>
      <dgm:spPr/>
      <dgm:t>
        <a:bodyPr/>
        <a:lstStyle/>
        <a:p>
          <a:endParaRPr lang="en-US"/>
        </a:p>
      </dgm:t>
    </dgm:pt>
    <dgm:pt modelId="{0C872837-6B67-4C07-ACD7-6025B6794AD7}" type="sibTrans" cxnId="{DDC1DD0C-0E25-48CF-8791-F8126C9EAECE}">
      <dgm:prSet/>
      <dgm:spPr/>
      <dgm:t>
        <a:bodyPr/>
        <a:lstStyle/>
        <a:p>
          <a:endParaRPr lang="en-US"/>
        </a:p>
      </dgm:t>
    </dgm:pt>
    <dgm:pt modelId="{D75CF8AB-796F-4FA7-88EB-9EC34022ACD1}">
      <dgm:prSet/>
      <dgm:spPr/>
      <dgm:t>
        <a:bodyPr/>
        <a:lstStyle/>
        <a:p>
          <a:r>
            <a:rPr lang="en-US">
              <a:latin typeface="Calibri Light" panose="020F0302020204030204"/>
            </a:rPr>
            <a:t>Diversify</a:t>
          </a:r>
          <a:endParaRPr lang="en-US"/>
        </a:p>
      </dgm:t>
    </dgm:pt>
    <dgm:pt modelId="{E8C77059-7C02-4FD0-9809-F8101714EF33}" type="parTrans" cxnId="{534DD200-1703-43DC-A70A-63E5E3AB60C5}">
      <dgm:prSet/>
      <dgm:spPr/>
      <dgm:t>
        <a:bodyPr/>
        <a:lstStyle/>
        <a:p>
          <a:endParaRPr lang="en-US"/>
        </a:p>
      </dgm:t>
    </dgm:pt>
    <dgm:pt modelId="{EC596D50-740F-4BD2-8876-BEA2CC012D5A}" type="sibTrans" cxnId="{534DD200-1703-43DC-A70A-63E5E3AB60C5}">
      <dgm:prSet/>
      <dgm:spPr/>
      <dgm:t>
        <a:bodyPr/>
        <a:lstStyle/>
        <a:p>
          <a:endParaRPr lang="en-US"/>
        </a:p>
      </dgm:t>
    </dgm:pt>
    <dgm:pt modelId="{5319030A-9B5A-40E4-AF71-98E97D015E93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Work on testing other models with a rag pipeline and test those at scale</a:t>
          </a:r>
          <a:endParaRPr lang="en-US"/>
        </a:p>
      </dgm:t>
    </dgm:pt>
    <dgm:pt modelId="{A0920419-D192-41F1-88AF-5D9D8F726FD4}" type="parTrans" cxnId="{0F8D6154-1DBE-4080-A95B-B347EE68C4E2}">
      <dgm:prSet/>
      <dgm:spPr/>
      <dgm:t>
        <a:bodyPr/>
        <a:lstStyle/>
        <a:p>
          <a:endParaRPr lang="en-US"/>
        </a:p>
      </dgm:t>
    </dgm:pt>
    <dgm:pt modelId="{2BEAC395-8C12-405A-88BB-F989EB414491}" type="sibTrans" cxnId="{0F8D6154-1DBE-4080-A95B-B347EE68C4E2}">
      <dgm:prSet/>
      <dgm:spPr/>
      <dgm:t>
        <a:bodyPr/>
        <a:lstStyle/>
        <a:p>
          <a:endParaRPr lang="en-US"/>
        </a:p>
      </dgm:t>
    </dgm:pt>
    <dgm:pt modelId="{A0FCEF26-A515-45F8-886D-13975C891CE8}">
      <dgm:prSet/>
      <dgm:spPr/>
      <dgm:t>
        <a:bodyPr/>
        <a:lstStyle/>
        <a:p>
          <a:r>
            <a:rPr lang="en-US">
              <a:latin typeface="Calibri Light" panose="020F0302020204030204"/>
            </a:rPr>
            <a:t>Report</a:t>
          </a:r>
          <a:endParaRPr lang="en-US"/>
        </a:p>
      </dgm:t>
    </dgm:pt>
    <dgm:pt modelId="{A321ACAA-C9D4-4385-B4C0-E95ED5C115E2}" type="parTrans" cxnId="{C24AB037-2A4C-4F64-B5F3-A861EAC4EAB2}">
      <dgm:prSet/>
      <dgm:spPr/>
      <dgm:t>
        <a:bodyPr/>
        <a:lstStyle/>
        <a:p>
          <a:endParaRPr lang="en-US"/>
        </a:p>
      </dgm:t>
    </dgm:pt>
    <dgm:pt modelId="{A80CD925-982B-4FA3-A9A3-F9687CFA715E}" type="sibTrans" cxnId="{C24AB037-2A4C-4F64-B5F3-A861EAC4EAB2}">
      <dgm:prSet/>
      <dgm:spPr/>
      <dgm:t>
        <a:bodyPr/>
        <a:lstStyle/>
        <a:p>
          <a:endParaRPr lang="en-US"/>
        </a:p>
      </dgm:t>
    </dgm:pt>
    <dgm:pt modelId="{CD48A6A1-2646-4573-96FE-5B824D4F92AC}">
      <dgm:prSet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Create a report on </a:t>
          </a:r>
          <a:r>
            <a:rPr lang="en-US"/>
            <a:t>the </a:t>
          </a:r>
          <a:r>
            <a:rPr lang="en-US">
              <a:latin typeface="Calibri Light" panose="020F0302020204030204"/>
            </a:rPr>
            <a:t>results based on the many models</a:t>
          </a:r>
          <a:endParaRPr lang="en-US"/>
        </a:p>
      </dgm:t>
    </dgm:pt>
    <dgm:pt modelId="{4D7B3F73-3DD7-4988-98E6-F0EF8B88FFCE}" type="parTrans" cxnId="{68099944-263D-40CE-BE44-6E7A6620E59E}">
      <dgm:prSet/>
      <dgm:spPr/>
      <dgm:t>
        <a:bodyPr/>
        <a:lstStyle/>
        <a:p>
          <a:endParaRPr lang="en-US"/>
        </a:p>
      </dgm:t>
    </dgm:pt>
    <dgm:pt modelId="{5C4C6531-5A64-478B-A1A6-023F4E2A7186}" type="sibTrans" cxnId="{68099944-263D-40CE-BE44-6E7A6620E59E}">
      <dgm:prSet/>
      <dgm:spPr/>
      <dgm:t>
        <a:bodyPr/>
        <a:lstStyle/>
        <a:p>
          <a:endParaRPr lang="en-US"/>
        </a:p>
      </dgm:t>
    </dgm:pt>
    <dgm:pt modelId="{255C31DE-7472-4B30-92F7-95A52160CF9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Test and write out LLM scripts on a small batch of files and measure efficacy</a:t>
          </a:r>
        </a:p>
      </dgm:t>
    </dgm:pt>
    <dgm:pt modelId="{005907A3-0E1B-42CA-A8DE-0BFF93541DDC}" type="parTrans" cxnId="{5A01D351-4DE6-4834-9343-8011FB50C865}">
      <dgm:prSet/>
      <dgm:spPr/>
    </dgm:pt>
    <dgm:pt modelId="{0ED5F38C-89D6-4B23-9898-51A12996F051}" type="sibTrans" cxnId="{5A01D351-4DE6-4834-9343-8011FB50C865}">
      <dgm:prSet/>
      <dgm:spPr/>
    </dgm:pt>
    <dgm:pt modelId="{487B1470-BCCE-4039-8027-2A6303E46EF8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Add</a:t>
          </a:r>
          <a:endParaRPr lang="en-US"/>
        </a:p>
      </dgm:t>
    </dgm:pt>
    <dgm:pt modelId="{D461B750-96E1-4890-9CF0-8EE978BF9A1F}" type="parTrans" cxnId="{BF245951-ACB0-4E87-8ED8-01F02A4096C0}">
      <dgm:prSet/>
      <dgm:spPr/>
    </dgm:pt>
    <dgm:pt modelId="{71416156-6FAE-4AE9-8A03-C84D3A9077CE}" type="sibTrans" cxnId="{BF245951-ACB0-4E87-8ED8-01F02A4096C0}">
      <dgm:prSet/>
      <dgm:spPr/>
    </dgm:pt>
    <dgm:pt modelId="{CBAD135F-30F8-41B5-A267-BDF81DB1D395}" type="pres">
      <dgm:prSet presAssocID="{60AF369B-2D0C-4004-A46C-CBB08BDE0C34}" presName="Name0" presStyleCnt="0">
        <dgm:presLayoutVars>
          <dgm:dir/>
          <dgm:animLvl val="lvl"/>
          <dgm:resizeHandles val="exact"/>
        </dgm:presLayoutVars>
      </dgm:prSet>
      <dgm:spPr/>
    </dgm:pt>
    <dgm:pt modelId="{228F16EE-C77C-4ABB-A14E-26FAA11ED42C}" type="pres">
      <dgm:prSet presAssocID="{A224BE23-8FF7-418B-9666-D7D5D610ECC6}" presName="linNode" presStyleCnt="0"/>
      <dgm:spPr/>
    </dgm:pt>
    <dgm:pt modelId="{F5048CF7-D60B-4C37-BDD3-E4ED413A3A8C}" type="pres">
      <dgm:prSet presAssocID="{A224BE23-8FF7-418B-9666-D7D5D610ECC6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F22F0335-BF67-492B-84F3-A12B10A20719}" type="pres">
      <dgm:prSet presAssocID="{A224BE23-8FF7-418B-9666-D7D5D610ECC6}" presName="descendantText" presStyleLbl="alignNode1" presStyleIdx="0" presStyleCnt="4">
        <dgm:presLayoutVars>
          <dgm:bulletEnabled/>
        </dgm:presLayoutVars>
      </dgm:prSet>
      <dgm:spPr/>
    </dgm:pt>
    <dgm:pt modelId="{737B65BE-6139-42A9-81D9-5A473E9A7E0C}" type="pres">
      <dgm:prSet presAssocID="{C10B8BD7-509D-484C-BC4A-2D0935B8F459}" presName="sp" presStyleCnt="0"/>
      <dgm:spPr/>
    </dgm:pt>
    <dgm:pt modelId="{073D80B0-C64E-4E15-9BD1-AB0664905E23}" type="pres">
      <dgm:prSet presAssocID="{D75CF8AB-796F-4FA7-88EB-9EC34022ACD1}" presName="linNode" presStyleCnt="0"/>
      <dgm:spPr/>
    </dgm:pt>
    <dgm:pt modelId="{E87BAAD3-B33B-4B26-8EBF-DAB7D8F87170}" type="pres">
      <dgm:prSet presAssocID="{D75CF8AB-796F-4FA7-88EB-9EC34022ACD1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7767171B-B89E-4D54-A604-D5A12B8FE974}" type="pres">
      <dgm:prSet presAssocID="{D75CF8AB-796F-4FA7-88EB-9EC34022ACD1}" presName="descendantText" presStyleLbl="alignNode1" presStyleIdx="1" presStyleCnt="4">
        <dgm:presLayoutVars>
          <dgm:bulletEnabled/>
        </dgm:presLayoutVars>
      </dgm:prSet>
      <dgm:spPr/>
    </dgm:pt>
    <dgm:pt modelId="{E5EE2026-1656-42C0-A741-4900B5B938D1}" type="pres">
      <dgm:prSet presAssocID="{EC596D50-740F-4BD2-8876-BEA2CC012D5A}" presName="sp" presStyleCnt="0"/>
      <dgm:spPr/>
    </dgm:pt>
    <dgm:pt modelId="{311B68F9-5E2E-4BEF-A3B5-E7FE2E4F634E}" type="pres">
      <dgm:prSet presAssocID="{A0FCEF26-A515-45F8-886D-13975C891CE8}" presName="linNode" presStyleCnt="0"/>
      <dgm:spPr/>
    </dgm:pt>
    <dgm:pt modelId="{B93028D3-D51C-4E5D-8BB1-DAD4D264B03E}" type="pres">
      <dgm:prSet presAssocID="{A0FCEF26-A515-45F8-886D-13975C891CE8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8FB1EECA-A44B-4523-83AB-244D2422A66A}" type="pres">
      <dgm:prSet presAssocID="{A0FCEF26-A515-45F8-886D-13975C891CE8}" presName="descendantText" presStyleLbl="alignNode1" presStyleIdx="2" presStyleCnt="4">
        <dgm:presLayoutVars>
          <dgm:bulletEnabled/>
        </dgm:presLayoutVars>
      </dgm:prSet>
      <dgm:spPr/>
    </dgm:pt>
    <dgm:pt modelId="{D5BA4265-F01A-45F4-86FE-A8C1C9FCA52A}" type="pres">
      <dgm:prSet presAssocID="{A80CD925-982B-4FA3-A9A3-F9687CFA715E}" presName="sp" presStyleCnt="0"/>
      <dgm:spPr/>
    </dgm:pt>
    <dgm:pt modelId="{A65967C6-9683-432B-9C5A-CE5B94DC7445}" type="pres">
      <dgm:prSet presAssocID="{487B1470-BCCE-4039-8027-2A6303E46EF8}" presName="linNode" presStyleCnt="0"/>
      <dgm:spPr/>
    </dgm:pt>
    <dgm:pt modelId="{91A4543E-D4A5-456A-BCE9-3F2D944479AB}" type="pres">
      <dgm:prSet presAssocID="{487B1470-BCCE-4039-8027-2A6303E46EF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D47514EE-C064-4D53-9F69-4C07B06C1503}" type="pres">
      <dgm:prSet presAssocID="{487B1470-BCCE-4039-8027-2A6303E46EF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534DD200-1703-43DC-A70A-63E5E3AB60C5}" srcId="{60AF369B-2D0C-4004-A46C-CBB08BDE0C34}" destId="{D75CF8AB-796F-4FA7-88EB-9EC34022ACD1}" srcOrd="1" destOrd="0" parTransId="{E8C77059-7C02-4FD0-9809-F8101714EF33}" sibTransId="{EC596D50-740F-4BD2-8876-BEA2CC012D5A}"/>
    <dgm:cxn modelId="{7FEC9406-21CE-43A6-A26B-225EC567105D}" type="presOf" srcId="{60AF369B-2D0C-4004-A46C-CBB08BDE0C34}" destId="{CBAD135F-30F8-41B5-A267-BDF81DB1D395}" srcOrd="0" destOrd="0" presId="urn:microsoft.com/office/officeart/2016/7/layout/VerticalHollowActionList"/>
    <dgm:cxn modelId="{405C8E08-0792-477C-85E8-A182004934F2}" type="presOf" srcId="{255C31DE-7472-4B30-92F7-95A52160CF93}" destId="{D47514EE-C064-4D53-9F69-4C07B06C1503}" srcOrd="0" destOrd="0" presId="urn:microsoft.com/office/officeart/2016/7/layout/VerticalHollowActionList"/>
    <dgm:cxn modelId="{DDC1DD0C-0E25-48CF-8791-F8126C9EAECE}" srcId="{A224BE23-8FF7-418B-9666-D7D5D610ECC6}" destId="{AF1C108C-219C-4CF8-A295-D231B2089F0F}" srcOrd="0" destOrd="0" parTransId="{25637B7E-9002-4F57-8221-8B73E8198538}" sibTransId="{0C872837-6B67-4C07-ACD7-6025B6794AD7}"/>
    <dgm:cxn modelId="{AE710022-1F37-4C1D-95B6-7BC3D300DA95}" type="presOf" srcId="{AF1C108C-219C-4CF8-A295-D231B2089F0F}" destId="{F22F0335-BF67-492B-84F3-A12B10A20719}" srcOrd="0" destOrd="0" presId="urn:microsoft.com/office/officeart/2016/7/layout/VerticalHollowActionList"/>
    <dgm:cxn modelId="{C24AB037-2A4C-4F64-B5F3-A861EAC4EAB2}" srcId="{60AF369B-2D0C-4004-A46C-CBB08BDE0C34}" destId="{A0FCEF26-A515-45F8-886D-13975C891CE8}" srcOrd="2" destOrd="0" parTransId="{A321ACAA-C9D4-4385-B4C0-E95ED5C115E2}" sibTransId="{A80CD925-982B-4FA3-A9A3-F9687CFA715E}"/>
    <dgm:cxn modelId="{68099944-263D-40CE-BE44-6E7A6620E59E}" srcId="{A0FCEF26-A515-45F8-886D-13975C891CE8}" destId="{CD48A6A1-2646-4573-96FE-5B824D4F92AC}" srcOrd="0" destOrd="0" parTransId="{4D7B3F73-3DD7-4988-98E6-F0EF8B88FFCE}" sibTransId="{5C4C6531-5A64-478B-A1A6-023F4E2A7186}"/>
    <dgm:cxn modelId="{BF245951-ACB0-4E87-8ED8-01F02A4096C0}" srcId="{60AF369B-2D0C-4004-A46C-CBB08BDE0C34}" destId="{487B1470-BCCE-4039-8027-2A6303E46EF8}" srcOrd="3" destOrd="0" parTransId="{D461B750-96E1-4890-9CF0-8EE978BF9A1F}" sibTransId="{71416156-6FAE-4AE9-8A03-C84D3A9077CE}"/>
    <dgm:cxn modelId="{5A01D351-4DE6-4834-9343-8011FB50C865}" srcId="{487B1470-BCCE-4039-8027-2A6303E46EF8}" destId="{255C31DE-7472-4B30-92F7-95A52160CF93}" srcOrd="0" destOrd="0" parTransId="{005907A3-0E1B-42CA-A8DE-0BFF93541DDC}" sibTransId="{0ED5F38C-89D6-4B23-9898-51A12996F051}"/>
    <dgm:cxn modelId="{0F8D6154-1DBE-4080-A95B-B347EE68C4E2}" srcId="{D75CF8AB-796F-4FA7-88EB-9EC34022ACD1}" destId="{5319030A-9B5A-40E4-AF71-98E97D015E93}" srcOrd="0" destOrd="0" parTransId="{A0920419-D192-41F1-88AF-5D9D8F726FD4}" sibTransId="{2BEAC395-8C12-405A-88BB-F989EB414491}"/>
    <dgm:cxn modelId="{4EB642B7-D4E5-4AE4-8761-FBEC58C2690A}" type="presOf" srcId="{A0FCEF26-A515-45F8-886D-13975C891CE8}" destId="{B93028D3-D51C-4E5D-8BB1-DAD4D264B03E}" srcOrd="0" destOrd="0" presId="urn:microsoft.com/office/officeart/2016/7/layout/VerticalHollowActionList"/>
    <dgm:cxn modelId="{6C2C85E0-28CE-4F90-B808-FB2DEA2C3851}" type="presOf" srcId="{5319030A-9B5A-40E4-AF71-98E97D015E93}" destId="{7767171B-B89E-4D54-A604-D5A12B8FE974}" srcOrd="0" destOrd="0" presId="urn:microsoft.com/office/officeart/2016/7/layout/VerticalHollowActionList"/>
    <dgm:cxn modelId="{C560D6E2-DA16-411B-AFA4-D7D7DFFECF20}" srcId="{60AF369B-2D0C-4004-A46C-CBB08BDE0C34}" destId="{A224BE23-8FF7-418B-9666-D7D5D610ECC6}" srcOrd="0" destOrd="0" parTransId="{2D47ABB1-1BD7-47D6-A086-746279D5433C}" sibTransId="{C10B8BD7-509D-484C-BC4A-2D0935B8F459}"/>
    <dgm:cxn modelId="{11F253E5-C561-44EA-8856-29C8E444D3BB}" type="presOf" srcId="{CD48A6A1-2646-4573-96FE-5B824D4F92AC}" destId="{8FB1EECA-A44B-4523-83AB-244D2422A66A}" srcOrd="0" destOrd="0" presId="urn:microsoft.com/office/officeart/2016/7/layout/VerticalHollowActionList"/>
    <dgm:cxn modelId="{61DD3CF0-5E42-479A-BFB9-DCA8D972E69D}" type="presOf" srcId="{487B1470-BCCE-4039-8027-2A6303E46EF8}" destId="{91A4543E-D4A5-456A-BCE9-3F2D944479AB}" srcOrd="0" destOrd="0" presId="urn:microsoft.com/office/officeart/2016/7/layout/VerticalHollowActionList"/>
    <dgm:cxn modelId="{1B8FBCF5-682C-4688-90BE-29DE15F35800}" type="presOf" srcId="{D75CF8AB-796F-4FA7-88EB-9EC34022ACD1}" destId="{E87BAAD3-B33B-4B26-8EBF-DAB7D8F87170}" srcOrd="0" destOrd="0" presId="urn:microsoft.com/office/officeart/2016/7/layout/VerticalHollowActionList"/>
    <dgm:cxn modelId="{3CC939F8-6916-43A1-BE60-E1BB48D82F00}" type="presOf" srcId="{A224BE23-8FF7-418B-9666-D7D5D610ECC6}" destId="{F5048CF7-D60B-4C37-BDD3-E4ED413A3A8C}" srcOrd="0" destOrd="0" presId="urn:microsoft.com/office/officeart/2016/7/layout/VerticalHollowActionList"/>
    <dgm:cxn modelId="{3BC71A46-F134-41A4-B6D7-FE9BAD14B3F0}" type="presParOf" srcId="{CBAD135F-30F8-41B5-A267-BDF81DB1D395}" destId="{228F16EE-C77C-4ABB-A14E-26FAA11ED42C}" srcOrd="0" destOrd="0" presId="urn:microsoft.com/office/officeart/2016/7/layout/VerticalHollowActionList"/>
    <dgm:cxn modelId="{8595004D-1BB4-4705-9C5D-D9A7CBCBD380}" type="presParOf" srcId="{228F16EE-C77C-4ABB-A14E-26FAA11ED42C}" destId="{F5048CF7-D60B-4C37-BDD3-E4ED413A3A8C}" srcOrd="0" destOrd="0" presId="urn:microsoft.com/office/officeart/2016/7/layout/VerticalHollowActionList"/>
    <dgm:cxn modelId="{ABFB09E9-F287-4147-A3B3-405A2EA558DE}" type="presParOf" srcId="{228F16EE-C77C-4ABB-A14E-26FAA11ED42C}" destId="{F22F0335-BF67-492B-84F3-A12B10A20719}" srcOrd="1" destOrd="0" presId="urn:microsoft.com/office/officeart/2016/7/layout/VerticalHollowActionList"/>
    <dgm:cxn modelId="{0568B0F1-D9F1-42D2-A683-B4840F9BC007}" type="presParOf" srcId="{CBAD135F-30F8-41B5-A267-BDF81DB1D395}" destId="{737B65BE-6139-42A9-81D9-5A473E9A7E0C}" srcOrd="1" destOrd="0" presId="urn:microsoft.com/office/officeart/2016/7/layout/VerticalHollowActionList"/>
    <dgm:cxn modelId="{AE6A2C13-B775-4D5C-857B-48DBC3DCCED1}" type="presParOf" srcId="{CBAD135F-30F8-41B5-A267-BDF81DB1D395}" destId="{073D80B0-C64E-4E15-9BD1-AB0664905E23}" srcOrd="2" destOrd="0" presId="urn:microsoft.com/office/officeart/2016/7/layout/VerticalHollowActionList"/>
    <dgm:cxn modelId="{1C31701D-86C3-437D-A851-BBEC47EA1F62}" type="presParOf" srcId="{073D80B0-C64E-4E15-9BD1-AB0664905E23}" destId="{E87BAAD3-B33B-4B26-8EBF-DAB7D8F87170}" srcOrd="0" destOrd="0" presId="urn:microsoft.com/office/officeart/2016/7/layout/VerticalHollowActionList"/>
    <dgm:cxn modelId="{5216FCAC-8035-4F96-A49D-C70A72D5C4E5}" type="presParOf" srcId="{073D80B0-C64E-4E15-9BD1-AB0664905E23}" destId="{7767171B-B89E-4D54-A604-D5A12B8FE974}" srcOrd="1" destOrd="0" presId="urn:microsoft.com/office/officeart/2016/7/layout/VerticalHollowActionList"/>
    <dgm:cxn modelId="{9D321FA6-3A68-46F0-8F78-1E4B7CA99E4D}" type="presParOf" srcId="{CBAD135F-30F8-41B5-A267-BDF81DB1D395}" destId="{E5EE2026-1656-42C0-A741-4900B5B938D1}" srcOrd="3" destOrd="0" presId="urn:microsoft.com/office/officeart/2016/7/layout/VerticalHollowActionList"/>
    <dgm:cxn modelId="{CD71C02D-2E2B-457D-8664-9F98E6B5822E}" type="presParOf" srcId="{CBAD135F-30F8-41B5-A267-BDF81DB1D395}" destId="{311B68F9-5E2E-4BEF-A3B5-E7FE2E4F634E}" srcOrd="4" destOrd="0" presId="urn:microsoft.com/office/officeart/2016/7/layout/VerticalHollowActionList"/>
    <dgm:cxn modelId="{EB73FEC2-4D08-4076-974A-E6DF73A4137E}" type="presParOf" srcId="{311B68F9-5E2E-4BEF-A3B5-E7FE2E4F634E}" destId="{B93028D3-D51C-4E5D-8BB1-DAD4D264B03E}" srcOrd="0" destOrd="0" presId="urn:microsoft.com/office/officeart/2016/7/layout/VerticalHollowActionList"/>
    <dgm:cxn modelId="{26957C5C-6BE8-41F0-AF1B-F6E02457B6B2}" type="presParOf" srcId="{311B68F9-5E2E-4BEF-A3B5-E7FE2E4F634E}" destId="{8FB1EECA-A44B-4523-83AB-244D2422A66A}" srcOrd="1" destOrd="0" presId="urn:microsoft.com/office/officeart/2016/7/layout/VerticalHollowActionList"/>
    <dgm:cxn modelId="{D3AFCEBE-D4B0-4DC1-BD3A-B117EF61C422}" type="presParOf" srcId="{CBAD135F-30F8-41B5-A267-BDF81DB1D395}" destId="{D5BA4265-F01A-45F4-86FE-A8C1C9FCA52A}" srcOrd="5" destOrd="0" presId="urn:microsoft.com/office/officeart/2016/7/layout/VerticalHollowActionList"/>
    <dgm:cxn modelId="{1E07A077-161C-4817-83C5-CCB08929B3A5}" type="presParOf" srcId="{CBAD135F-30F8-41B5-A267-BDF81DB1D395}" destId="{A65967C6-9683-432B-9C5A-CE5B94DC7445}" srcOrd="6" destOrd="0" presId="urn:microsoft.com/office/officeart/2016/7/layout/VerticalHollowActionList"/>
    <dgm:cxn modelId="{E6C5CAC1-85A8-421F-9782-9E7014159205}" type="presParOf" srcId="{A65967C6-9683-432B-9C5A-CE5B94DC7445}" destId="{91A4543E-D4A5-456A-BCE9-3F2D944479AB}" srcOrd="0" destOrd="0" presId="urn:microsoft.com/office/officeart/2016/7/layout/VerticalHollowActionList"/>
    <dgm:cxn modelId="{75AB1F86-3D66-4F7D-BEDA-DC8D03F0CD26}" type="presParOf" srcId="{A65967C6-9683-432B-9C5A-CE5B94DC7445}" destId="{D47514EE-C064-4D53-9F69-4C07B06C150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1959D3-F00F-4CDD-8DDC-A74098B414D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71FA4D9-81BE-4C1D-A4C8-F944C63AA3BA}">
      <dgm:prSet/>
      <dgm:spPr/>
      <dgm:t>
        <a:bodyPr/>
        <a:lstStyle/>
        <a:p>
          <a:r>
            <a:rPr lang="en-US"/>
            <a:t>Holiday Break</a:t>
          </a:r>
        </a:p>
      </dgm:t>
    </dgm:pt>
    <dgm:pt modelId="{F210A1C0-901A-4011-B923-FB9BA1BA01CD}" type="parTrans" cxnId="{7C9FD0E2-A59E-472A-8D21-36DE389BC8BA}">
      <dgm:prSet/>
      <dgm:spPr/>
      <dgm:t>
        <a:bodyPr/>
        <a:lstStyle/>
        <a:p>
          <a:endParaRPr lang="en-US"/>
        </a:p>
      </dgm:t>
    </dgm:pt>
    <dgm:pt modelId="{8B0BAFA7-9481-4400-952F-46FD77641422}" type="sibTrans" cxnId="{7C9FD0E2-A59E-472A-8D21-36DE389BC8BA}">
      <dgm:prSet/>
      <dgm:spPr/>
      <dgm:t>
        <a:bodyPr/>
        <a:lstStyle/>
        <a:p>
          <a:endParaRPr lang="en-US"/>
        </a:p>
      </dgm:t>
    </dgm:pt>
    <dgm:pt modelId="{8832486D-EEA0-4922-A926-70FB1585770C}">
      <dgm:prSet/>
      <dgm:spPr/>
      <dgm:t>
        <a:bodyPr/>
        <a:lstStyle/>
        <a:p>
          <a:r>
            <a:rPr lang="en-US"/>
            <a:t>Optimized and Scaled vector RAG pipeline to quantify results</a:t>
          </a:r>
        </a:p>
      </dgm:t>
    </dgm:pt>
    <dgm:pt modelId="{E2A6C270-84F7-4D0C-AE93-3BF9C954BD80}" type="parTrans" cxnId="{7470BFDF-0C4D-4927-AEB2-C049F7AAD616}">
      <dgm:prSet/>
      <dgm:spPr/>
      <dgm:t>
        <a:bodyPr/>
        <a:lstStyle/>
        <a:p>
          <a:endParaRPr lang="en-US"/>
        </a:p>
      </dgm:t>
    </dgm:pt>
    <dgm:pt modelId="{69AB6D56-3253-430A-AD19-AE2E06A9E69D}" type="sibTrans" cxnId="{7470BFDF-0C4D-4927-AEB2-C049F7AAD616}">
      <dgm:prSet/>
      <dgm:spPr/>
      <dgm:t>
        <a:bodyPr/>
        <a:lstStyle/>
        <a:p>
          <a:endParaRPr lang="en-US"/>
        </a:p>
      </dgm:t>
    </dgm:pt>
    <dgm:pt modelId="{3E269501-D3E1-441D-99F6-71F3065F2B34}">
      <dgm:prSet/>
      <dgm:spPr/>
      <dgm:t>
        <a:bodyPr/>
        <a:lstStyle/>
        <a:p>
          <a:r>
            <a:rPr lang="en-US"/>
            <a:t>Adjusted many code aspects to work with high scaled data</a:t>
          </a:r>
        </a:p>
      </dgm:t>
    </dgm:pt>
    <dgm:pt modelId="{5B6124AE-7268-4550-8A1D-C80777972053}" type="parTrans" cxnId="{BF20B2FD-58B6-4A77-AA44-AD90C8FC95B7}">
      <dgm:prSet/>
      <dgm:spPr/>
      <dgm:t>
        <a:bodyPr/>
        <a:lstStyle/>
        <a:p>
          <a:endParaRPr lang="en-US"/>
        </a:p>
      </dgm:t>
    </dgm:pt>
    <dgm:pt modelId="{C73A2AA2-EEA5-42B1-AD2F-41D9A2A8CA4E}" type="sibTrans" cxnId="{BF20B2FD-58B6-4A77-AA44-AD90C8FC95B7}">
      <dgm:prSet/>
      <dgm:spPr/>
      <dgm:t>
        <a:bodyPr/>
        <a:lstStyle/>
        <a:p>
          <a:endParaRPr lang="en-US"/>
        </a:p>
      </dgm:t>
    </dgm:pt>
    <dgm:pt modelId="{469EED1E-B478-4E6A-983D-D3C3C5CBFA58}">
      <dgm:prSet/>
      <dgm:spPr/>
      <dgm:t>
        <a:bodyPr/>
        <a:lstStyle/>
        <a:p>
          <a:r>
            <a:rPr lang="en-US"/>
            <a:t>Added multiple models support</a:t>
          </a:r>
        </a:p>
      </dgm:t>
    </dgm:pt>
    <dgm:pt modelId="{820C2492-0912-4BAC-95A2-3C8C7F2BE057}" type="parTrans" cxnId="{A4F0A92E-ED9F-404F-AB2F-99AFE1B23B5F}">
      <dgm:prSet/>
      <dgm:spPr/>
      <dgm:t>
        <a:bodyPr/>
        <a:lstStyle/>
        <a:p>
          <a:endParaRPr lang="en-US"/>
        </a:p>
      </dgm:t>
    </dgm:pt>
    <dgm:pt modelId="{50487E03-32DC-475F-8951-ED59A7F62E14}" type="sibTrans" cxnId="{A4F0A92E-ED9F-404F-AB2F-99AFE1B23B5F}">
      <dgm:prSet/>
      <dgm:spPr/>
      <dgm:t>
        <a:bodyPr/>
        <a:lstStyle/>
        <a:p>
          <a:endParaRPr lang="en-US"/>
        </a:p>
      </dgm:t>
    </dgm:pt>
    <dgm:pt modelId="{CF54BA9A-0497-4266-8D10-F98DD1EDF797}">
      <dgm:prSet/>
      <dgm:spPr/>
      <dgm:t>
        <a:bodyPr/>
        <a:lstStyle/>
        <a:p>
          <a:r>
            <a:rPr lang="en-US"/>
            <a:t>Began research into taking the assembly (.s) files and converting to CFG</a:t>
          </a:r>
        </a:p>
      </dgm:t>
    </dgm:pt>
    <dgm:pt modelId="{C9113151-C9D4-4627-BA0B-8BF2CD443FC5}" type="parTrans" cxnId="{74A3EBDF-A955-4ACA-9EB0-DD3E5263D539}">
      <dgm:prSet/>
      <dgm:spPr/>
      <dgm:t>
        <a:bodyPr/>
        <a:lstStyle/>
        <a:p>
          <a:endParaRPr lang="en-US"/>
        </a:p>
      </dgm:t>
    </dgm:pt>
    <dgm:pt modelId="{DCF87551-D209-4989-AF2D-38369C8A8A87}" type="sibTrans" cxnId="{74A3EBDF-A955-4ACA-9EB0-DD3E5263D539}">
      <dgm:prSet/>
      <dgm:spPr/>
      <dgm:t>
        <a:bodyPr/>
        <a:lstStyle/>
        <a:p>
          <a:endParaRPr lang="en-US"/>
        </a:p>
      </dgm:t>
    </dgm:pt>
    <dgm:pt modelId="{108C9C1A-6E4D-45BC-AC4D-E6DF24828BFA}">
      <dgm:prSet/>
      <dgm:spPr/>
      <dgm:t>
        <a:bodyPr/>
        <a:lstStyle/>
        <a:p>
          <a:r>
            <a:rPr lang="en-US"/>
            <a:t>Tested Ghidra headless analysis </a:t>
          </a:r>
        </a:p>
      </dgm:t>
    </dgm:pt>
    <dgm:pt modelId="{B1670304-4F35-481A-9ABE-19F75996DDD4}" type="parTrans" cxnId="{F1CB9C20-F42E-469F-8C50-51F671301A5B}">
      <dgm:prSet/>
      <dgm:spPr/>
      <dgm:t>
        <a:bodyPr/>
        <a:lstStyle/>
        <a:p>
          <a:endParaRPr lang="en-US"/>
        </a:p>
      </dgm:t>
    </dgm:pt>
    <dgm:pt modelId="{B321B786-FD95-41C8-A11E-C51B3E4F7E08}" type="sibTrans" cxnId="{F1CB9C20-F42E-469F-8C50-51F671301A5B}">
      <dgm:prSet/>
      <dgm:spPr/>
      <dgm:t>
        <a:bodyPr/>
        <a:lstStyle/>
        <a:p>
          <a:endParaRPr lang="en-US"/>
        </a:p>
      </dgm:t>
    </dgm:pt>
    <dgm:pt modelId="{6B7320D3-9743-4E80-A623-38867331983D}">
      <dgm:prSet/>
      <dgm:spPr/>
      <dgm:t>
        <a:bodyPr/>
        <a:lstStyle/>
        <a:p>
          <a:r>
            <a:rPr lang="en-US"/>
            <a:t>Tested Radare2</a:t>
          </a:r>
        </a:p>
      </dgm:t>
    </dgm:pt>
    <dgm:pt modelId="{B79570E7-BB09-4FE7-BE54-868CF079382C}" type="parTrans" cxnId="{01910135-6F0F-4CEC-A6F2-EB5029C277AF}">
      <dgm:prSet/>
      <dgm:spPr/>
      <dgm:t>
        <a:bodyPr/>
        <a:lstStyle/>
        <a:p>
          <a:endParaRPr lang="en-US"/>
        </a:p>
      </dgm:t>
    </dgm:pt>
    <dgm:pt modelId="{EBA9898C-BC45-414A-A690-4D35534BBFC6}" type="sibTrans" cxnId="{01910135-6F0F-4CEC-A6F2-EB5029C277AF}">
      <dgm:prSet/>
      <dgm:spPr/>
      <dgm:t>
        <a:bodyPr/>
        <a:lstStyle/>
        <a:p>
          <a:endParaRPr lang="en-US"/>
        </a:p>
      </dgm:t>
    </dgm:pt>
    <dgm:pt modelId="{714DCD5F-89C7-4E0D-AC96-993D901DC20B}">
      <dgm:prSet/>
      <dgm:spPr/>
      <dgm:t>
        <a:bodyPr/>
        <a:lstStyle/>
        <a:p>
          <a:r>
            <a:rPr lang="en-US"/>
            <a:t>Found that this is not going to work for our needs at this time. Pinning it and trying another route. </a:t>
          </a:r>
        </a:p>
      </dgm:t>
    </dgm:pt>
    <dgm:pt modelId="{3867E057-5F30-408C-A200-DD301CB31B07}" type="parTrans" cxnId="{352B0779-B9C4-4125-B061-B7271D995966}">
      <dgm:prSet/>
      <dgm:spPr/>
      <dgm:t>
        <a:bodyPr/>
        <a:lstStyle/>
        <a:p>
          <a:endParaRPr lang="en-US"/>
        </a:p>
      </dgm:t>
    </dgm:pt>
    <dgm:pt modelId="{91AF8BDE-7039-4A3D-8C72-C0B8E4A06C1F}" type="sibTrans" cxnId="{352B0779-B9C4-4125-B061-B7271D995966}">
      <dgm:prSet/>
      <dgm:spPr/>
      <dgm:t>
        <a:bodyPr/>
        <a:lstStyle/>
        <a:p>
          <a:endParaRPr lang="en-US"/>
        </a:p>
      </dgm:t>
    </dgm:pt>
    <dgm:pt modelId="{A7AB93C4-7A6D-428D-9BC6-CE212E1631D8}" type="pres">
      <dgm:prSet presAssocID="{B51959D3-F00F-4CDD-8DDC-A74098B414DF}" presName="linear" presStyleCnt="0">
        <dgm:presLayoutVars>
          <dgm:animLvl val="lvl"/>
          <dgm:resizeHandles val="exact"/>
        </dgm:presLayoutVars>
      </dgm:prSet>
      <dgm:spPr/>
    </dgm:pt>
    <dgm:pt modelId="{353DF8D5-C570-487C-9FB4-D4F88DA6347C}" type="pres">
      <dgm:prSet presAssocID="{371FA4D9-81BE-4C1D-A4C8-F944C63AA3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70E63EC-7B4B-44CB-A7F1-8D0AD3B10368}" type="pres">
      <dgm:prSet presAssocID="{8B0BAFA7-9481-4400-952F-46FD77641422}" presName="spacer" presStyleCnt="0"/>
      <dgm:spPr/>
    </dgm:pt>
    <dgm:pt modelId="{96B4D725-79C7-4E3F-9871-F7A7E27E313A}" type="pres">
      <dgm:prSet presAssocID="{8832486D-EEA0-4922-A926-70FB158577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D2E589-670B-4CA8-873C-28F28E5917CC}" type="pres">
      <dgm:prSet presAssocID="{8832486D-EEA0-4922-A926-70FB1585770C}" presName="childText" presStyleLbl="revTx" presStyleIdx="0" presStyleCnt="2">
        <dgm:presLayoutVars>
          <dgm:bulletEnabled val="1"/>
        </dgm:presLayoutVars>
      </dgm:prSet>
      <dgm:spPr/>
    </dgm:pt>
    <dgm:pt modelId="{363E2C37-3C92-44D2-8408-A820034967AB}" type="pres">
      <dgm:prSet presAssocID="{CF54BA9A-0497-4266-8D10-F98DD1EDF7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935B82C-BBB9-429B-AC91-643651CBD848}" type="pres">
      <dgm:prSet presAssocID="{CF54BA9A-0497-4266-8D10-F98DD1EDF79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9754106-3563-4A7D-AD7A-C83282ECC097}" type="presOf" srcId="{108C9C1A-6E4D-45BC-AC4D-E6DF24828BFA}" destId="{8935B82C-BBB9-429B-AC91-643651CBD848}" srcOrd="0" destOrd="0" presId="urn:microsoft.com/office/officeart/2005/8/layout/vList2"/>
    <dgm:cxn modelId="{F1CB9C20-F42E-469F-8C50-51F671301A5B}" srcId="{CF54BA9A-0497-4266-8D10-F98DD1EDF797}" destId="{108C9C1A-6E4D-45BC-AC4D-E6DF24828BFA}" srcOrd="0" destOrd="0" parTransId="{B1670304-4F35-481A-9ABE-19F75996DDD4}" sibTransId="{B321B786-FD95-41C8-A11E-C51B3E4F7E08}"/>
    <dgm:cxn modelId="{56065828-11C2-4139-B36B-34722E855719}" type="presOf" srcId="{371FA4D9-81BE-4C1D-A4C8-F944C63AA3BA}" destId="{353DF8D5-C570-487C-9FB4-D4F88DA6347C}" srcOrd="0" destOrd="0" presId="urn:microsoft.com/office/officeart/2005/8/layout/vList2"/>
    <dgm:cxn modelId="{A4F0A92E-ED9F-404F-AB2F-99AFE1B23B5F}" srcId="{8832486D-EEA0-4922-A926-70FB1585770C}" destId="{469EED1E-B478-4E6A-983D-D3C3C5CBFA58}" srcOrd="1" destOrd="0" parTransId="{820C2492-0912-4BAC-95A2-3C8C7F2BE057}" sibTransId="{50487E03-32DC-475F-8951-ED59A7F62E14}"/>
    <dgm:cxn modelId="{01910135-6F0F-4CEC-A6F2-EB5029C277AF}" srcId="{CF54BA9A-0497-4266-8D10-F98DD1EDF797}" destId="{6B7320D3-9743-4E80-A623-38867331983D}" srcOrd="1" destOrd="0" parTransId="{B79570E7-BB09-4FE7-BE54-868CF079382C}" sibTransId="{EBA9898C-BC45-414A-A690-4D35534BBFC6}"/>
    <dgm:cxn modelId="{719FA249-58A1-4520-B7FF-02FBE2D0EF0F}" type="presOf" srcId="{8832486D-EEA0-4922-A926-70FB1585770C}" destId="{96B4D725-79C7-4E3F-9871-F7A7E27E313A}" srcOrd="0" destOrd="0" presId="urn:microsoft.com/office/officeart/2005/8/layout/vList2"/>
    <dgm:cxn modelId="{9F3D804F-6026-4AED-AF00-56C2BE79A8D8}" type="presOf" srcId="{B51959D3-F00F-4CDD-8DDC-A74098B414DF}" destId="{A7AB93C4-7A6D-428D-9BC6-CE212E1631D8}" srcOrd="0" destOrd="0" presId="urn:microsoft.com/office/officeart/2005/8/layout/vList2"/>
    <dgm:cxn modelId="{352B0779-B9C4-4125-B061-B7271D995966}" srcId="{CF54BA9A-0497-4266-8D10-F98DD1EDF797}" destId="{714DCD5F-89C7-4E0D-AC96-993D901DC20B}" srcOrd="2" destOrd="0" parTransId="{3867E057-5F30-408C-A200-DD301CB31B07}" sibTransId="{91AF8BDE-7039-4A3D-8C72-C0B8E4A06C1F}"/>
    <dgm:cxn modelId="{EB19017A-2FD6-4807-B2D5-545F0EF5CBA0}" type="presOf" srcId="{CF54BA9A-0497-4266-8D10-F98DD1EDF797}" destId="{363E2C37-3C92-44D2-8408-A820034967AB}" srcOrd="0" destOrd="0" presId="urn:microsoft.com/office/officeart/2005/8/layout/vList2"/>
    <dgm:cxn modelId="{A9596380-F57F-4993-94DF-8E287E5846F1}" type="presOf" srcId="{714DCD5F-89C7-4E0D-AC96-993D901DC20B}" destId="{8935B82C-BBB9-429B-AC91-643651CBD848}" srcOrd="0" destOrd="2" presId="urn:microsoft.com/office/officeart/2005/8/layout/vList2"/>
    <dgm:cxn modelId="{608A2D9F-86FF-4D9B-A1B5-302CF3A3201F}" type="presOf" srcId="{469EED1E-B478-4E6A-983D-D3C3C5CBFA58}" destId="{62D2E589-670B-4CA8-873C-28F28E5917CC}" srcOrd="0" destOrd="1" presId="urn:microsoft.com/office/officeart/2005/8/layout/vList2"/>
    <dgm:cxn modelId="{E62F57AE-418C-43BE-892E-673F6006723B}" type="presOf" srcId="{3E269501-D3E1-441D-99F6-71F3065F2B34}" destId="{62D2E589-670B-4CA8-873C-28F28E5917CC}" srcOrd="0" destOrd="0" presId="urn:microsoft.com/office/officeart/2005/8/layout/vList2"/>
    <dgm:cxn modelId="{7470BFDF-0C4D-4927-AEB2-C049F7AAD616}" srcId="{B51959D3-F00F-4CDD-8DDC-A74098B414DF}" destId="{8832486D-EEA0-4922-A926-70FB1585770C}" srcOrd="1" destOrd="0" parTransId="{E2A6C270-84F7-4D0C-AE93-3BF9C954BD80}" sibTransId="{69AB6D56-3253-430A-AD19-AE2E06A9E69D}"/>
    <dgm:cxn modelId="{74A3EBDF-A955-4ACA-9EB0-DD3E5263D539}" srcId="{B51959D3-F00F-4CDD-8DDC-A74098B414DF}" destId="{CF54BA9A-0497-4266-8D10-F98DD1EDF797}" srcOrd="2" destOrd="0" parTransId="{C9113151-C9D4-4627-BA0B-8BF2CD443FC5}" sibTransId="{DCF87551-D209-4989-AF2D-38369C8A8A87}"/>
    <dgm:cxn modelId="{7C9FD0E2-A59E-472A-8D21-36DE389BC8BA}" srcId="{B51959D3-F00F-4CDD-8DDC-A74098B414DF}" destId="{371FA4D9-81BE-4C1D-A4C8-F944C63AA3BA}" srcOrd="0" destOrd="0" parTransId="{F210A1C0-901A-4011-B923-FB9BA1BA01CD}" sibTransId="{8B0BAFA7-9481-4400-952F-46FD77641422}"/>
    <dgm:cxn modelId="{CE1223FC-7F4D-4E52-83D4-1CEC37C7E1A4}" type="presOf" srcId="{6B7320D3-9743-4E80-A623-38867331983D}" destId="{8935B82C-BBB9-429B-AC91-643651CBD848}" srcOrd="0" destOrd="1" presId="urn:microsoft.com/office/officeart/2005/8/layout/vList2"/>
    <dgm:cxn modelId="{BF20B2FD-58B6-4A77-AA44-AD90C8FC95B7}" srcId="{8832486D-EEA0-4922-A926-70FB1585770C}" destId="{3E269501-D3E1-441D-99F6-71F3065F2B34}" srcOrd="0" destOrd="0" parTransId="{5B6124AE-7268-4550-8A1D-C80777972053}" sibTransId="{C73A2AA2-EEA5-42B1-AD2F-41D9A2A8CA4E}"/>
    <dgm:cxn modelId="{86BA95E8-3E93-4766-929A-02A3C738ECDC}" type="presParOf" srcId="{A7AB93C4-7A6D-428D-9BC6-CE212E1631D8}" destId="{353DF8D5-C570-487C-9FB4-D4F88DA6347C}" srcOrd="0" destOrd="0" presId="urn:microsoft.com/office/officeart/2005/8/layout/vList2"/>
    <dgm:cxn modelId="{8AC96F7B-4018-4FEA-99F1-7AA4F9997EA0}" type="presParOf" srcId="{A7AB93C4-7A6D-428D-9BC6-CE212E1631D8}" destId="{270E63EC-7B4B-44CB-A7F1-8D0AD3B10368}" srcOrd="1" destOrd="0" presId="urn:microsoft.com/office/officeart/2005/8/layout/vList2"/>
    <dgm:cxn modelId="{468949C9-E52A-47D4-B8BF-B8810A0B04EA}" type="presParOf" srcId="{A7AB93C4-7A6D-428D-9BC6-CE212E1631D8}" destId="{96B4D725-79C7-4E3F-9871-F7A7E27E313A}" srcOrd="2" destOrd="0" presId="urn:microsoft.com/office/officeart/2005/8/layout/vList2"/>
    <dgm:cxn modelId="{8F7B7F47-18D2-4B19-B8E9-EA192BD7C12D}" type="presParOf" srcId="{A7AB93C4-7A6D-428D-9BC6-CE212E1631D8}" destId="{62D2E589-670B-4CA8-873C-28F28E5917CC}" srcOrd="3" destOrd="0" presId="urn:microsoft.com/office/officeart/2005/8/layout/vList2"/>
    <dgm:cxn modelId="{C470316E-E41D-4961-BED4-FB5C430D2121}" type="presParOf" srcId="{A7AB93C4-7A6D-428D-9BC6-CE212E1631D8}" destId="{363E2C37-3C92-44D2-8408-A820034967AB}" srcOrd="4" destOrd="0" presId="urn:microsoft.com/office/officeart/2005/8/layout/vList2"/>
    <dgm:cxn modelId="{2B0D9C9E-5349-4579-A17E-95D5087B5792}" type="presParOf" srcId="{A7AB93C4-7A6D-428D-9BC6-CE212E1631D8}" destId="{8935B82C-BBB9-429B-AC91-643651CBD84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1AF173-B339-4239-A0A6-AE2582FB86C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07BD10-2E7F-40F8-A4F2-ADF22FCE43D9}">
      <dgm:prSet/>
      <dgm:spPr/>
      <dgm:t>
        <a:bodyPr/>
        <a:lstStyle/>
        <a:p>
          <a:r>
            <a:rPr lang="en-US"/>
            <a:t>Run large scale tests to quantify RAG pipeline performance</a:t>
          </a:r>
        </a:p>
      </dgm:t>
    </dgm:pt>
    <dgm:pt modelId="{D4DF8039-1CAB-4D7F-9A49-53970B0AD8F3}" type="parTrans" cxnId="{4782B520-6A10-4119-A81B-C62C51FBD95C}">
      <dgm:prSet/>
      <dgm:spPr/>
      <dgm:t>
        <a:bodyPr/>
        <a:lstStyle/>
        <a:p>
          <a:endParaRPr lang="en-US"/>
        </a:p>
      </dgm:t>
    </dgm:pt>
    <dgm:pt modelId="{59174119-2E7F-4DF2-9946-ADA393752A35}" type="sibTrans" cxnId="{4782B520-6A10-4119-A81B-C62C51FBD95C}">
      <dgm:prSet/>
      <dgm:spPr/>
      <dgm:t>
        <a:bodyPr/>
        <a:lstStyle/>
        <a:p>
          <a:endParaRPr lang="en-US"/>
        </a:p>
      </dgm:t>
    </dgm:pt>
    <dgm:pt modelId="{8A2A5CEF-695C-4474-83B1-39D4902E71BD}">
      <dgm:prSet/>
      <dgm:spPr/>
      <dgm:t>
        <a:bodyPr/>
        <a:lstStyle/>
        <a:p>
          <a:r>
            <a:rPr lang="en-US"/>
            <a:t>Pivoting from the previous attempt of using assembly file to CFG</a:t>
          </a:r>
        </a:p>
      </dgm:t>
    </dgm:pt>
    <dgm:pt modelId="{A5009698-DEA9-4F6A-9FB3-DF31CBB4BE7C}" type="parTrans" cxnId="{628A9FBF-3277-4511-954C-C256A4C38B31}">
      <dgm:prSet/>
      <dgm:spPr/>
      <dgm:t>
        <a:bodyPr/>
        <a:lstStyle/>
        <a:p>
          <a:endParaRPr lang="en-US"/>
        </a:p>
      </dgm:t>
    </dgm:pt>
    <dgm:pt modelId="{FAD182FF-11AB-4E17-9291-A86349E4BCB9}" type="sibTrans" cxnId="{628A9FBF-3277-4511-954C-C256A4C38B31}">
      <dgm:prSet/>
      <dgm:spPr/>
      <dgm:t>
        <a:bodyPr/>
        <a:lstStyle/>
        <a:p>
          <a:endParaRPr lang="en-US"/>
        </a:p>
      </dgm:t>
    </dgm:pt>
    <dgm:pt modelId="{CEA2C947-C94D-4766-985B-96F9FBE3E7EE}">
      <dgm:prSet/>
      <dgm:spPr/>
      <dgm:t>
        <a:bodyPr/>
        <a:lstStyle/>
        <a:p>
          <a:r>
            <a:rPr lang="en-US"/>
            <a:t>Instead we are going to do research into doing multiple passes and using the resulting .c file and then creating the CFG from that file.</a:t>
          </a:r>
        </a:p>
      </dgm:t>
    </dgm:pt>
    <dgm:pt modelId="{105C34DC-3851-4986-8E56-4824A025264B}" type="parTrans" cxnId="{16B28271-6CBA-40CF-BE2F-3974391B841A}">
      <dgm:prSet/>
      <dgm:spPr/>
      <dgm:t>
        <a:bodyPr/>
        <a:lstStyle/>
        <a:p>
          <a:endParaRPr lang="en-US"/>
        </a:p>
      </dgm:t>
    </dgm:pt>
    <dgm:pt modelId="{6B281671-3543-4CF9-85D8-0BE1C166BA49}" type="sibTrans" cxnId="{16B28271-6CBA-40CF-BE2F-3974391B841A}">
      <dgm:prSet/>
      <dgm:spPr/>
      <dgm:t>
        <a:bodyPr/>
        <a:lstStyle/>
        <a:p>
          <a:endParaRPr lang="en-US"/>
        </a:p>
      </dgm:t>
    </dgm:pt>
    <dgm:pt modelId="{0F3174C1-2EC4-41E9-B718-172A6DBB364A}" type="pres">
      <dgm:prSet presAssocID="{891AF173-B339-4239-A0A6-AE2582FB86C4}" presName="linear" presStyleCnt="0">
        <dgm:presLayoutVars>
          <dgm:animLvl val="lvl"/>
          <dgm:resizeHandles val="exact"/>
        </dgm:presLayoutVars>
      </dgm:prSet>
      <dgm:spPr/>
    </dgm:pt>
    <dgm:pt modelId="{514493E7-2FCE-452F-844F-C9B728E958DB}" type="pres">
      <dgm:prSet presAssocID="{7807BD10-2E7F-40F8-A4F2-ADF22FCE4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65FD32-06E9-48D4-88FE-3F09E4E4CC7B}" type="pres">
      <dgm:prSet presAssocID="{59174119-2E7F-4DF2-9946-ADA393752A35}" presName="spacer" presStyleCnt="0"/>
      <dgm:spPr/>
    </dgm:pt>
    <dgm:pt modelId="{A59531CD-3FBB-462B-B489-60613A62B97D}" type="pres">
      <dgm:prSet presAssocID="{8A2A5CEF-695C-4474-83B1-39D4902E71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2A43A3-787D-4D2F-8F79-F6E1C8725A57}" type="pres">
      <dgm:prSet presAssocID="{8A2A5CEF-695C-4474-83B1-39D4902E71B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82B520-6A10-4119-A81B-C62C51FBD95C}" srcId="{891AF173-B339-4239-A0A6-AE2582FB86C4}" destId="{7807BD10-2E7F-40F8-A4F2-ADF22FCE43D9}" srcOrd="0" destOrd="0" parTransId="{D4DF8039-1CAB-4D7F-9A49-53970B0AD8F3}" sibTransId="{59174119-2E7F-4DF2-9946-ADA393752A35}"/>
    <dgm:cxn modelId="{16B28271-6CBA-40CF-BE2F-3974391B841A}" srcId="{8A2A5CEF-695C-4474-83B1-39D4902E71BD}" destId="{CEA2C947-C94D-4766-985B-96F9FBE3E7EE}" srcOrd="0" destOrd="0" parTransId="{105C34DC-3851-4986-8E56-4824A025264B}" sibTransId="{6B281671-3543-4CF9-85D8-0BE1C166BA49}"/>
    <dgm:cxn modelId="{47832184-F0CF-44B8-BAB5-9BE7FA064E6D}" type="presOf" srcId="{891AF173-B339-4239-A0A6-AE2582FB86C4}" destId="{0F3174C1-2EC4-41E9-B718-172A6DBB364A}" srcOrd="0" destOrd="0" presId="urn:microsoft.com/office/officeart/2005/8/layout/vList2"/>
    <dgm:cxn modelId="{628A9FBF-3277-4511-954C-C256A4C38B31}" srcId="{891AF173-B339-4239-A0A6-AE2582FB86C4}" destId="{8A2A5CEF-695C-4474-83B1-39D4902E71BD}" srcOrd="1" destOrd="0" parTransId="{A5009698-DEA9-4F6A-9FB3-DF31CBB4BE7C}" sibTransId="{FAD182FF-11AB-4E17-9291-A86349E4BCB9}"/>
    <dgm:cxn modelId="{988C5DF3-E6FB-4239-975D-A6F7AA9E0911}" type="presOf" srcId="{8A2A5CEF-695C-4474-83B1-39D4902E71BD}" destId="{A59531CD-3FBB-462B-B489-60613A62B97D}" srcOrd="0" destOrd="0" presId="urn:microsoft.com/office/officeart/2005/8/layout/vList2"/>
    <dgm:cxn modelId="{4F8B99F6-E74E-44E4-A801-2604B6C8B655}" type="presOf" srcId="{7807BD10-2E7F-40F8-A4F2-ADF22FCE43D9}" destId="{514493E7-2FCE-452F-844F-C9B728E958DB}" srcOrd="0" destOrd="0" presId="urn:microsoft.com/office/officeart/2005/8/layout/vList2"/>
    <dgm:cxn modelId="{723E21F9-3281-40F8-83C9-804C6A92315B}" type="presOf" srcId="{CEA2C947-C94D-4766-985B-96F9FBE3E7EE}" destId="{912A43A3-787D-4D2F-8F79-F6E1C8725A57}" srcOrd="0" destOrd="0" presId="urn:microsoft.com/office/officeart/2005/8/layout/vList2"/>
    <dgm:cxn modelId="{2C4F57B9-3725-4DA8-B6EC-17E7AE0A52C8}" type="presParOf" srcId="{0F3174C1-2EC4-41E9-B718-172A6DBB364A}" destId="{514493E7-2FCE-452F-844F-C9B728E958DB}" srcOrd="0" destOrd="0" presId="urn:microsoft.com/office/officeart/2005/8/layout/vList2"/>
    <dgm:cxn modelId="{4D7858A9-870D-42F2-BB3D-CF44CE5B7DA2}" type="presParOf" srcId="{0F3174C1-2EC4-41E9-B718-172A6DBB364A}" destId="{7665FD32-06E9-48D4-88FE-3F09E4E4CC7B}" srcOrd="1" destOrd="0" presId="urn:microsoft.com/office/officeart/2005/8/layout/vList2"/>
    <dgm:cxn modelId="{2C2CB1AA-F75B-46A7-AD90-E00A0F80BDF1}" type="presParOf" srcId="{0F3174C1-2EC4-41E9-B718-172A6DBB364A}" destId="{A59531CD-3FBB-462B-B489-60613A62B97D}" srcOrd="2" destOrd="0" presId="urn:microsoft.com/office/officeart/2005/8/layout/vList2"/>
    <dgm:cxn modelId="{71270D49-4654-4233-A852-2E810EBE4FB0}" type="presParOf" srcId="{0F3174C1-2EC4-41E9-B718-172A6DBB364A}" destId="{912A43A3-787D-4D2F-8F79-F6E1C8725A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7CA75E-27D0-44D6-8E17-0E64C24FA1D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2367CD-04A1-470C-A60E-6894358F11F4}">
      <dgm:prSet/>
      <dgm:spPr/>
      <dgm:t>
        <a:bodyPr/>
        <a:lstStyle/>
        <a:p>
          <a:r>
            <a:rPr lang="en-US" b="1"/>
            <a:t>Before End of Semester</a:t>
          </a:r>
          <a:endParaRPr lang="en-US"/>
        </a:p>
      </dgm:t>
    </dgm:pt>
    <dgm:pt modelId="{E3166F79-3ED2-48FC-A4E8-CE5EC797F4B2}" type="parTrans" cxnId="{CDC5BDCE-DEDB-414B-B360-222EC4221546}">
      <dgm:prSet/>
      <dgm:spPr/>
      <dgm:t>
        <a:bodyPr/>
        <a:lstStyle/>
        <a:p>
          <a:endParaRPr lang="en-US"/>
        </a:p>
      </dgm:t>
    </dgm:pt>
    <dgm:pt modelId="{73F5AE68-983C-4BD4-83E1-36980F595185}" type="sibTrans" cxnId="{CDC5BDCE-DEDB-414B-B360-222EC4221546}">
      <dgm:prSet/>
      <dgm:spPr/>
      <dgm:t>
        <a:bodyPr/>
        <a:lstStyle/>
        <a:p>
          <a:endParaRPr lang="en-US"/>
        </a:p>
      </dgm:t>
    </dgm:pt>
    <dgm:pt modelId="{CA493439-40B5-482D-BE1D-676F899F0CF3}">
      <dgm:prSet/>
      <dgm:spPr/>
      <dgm:t>
        <a:bodyPr/>
        <a:lstStyle/>
        <a:p>
          <a:r>
            <a:rPr lang="en-US"/>
            <a:t>Initial metrics to quantify our hypothesis</a:t>
          </a:r>
        </a:p>
      </dgm:t>
    </dgm:pt>
    <dgm:pt modelId="{FE3864B8-0145-4513-A337-814B3ED1D281}" type="parTrans" cxnId="{7968D2D8-21E7-4E85-8C55-F25CDE321B64}">
      <dgm:prSet/>
      <dgm:spPr/>
      <dgm:t>
        <a:bodyPr/>
        <a:lstStyle/>
        <a:p>
          <a:endParaRPr lang="en-US"/>
        </a:p>
      </dgm:t>
    </dgm:pt>
    <dgm:pt modelId="{234A1A40-DC97-452C-AAE5-C13AAE5C67E1}" type="sibTrans" cxnId="{7968D2D8-21E7-4E85-8C55-F25CDE321B64}">
      <dgm:prSet/>
      <dgm:spPr/>
      <dgm:t>
        <a:bodyPr/>
        <a:lstStyle/>
        <a:p>
          <a:endParaRPr lang="en-US"/>
        </a:p>
      </dgm:t>
    </dgm:pt>
    <dgm:pt modelId="{D232DD2B-7AF4-4929-912F-CFA63FF526AA}">
      <dgm:prSet/>
      <dgm:spPr/>
      <dgm:t>
        <a:bodyPr/>
        <a:lstStyle/>
        <a:p>
          <a:r>
            <a:rPr lang="en-US"/>
            <a:t>Optimizing and Finetuning</a:t>
          </a:r>
        </a:p>
      </dgm:t>
    </dgm:pt>
    <dgm:pt modelId="{D5646E3F-D41B-4EF8-90E8-A543CC7F81C6}" type="parTrans" cxnId="{5E8B6CE4-8552-49C5-8E5E-92ED8810F3B4}">
      <dgm:prSet/>
      <dgm:spPr/>
      <dgm:t>
        <a:bodyPr/>
        <a:lstStyle/>
        <a:p>
          <a:endParaRPr lang="en-US"/>
        </a:p>
      </dgm:t>
    </dgm:pt>
    <dgm:pt modelId="{CDC33389-80A3-47DD-8998-9F2B82DE0D30}" type="sibTrans" cxnId="{5E8B6CE4-8552-49C5-8E5E-92ED8810F3B4}">
      <dgm:prSet/>
      <dgm:spPr/>
      <dgm:t>
        <a:bodyPr/>
        <a:lstStyle/>
        <a:p>
          <a:endParaRPr lang="en-US"/>
        </a:p>
      </dgm:t>
    </dgm:pt>
    <dgm:pt modelId="{F641F820-BAA4-4ED2-861D-E77D4B2329C9}">
      <dgm:prSet/>
      <dgm:spPr/>
      <dgm:t>
        <a:bodyPr/>
        <a:lstStyle/>
        <a:p>
          <a:r>
            <a:rPr lang="en-US" b="1"/>
            <a:t>Winter Break</a:t>
          </a:r>
          <a:endParaRPr lang="en-US"/>
        </a:p>
      </dgm:t>
    </dgm:pt>
    <dgm:pt modelId="{209025FB-36F9-470C-B3E1-02624C867568}" type="parTrans" cxnId="{5EF0FDE2-8DBE-4048-B45C-E962D1FF28BF}">
      <dgm:prSet/>
      <dgm:spPr/>
      <dgm:t>
        <a:bodyPr/>
        <a:lstStyle/>
        <a:p>
          <a:endParaRPr lang="en-US"/>
        </a:p>
      </dgm:t>
    </dgm:pt>
    <dgm:pt modelId="{087DF13E-3DF8-43D2-B150-BE6A55371D78}" type="sibTrans" cxnId="{5EF0FDE2-8DBE-4048-B45C-E962D1FF28BF}">
      <dgm:prSet/>
      <dgm:spPr/>
      <dgm:t>
        <a:bodyPr/>
        <a:lstStyle/>
        <a:p>
          <a:endParaRPr lang="en-US"/>
        </a:p>
      </dgm:t>
    </dgm:pt>
    <dgm:pt modelId="{B5DD761A-D843-4FE0-8296-31339E394BC0}">
      <dgm:prSet/>
      <dgm:spPr/>
      <dgm:t>
        <a:bodyPr/>
        <a:lstStyle/>
        <a:p>
          <a:r>
            <a:rPr lang="en-US"/>
            <a:t>Finalize RAG pipeline integration with all data types</a:t>
          </a:r>
        </a:p>
      </dgm:t>
    </dgm:pt>
    <dgm:pt modelId="{C1B83ED6-C10B-4F1C-9D77-105246451C4D}" type="parTrans" cxnId="{D49F47AC-053B-4139-AD39-6586AC74B273}">
      <dgm:prSet/>
      <dgm:spPr/>
      <dgm:t>
        <a:bodyPr/>
        <a:lstStyle/>
        <a:p>
          <a:endParaRPr lang="en-US"/>
        </a:p>
      </dgm:t>
    </dgm:pt>
    <dgm:pt modelId="{7FC074E9-BE3B-4EB8-884A-C8080A406137}" type="sibTrans" cxnId="{D49F47AC-053B-4139-AD39-6586AC74B273}">
      <dgm:prSet/>
      <dgm:spPr/>
      <dgm:t>
        <a:bodyPr/>
        <a:lstStyle/>
        <a:p>
          <a:endParaRPr lang="en-US"/>
        </a:p>
      </dgm:t>
    </dgm:pt>
    <dgm:pt modelId="{BB03C5D0-A96A-4D56-8C94-8B49100C8E93}">
      <dgm:prSet/>
      <dgm:spPr/>
      <dgm:t>
        <a:bodyPr/>
        <a:lstStyle/>
        <a:p>
          <a:r>
            <a:rPr lang="en-US" b="1"/>
            <a:t>Beginning of Spring</a:t>
          </a:r>
          <a:endParaRPr lang="en-US"/>
        </a:p>
      </dgm:t>
    </dgm:pt>
    <dgm:pt modelId="{A61E3075-26C4-4BBD-9CE2-539664E89266}" type="parTrans" cxnId="{16341550-C045-4BDC-9276-F7AE5A98C588}">
      <dgm:prSet/>
      <dgm:spPr/>
      <dgm:t>
        <a:bodyPr/>
        <a:lstStyle/>
        <a:p>
          <a:endParaRPr lang="en-US"/>
        </a:p>
      </dgm:t>
    </dgm:pt>
    <dgm:pt modelId="{02205C56-D869-4647-8368-BE1564849B56}" type="sibTrans" cxnId="{16341550-C045-4BDC-9276-F7AE5A98C588}">
      <dgm:prSet/>
      <dgm:spPr/>
      <dgm:t>
        <a:bodyPr/>
        <a:lstStyle/>
        <a:p>
          <a:endParaRPr lang="en-US"/>
        </a:p>
      </dgm:t>
    </dgm:pt>
    <dgm:pt modelId="{045D8927-A516-4214-8F50-595748DEB374}">
      <dgm:prSet/>
      <dgm:spPr/>
      <dgm:t>
        <a:bodyPr/>
        <a:lstStyle/>
        <a:p>
          <a:r>
            <a:rPr lang="en-US"/>
            <a:t>Begin large scale metrics collection</a:t>
          </a:r>
        </a:p>
      </dgm:t>
    </dgm:pt>
    <dgm:pt modelId="{3AB2A843-7D5D-4FC3-876B-E707264014BD}" type="parTrans" cxnId="{E63E64FC-8DD9-4406-A29B-9A91C00772E0}">
      <dgm:prSet/>
      <dgm:spPr/>
      <dgm:t>
        <a:bodyPr/>
        <a:lstStyle/>
        <a:p>
          <a:endParaRPr lang="en-US"/>
        </a:p>
      </dgm:t>
    </dgm:pt>
    <dgm:pt modelId="{95E0CA0F-102E-480D-88BC-DA9C3247CE61}" type="sibTrans" cxnId="{E63E64FC-8DD9-4406-A29B-9A91C00772E0}">
      <dgm:prSet/>
      <dgm:spPr/>
      <dgm:t>
        <a:bodyPr/>
        <a:lstStyle/>
        <a:p>
          <a:endParaRPr lang="en-US"/>
        </a:p>
      </dgm:t>
    </dgm:pt>
    <dgm:pt modelId="{CB14E8C8-4B1B-472E-AFB4-A4FD4CBCBEAC}">
      <dgm:prSet/>
      <dgm:spPr/>
      <dgm:t>
        <a:bodyPr/>
        <a:lstStyle/>
        <a:p>
          <a:r>
            <a:rPr lang="en-US"/>
            <a:t>Begin writing report for ACM CCS 2025</a:t>
          </a:r>
        </a:p>
      </dgm:t>
    </dgm:pt>
    <dgm:pt modelId="{B2F3A3C0-5636-450D-AD84-4158D5CAD6D5}" type="parTrans" cxnId="{A00AC71A-E089-4307-95E2-A6A1C6B8BCA7}">
      <dgm:prSet/>
      <dgm:spPr/>
      <dgm:t>
        <a:bodyPr/>
        <a:lstStyle/>
        <a:p>
          <a:endParaRPr lang="en-US"/>
        </a:p>
      </dgm:t>
    </dgm:pt>
    <dgm:pt modelId="{A506C702-DBE3-40BC-86CD-18896B0E23D5}" type="sibTrans" cxnId="{A00AC71A-E089-4307-95E2-A6A1C6B8BCA7}">
      <dgm:prSet/>
      <dgm:spPr/>
      <dgm:t>
        <a:bodyPr/>
        <a:lstStyle/>
        <a:p>
          <a:endParaRPr lang="en-US"/>
        </a:p>
      </dgm:t>
    </dgm:pt>
    <dgm:pt modelId="{6C69AE38-BC1B-4AD2-9BF0-832B305EC6F5}" type="pres">
      <dgm:prSet presAssocID="{CF7CA75E-27D0-44D6-8E17-0E64C24FA1DC}" presName="linear" presStyleCnt="0">
        <dgm:presLayoutVars>
          <dgm:animLvl val="lvl"/>
          <dgm:resizeHandles val="exact"/>
        </dgm:presLayoutVars>
      </dgm:prSet>
      <dgm:spPr/>
    </dgm:pt>
    <dgm:pt modelId="{0E638187-E261-4168-AFCC-8948DF9F9484}" type="pres">
      <dgm:prSet presAssocID="{CE2367CD-04A1-470C-A60E-6894358F11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01D441-5DB1-43B1-8E62-CFFBD9C6FB30}" type="pres">
      <dgm:prSet presAssocID="{CE2367CD-04A1-470C-A60E-6894358F11F4}" presName="childText" presStyleLbl="revTx" presStyleIdx="0" presStyleCnt="3">
        <dgm:presLayoutVars>
          <dgm:bulletEnabled val="1"/>
        </dgm:presLayoutVars>
      </dgm:prSet>
      <dgm:spPr/>
    </dgm:pt>
    <dgm:pt modelId="{CBC8B7D9-E549-475D-828C-E374220982C4}" type="pres">
      <dgm:prSet presAssocID="{F641F820-BAA4-4ED2-861D-E77D4B2329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FF29C1-3D5E-4C4D-98E3-61DBC0F017FA}" type="pres">
      <dgm:prSet presAssocID="{F641F820-BAA4-4ED2-861D-E77D4B2329C9}" presName="childText" presStyleLbl="revTx" presStyleIdx="1" presStyleCnt="3">
        <dgm:presLayoutVars>
          <dgm:bulletEnabled val="1"/>
        </dgm:presLayoutVars>
      </dgm:prSet>
      <dgm:spPr/>
    </dgm:pt>
    <dgm:pt modelId="{D3F3E917-CB80-4D02-8D00-464BC9BC73BE}" type="pres">
      <dgm:prSet presAssocID="{BB03C5D0-A96A-4D56-8C94-8B49100C8E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072B2A-3803-47E6-9B0D-94FB100BFBBB}" type="pres">
      <dgm:prSet presAssocID="{BB03C5D0-A96A-4D56-8C94-8B49100C8E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CFB2F16-8904-4A50-B717-772A80FBCFE2}" type="presOf" srcId="{BB03C5D0-A96A-4D56-8C94-8B49100C8E93}" destId="{D3F3E917-CB80-4D02-8D00-464BC9BC73BE}" srcOrd="0" destOrd="0" presId="urn:microsoft.com/office/officeart/2005/8/layout/vList2"/>
    <dgm:cxn modelId="{A00AC71A-E089-4307-95E2-A6A1C6B8BCA7}" srcId="{BB03C5D0-A96A-4D56-8C94-8B49100C8E93}" destId="{CB14E8C8-4B1B-472E-AFB4-A4FD4CBCBEAC}" srcOrd="1" destOrd="0" parTransId="{B2F3A3C0-5636-450D-AD84-4158D5CAD6D5}" sibTransId="{A506C702-DBE3-40BC-86CD-18896B0E23D5}"/>
    <dgm:cxn modelId="{7A09861B-9395-476D-874C-5A4F33BEDAEC}" type="presOf" srcId="{F641F820-BAA4-4ED2-861D-E77D4B2329C9}" destId="{CBC8B7D9-E549-475D-828C-E374220982C4}" srcOrd="0" destOrd="0" presId="urn:microsoft.com/office/officeart/2005/8/layout/vList2"/>
    <dgm:cxn modelId="{D236E65F-137D-4E65-A9BA-746259CD5E22}" type="presOf" srcId="{D232DD2B-7AF4-4929-912F-CFA63FF526AA}" destId="{B901D441-5DB1-43B1-8E62-CFFBD9C6FB30}" srcOrd="0" destOrd="1" presId="urn:microsoft.com/office/officeart/2005/8/layout/vList2"/>
    <dgm:cxn modelId="{FDC2904D-790E-4E19-8183-914149A31300}" type="presOf" srcId="{CF7CA75E-27D0-44D6-8E17-0E64C24FA1DC}" destId="{6C69AE38-BC1B-4AD2-9BF0-832B305EC6F5}" srcOrd="0" destOrd="0" presId="urn:microsoft.com/office/officeart/2005/8/layout/vList2"/>
    <dgm:cxn modelId="{16341550-C045-4BDC-9276-F7AE5A98C588}" srcId="{CF7CA75E-27D0-44D6-8E17-0E64C24FA1DC}" destId="{BB03C5D0-A96A-4D56-8C94-8B49100C8E93}" srcOrd="2" destOrd="0" parTransId="{A61E3075-26C4-4BBD-9CE2-539664E89266}" sibTransId="{02205C56-D869-4647-8368-BE1564849B56}"/>
    <dgm:cxn modelId="{2F8BF551-6A94-4DA1-9E43-37F90E7958AE}" type="presOf" srcId="{B5DD761A-D843-4FE0-8296-31339E394BC0}" destId="{A7FF29C1-3D5E-4C4D-98E3-61DBC0F017FA}" srcOrd="0" destOrd="0" presId="urn:microsoft.com/office/officeart/2005/8/layout/vList2"/>
    <dgm:cxn modelId="{D49F47AC-053B-4139-AD39-6586AC74B273}" srcId="{F641F820-BAA4-4ED2-861D-E77D4B2329C9}" destId="{B5DD761A-D843-4FE0-8296-31339E394BC0}" srcOrd="0" destOrd="0" parTransId="{C1B83ED6-C10B-4F1C-9D77-105246451C4D}" sibTransId="{7FC074E9-BE3B-4EB8-884A-C8080A406137}"/>
    <dgm:cxn modelId="{62C6BEBF-5161-400B-A4BF-3DEF00D21225}" type="presOf" srcId="{045D8927-A516-4214-8F50-595748DEB374}" destId="{03072B2A-3803-47E6-9B0D-94FB100BFBBB}" srcOrd="0" destOrd="0" presId="urn:microsoft.com/office/officeart/2005/8/layout/vList2"/>
    <dgm:cxn modelId="{CDC5BDCE-DEDB-414B-B360-222EC4221546}" srcId="{CF7CA75E-27D0-44D6-8E17-0E64C24FA1DC}" destId="{CE2367CD-04A1-470C-A60E-6894358F11F4}" srcOrd="0" destOrd="0" parTransId="{E3166F79-3ED2-48FC-A4E8-CE5EC797F4B2}" sibTransId="{73F5AE68-983C-4BD4-83E1-36980F595185}"/>
    <dgm:cxn modelId="{7968D2D8-21E7-4E85-8C55-F25CDE321B64}" srcId="{CE2367CD-04A1-470C-A60E-6894358F11F4}" destId="{CA493439-40B5-482D-BE1D-676F899F0CF3}" srcOrd="0" destOrd="0" parTransId="{FE3864B8-0145-4513-A337-814B3ED1D281}" sibTransId="{234A1A40-DC97-452C-AAE5-C13AAE5C67E1}"/>
    <dgm:cxn modelId="{A716BFDB-35E2-49F1-95B2-2C964CE22A63}" type="presOf" srcId="{CB14E8C8-4B1B-472E-AFB4-A4FD4CBCBEAC}" destId="{03072B2A-3803-47E6-9B0D-94FB100BFBBB}" srcOrd="0" destOrd="1" presId="urn:microsoft.com/office/officeart/2005/8/layout/vList2"/>
    <dgm:cxn modelId="{5EF0FDE2-8DBE-4048-B45C-E962D1FF28BF}" srcId="{CF7CA75E-27D0-44D6-8E17-0E64C24FA1DC}" destId="{F641F820-BAA4-4ED2-861D-E77D4B2329C9}" srcOrd="1" destOrd="0" parTransId="{209025FB-36F9-470C-B3E1-02624C867568}" sibTransId="{087DF13E-3DF8-43D2-B150-BE6A55371D78}"/>
    <dgm:cxn modelId="{5E8B6CE4-8552-49C5-8E5E-92ED8810F3B4}" srcId="{CE2367CD-04A1-470C-A60E-6894358F11F4}" destId="{D232DD2B-7AF4-4929-912F-CFA63FF526AA}" srcOrd="1" destOrd="0" parTransId="{D5646E3F-D41B-4EF8-90E8-A543CC7F81C6}" sibTransId="{CDC33389-80A3-47DD-8998-9F2B82DE0D30}"/>
    <dgm:cxn modelId="{98FE81EF-ED4F-4FE7-8B84-6DB994179061}" type="presOf" srcId="{CE2367CD-04A1-470C-A60E-6894358F11F4}" destId="{0E638187-E261-4168-AFCC-8948DF9F9484}" srcOrd="0" destOrd="0" presId="urn:microsoft.com/office/officeart/2005/8/layout/vList2"/>
    <dgm:cxn modelId="{E63E64FC-8DD9-4406-A29B-9A91C00772E0}" srcId="{BB03C5D0-A96A-4D56-8C94-8B49100C8E93}" destId="{045D8927-A516-4214-8F50-595748DEB374}" srcOrd="0" destOrd="0" parTransId="{3AB2A843-7D5D-4FC3-876B-E707264014BD}" sibTransId="{95E0CA0F-102E-480D-88BC-DA9C3247CE61}"/>
    <dgm:cxn modelId="{5955DFFC-5813-46FC-A633-AE459E5DE6AE}" type="presOf" srcId="{CA493439-40B5-482D-BE1D-676F899F0CF3}" destId="{B901D441-5DB1-43B1-8E62-CFFBD9C6FB30}" srcOrd="0" destOrd="0" presId="urn:microsoft.com/office/officeart/2005/8/layout/vList2"/>
    <dgm:cxn modelId="{C19BB51E-12ED-4ACE-B1F2-849D5BD08D58}" type="presParOf" srcId="{6C69AE38-BC1B-4AD2-9BF0-832B305EC6F5}" destId="{0E638187-E261-4168-AFCC-8948DF9F9484}" srcOrd="0" destOrd="0" presId="urn:microsoft.com/office/officeart/2005/8/layout/vList2"/>
    <dgm:cxn modelId="{4F64083F-6F8C-43BC-8A19-ECA2B09787C4}" type="presParOf" srcId="{6C69AE38-BC1B-4AD2-9BF0-832B305EC6F5}" destId="{B901D441-5DB1-43B1-8E62-CFFBD9C6FB30}" srcOrd="1" destOrd="0" presId="urn:microsoft.com/office/officeart/2005/8/layout/vList2"/>
    <dgm:cxn modelId="{C9EB5101-46FB-41B7-AD15-4A879656FBF5}" type="presParOf" srcId="{6C69AE38-BC1B-4AD2-9BF0-832B305EC6F5}" destId="{CBC8B7D9-E549-475D-828C-E374220982C4}" srcOrd="2" destOrd="0" presId="urn:microsoft.com/office/officeart/2005/8/layout/vList2"/>
    <dgm:cxn modelId="{6650556F-3578-48B5-8719-EA14C14D05A0}" type="presParOf" srcId="{6C69AE38-BC1B-4AD2-9BF0-832B305EC6F5}" destId="{A7FF29C1-3D5E-4C4D-98E3-61DBC0F017FA}" srcOrd="3" destOrd="0" presId="urn:microsoft.com/office/officeart/2005/8/layout/vList2"/>
    <dgm:cxn modelId="{AF8F5F8C-8ED1-47B5-B6B5-D3BC65B1032F}" type="presParOf" srcId="{6C69AE38-BC1B-4AD2-9BF0-832B305EC6F5}" destId="{D3F3E917-CB80-4D02-8D00-464BC9BC73BE}" srcOrd="4" destOrd="0" presId="urn:microsoft.com/office/officeart/2005/8/layout/vList2"/>
    <dgm:cxn modelId="{853AFCD7-D4A2-42A4-9829-06ED14C7ACA0}" type="presParOf" srcId="{6C69AE38-BC1B-4AD2-9BF0-832B305EC6F5}" destId="{03072B2A-3803-47E6-9B0D-94FB100BFB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D08F-99C7-4BD4-96C4-11CB912CAA7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5734E-8589-48D3-A31E-3830E40533BD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7DE4-D639-41E5-946C-85A1BF597414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our team will create large language model support for NSA’s new reverse engineering tool, Ghidra. </a:t>
          </a:r>
        </a:p>
      </dsp:txBody>
      <dsp:txXfrm>
        <a:off x="1948202" y="1410409"/>
        <a:ext cx="3233964" cy="1371985"/>
      </dsp:txXfrm>
    </dsp:sp>
    <dsp:sp modelId="{FF1294E0-5DA2-4EAE-8206-0671342C887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3ECE-0183-4FF7-8FD4-45385D4D9791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38B2-3A59-4C05-BC52-862EE3EC224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Reverse engineering is inherently a lossy process. Valuable context and data is often lost or obscured. Our goal is to use machine learning to bridge this gap.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684EC-ECCA-4E38-8D05-3AED0AAFB026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A6AA-8D2C-40DC-80BF-A00EDE006E8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53B10-AE2C-461D-BDE7-AE909C742A2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Multi-step project that consists of numerous phases</a:t>
          </a:r>
        </a:p>
      </dsp:txBody>
      <dsp:txXfrm>
        <a:off x="100682" y="2684598"/>
        <a:ext cx="2370489" cy="720000"/>
      </dsp:txXfrm>
    </dsp:sp>
    <dsp:sp modelId="{2C3698B4-52B2-448D-89EC-21E1B0663A1A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8B98-0185-4F55-B0B1-6E9208DD127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5DE8-DBCF-4706-B03C-D5F4412AD63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1: Research &amp; Red Teaming current LLM application (Current)</a:t>
          </a:r>
        </a:p>
      </dsp:txBody>
      <dsp:txXfrm>
        <a:off x="2886007" y="2684598"/>
        <a:ext cx="2370489" cy="720000"/>
      </dsp:txXfrm>
    </dsp:sp>
    <dsp:sp modelId="{C45FA078-C664-40AF-ACC3-57B920E86E75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D573A-EC90-4EFD-8257-E933E7B2BB8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EC07-D1A3-48AF-9CAD-BBF155F32DF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2: Improving current models (Late Fall – Early Spring)</a:t>
          </a:r>
        </a:p>
      </dsp:txBody>
      <dsp:txXfrm>
        <a:off x="5671332" y="2684598"/>
        <a:ext cx="2370489" cy="720000"/>
      </dsp:txXfrm>
    </dsp:sp>
    <dsp:sp modelId="{94D0E7DE-EF78-43B4-803B-22B30BE028D1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C8D8-0FCA-487D-82D0-404E051A80D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9A1B-5BF0-41DC-A891-854475EE541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Phase 3: Further refinement &amp; integrating our new model into Ghidra (Spring)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0092-055E-45C4-8751-24117DEE93B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6BFA-D438-4057-8B4E-B3C65F4A45B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E319D-1725-4BEC-AC63-1C10BE9E78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are taking advantage of a current existing open-source large language model "LLM4Decompile".</a:t>
          </a:r>
        </a:p>
      </dsp:txBody>
      <dsp:txXfrm>
        <a:off x="1948202" y="368029"/>
        <a:ext cx="3233964" cy="1371985"/>
      </dsp:txXfrm>
    </dsp:sp>
    <dsp:sp modelId="{88F1A8FA-8841-4AF5-8033-93E89CFA270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5FEA-0AED-4422-8211-3FBC8A77BD5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1027-FDDC-4A91-BF3C-20FF164A228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LLM already has the ability to decompile binary/assembly to C  (Best version ~65% accurate)</a:t>
          </a:r>
        </a:p>
      </dsp:txBody>
      <dsp:txXfrm>
        <a:off x="7411643" y="368029"/>
        <a:ext cx="3233964" cy="1371985"/>
      </dsp:txXfrm>
    </dsp:sp>
    <dsp:sp modelId="{7695FB70-BC18-41A6-A8C3-DB1ABFDAF4B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8BE24-76C1-4E6C-80C4-A5522D0C1B1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87D51-00A1-4EF9-A7DF-238C27FAA3F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current goal is to refine this LLM to become more accurate.</a:t>
          </a:r>
        </a:p>
      </dsp:txBody>
      <dsp:txXfrm>
        <a:off x="1948202" y="2452790"/>
        <a:ext cx="3233964" cy="1371985"/>
      </dsp:txXfrm>
    </dsp:sp>
    <dsp:sp modelId="{D2E1AF49-152E-485D-A443-7D168EE63AB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 we accomplish this?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98BED-FFCB-4990-96A5-09AA0467FA4F}">
      <dsp:nvSpPr>
        <dsp:cNvPr id="0" name=""/>
        <dsp:cNvSpPr/>
      </dsp:nvSpPr>
      <dsp:spPr>
        <a:xfrm>
          <a:off x="8092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1E53-C0FC-4634-A3B4-CCE73365925C}">
      <dsp:nvSpPr>
        <dsp:cNvPr id="0" name=""/>
        <dsp:cNvSpPr/>
      </dsp:nvSpPr>
      <dsp:spPr>
        <a:xfrm>
          <a:off x="8092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team has the latest LLM4Decompile model running on our development environment</a:t>
          </a:r>
        </a:p>
      </dsp:txBody>
      <dsp:txXfrm>
        <a:off x="8092" y="1360422"/>
        <a:ext cx="2320312" cy="1089277"/>
      </dsp:txXfrm>
    </dsp:sp>
    <dsp:sp modelId="{D4BC38ED-05FF-42EF-B7DB-25404488180F}">
      <dsp:nvSpPr>
        <dsp:cNvPr id="0" name=""/>
        <dsp:cNvSpPr/>
      </dsp:nvSpPr>
      <dsp:spPr>
        <a:xfrm>
          <a:off x="8092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0723-098F-47E5-A500-5A47BDE7EB12}">
      <dsp:nvSpPr>
        <dsp:cNvPr id="0" name=""/>
        <dsp:cNvSpPr/>
      </dsp:nvSpPr>
      <dsp:spPr>
        <a:xfrm>
          <a:off x="2734460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727F-4D1A-4E39-B8F6-A7F017E15CB3}">
      <dsp:nvSpPr>
        <dsp:cNvPr id="0" name=""/>
        <dsp:cNvSpPr/>
      </dsp:nvSpPr>
      <dsp:spPr>
        <a:xfrm>
          <a:off x="2734460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Hosting this model on ubuntu desktop provided by GMU</a:t>
          </a:r>
          <a:r>
            <a:rPr lang="en-US" sz="1400" b="1" kern="1200">
              <a:latin typeface="Calibri Light" panose="020F0302020204030204"/>
            </a:rPr>
            <a:t>, with code repository (</a:t>
          </a:r>
          <a:r>
            <a:rPr lang="en-US" sz="1400" b="1" kern="1200" err="1">
              <a:latin typeface="Calibri Light" panose="020F0302020204030204"/>
            </a:rPr>
            <a:t>github</a:t>
          </a:r>
          <a:r>
            <a:rPr lang="en-US" sz="1400" b="1" kern="1200">
              <a:latin typeface="Calibri Light" panose="020F0302020204030204"/>
            </a:rPr>
            <a:t>)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sz="1400" b="1" kern="1200">
            <a:latin typeface="Calibri Light"/>
            <a:cs typeface="Calibri"/>
          </a:endParaRPr>
        </a:p>
      </dsp:txBody>
      <dsp:txXfrm>
        <a:off x="2734460" y="1360422"/>
        <a:ext cx="2320312" cy="1089277"/>
      </dsp:txXfrm>
    </dsp:sp>
    <dsp:sp modelId="{461D80F0-104F-46F1-BB0E-E211C9DD49B5}">
      <dsp:nvSpPr>
        <dsp:cNvPr id="0" name=""/>
        <dsp:cNvSpPr/>
      </dsp:nvSpPr>
      <dsp:spPr>
        <a:xfrm>
          <a:off x="2734460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9785-EE35-4396-9823-B05856DFFDD0}">
      <dsp:nvSpPr>
        <dsp:cNvPr id="0" name=""/>
        <dsp:cNvSpPr/>
      </dsp:nvSpPr>
      <dsp:spPr>
        <a:xfrm>
          <a:off x="5460827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D136-DAEE-4416-AD6F-423CB3817E60}">
      <dsp:nvSpPr>
        <dsp:cNvPr id="0" name=""/>
        <dsp:cNvSpPr/>
      </dsp:nvSpPr>
      <dsp:spPr>
        <a:xfrm>
          <a:off x="5460827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the model running, we can begin to test, improve, and refine it.</a:t>
          </a:r>
        </a:p>
      </dsp:txBody>
      <dsp:txXfrm>
        <a:off x="5460827" y="1360422"/>
        <a:ext cx="2320312" cy="1089277"/>
      </dsp:txXfrm>
    </dsp:sp>
    <dsp:sp modelId="{5698A7C6-F37D-4796-9E34-21DF3DB77AAD}">
      <dsp:nvSpPr>
        <dsp:cNvPr id="0" name=""/>
        <dsp:cNvSpPr/>
      </dsp:nvSpPr>
      <dsp:spPr>
        <a:xfrm>
          <a:off x="5460827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96B52-F520-444E-80E2-F4F2B6B55C45}">
      <dsp:nvSpPr>
        <dsp:cNvPr id="0" name=""/>
        <dsp:cNvSpPr/>
      </dsp:nvSpPr>
      <dsp:spPr>
        <a:xfrm>
          <a:off x="8187194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450E-A4B5-46FC-AE14-70897F52A355}">
      <dsp:nvSpPr>
        <dsp:cNvPr id="0" name=""/>
        <dsp:cNvSpPr/>
      </dsp:nvSpPr>
      <dsp:spPr>
        <a:xfrm>
          <a:off x="8187194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have split into 2 teams to achieve these objectives</a:t>
          </a:r>
        </a:p>
      </dsp:txBody>
      <dsp:txXfrm>
        <a:off x="8187194" y="1360422"/>
        <a:ext cx="2320312" cy="1089277"/>
      </dsp:txXfrm>
    </dsp:sp>
    <dsp:sp modelId="{3A3B3EE5-2CB6-4C54-8695-1EE9BA76B7A4}">
      <dsp:nvSpPr>
        <dsp:cNvPr id="0" name=""/>
        <dsp:cNvSpPr/>
      </dsp:nvSpPr>
      <dsp:spPr>
        <a:xfrm>
          <a:off x="8187194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Team – This team oversees building a RAG Pipeline that we will combine with LLM4Decompile to improve accuracy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 Team – This team oversees evaluating the current LLM4Decompile model and determining where it falls short.</a:t>
          </a:r>
        </a:p>
      </dsp:txBody>
      <dsp:txXfrm>
        <a:off x="8187194" y="2520927"/>
        <a:ext cx="2320312" cy="1435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DECEE-A2E3-4496-BCBC-264235FA5920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Calibri Light" panose="020F0302020204030204"/>
            </a:rPr>
            <a:t>Scaled code to function with higher levels of optimization</a:t>
          </a:r>
          <a:endParaRPr lang="en-US" sz="2600" kern="1200"/>
        </a:p>
      </dsp:txBody>
      <dsp:txXfrm>
        <a:off x="930572" y="3032"/>
        <a:ext cx="2833338" cy="1700003"/>
      </dsp:txXfrm>
    </dsp:sp>
    <dsp:sp modelId="{9C9B6EF6-A9FE-4FE8-B9D1-B2CE80222A34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Calibri Light" panose="020F0302020204030204"/>
            </a:rPr>
            <a:t>Improved report to include higher levels of optiization</a:t>
          </a:r>
          <a:endParaRPr lang="en-US" sz="2600" kern="1200"/>
        </a:p>
      </dsp:txBody>
      <dsp:txXfrm>
        <a:off x="4047245" y="3032"/>
        <a:ext cx="2833338" cy="1700003"/>
      </dsp:txXfrm>
    </dsp:sp>
    <dsp:sp modelId="{11A1774F-358D-41AD-B72D-F0EDAB6DCB81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Calibri Light" panose="020F0302020204030204"/>
            </a:rPr>
            <a:t>Began to create the code to test the now functional rag pipeline but at scale</a:t>
          </a:r>
          <a:endParaRPr lang="en-US" sz="2600" kern="1200"/>
        </a:p>
      </dsp:txBody>
      <dsp:txXfrm>
        <a:off x="7163917" y="3032"/>
        <a:ext cx="2833338" cy="1700003"/>
      </dsp:txXfrm>
    </dsp:sp>
    <dsp:sp modelId="{91707AB9-5B1B-4A63-9FE8-2BC9E117E2E2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Calibri Light" panose="020F0302020204030204"/>
            </a:rPr>
            <a:t>Testing a second layer of LLM for decompiling</a:t>
          </a:r>
        </a:p>
      </dsp:txBody>
      <dsp:txXfrm>
        <a:off x="4047245" y="1986369"/>
        <a:ext cx="2833338" cy="17000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F0335-BF67-492B-84F3-A12B10A20719}">
      <dsp:nvSpPr>
        <dsp:cNvPr id="0" name=""/>
        <dsp:cNvSpPr/>
      </dsp:nvSpPr>
      <dsp:spPr>
        <a:xfrm>
          <a:off x="1333366" y="2516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Test the rag pipeline at scale</a:t>
          </a:r>
          <a:endParaRPr lang="en-US" sz="2200" kern="1200"/>
        </a:p>
      </dsp:txBody>
      <dsp:txXfrm>
        <a:off x="1333366" y="2516"/>
        <a:ext cx="5333466" cy="1303561"/>
      </dsp:txXfrm>
    </dsp:sp>
    <dsp:sp modelId="{F5048CF7-D60B-4C37-BDD3-E4ED413A3A8C}">
      <dsp:nvSpPr>
        <dsp:cNvPr id="0" name=""/>
        <dsp:cNvSpPr/>
      </dsp:nvSpPr>
      <dsp:spPr>
        <a:xfrm>
          <a:off x="0" y="2516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Scale</a:t>
          </a:r>
          <a:endParaRPr lang="en-US" sz="2700" kern="1200"/>
        </a:p>
      </dsp:txBody>
      <dsp:txXfrm>
        <a:off x="0" y="2516"/>
        <a:ext cx="1333366" cy="1303561"/>
      </dsp:txXfrm>
    </dsp:sp>
    <dsp:sp modelId="{7767171B-B89E-4D54-A604-D5A12B8FE974}">
      <dsp:nvSpPr>
        <dsp:cNvPr id="0" name=""/>
        <dsp:cNvSpPr/>
      </dsp:nvSpPr>
      <dsp:spPr>
        <a:xfrm>
          <a:off x="1333366" y="1384291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Work on testing other models with a rag pipeline and test those at scale</a:t>
          </a:r>
          <a:endParaRPr lang="en-US" sz="2200" kern="1200"/>
        </a:p>
      </dsp:txBody>
      <dsp:txXfrm>
        <a:off x="1333366" y="1384291"/>
        <a:ext cx="5333466" cy="1303561"/>
      </dsp:txXfrm>
    </dsp:sp>
    <dsp:sp modelId="{E87BAAD3-B33B-4B26-8EBF-DAB7D8F87170}">
      <dsp:nvSpPr>
        <dsp:cNvPr id="0" name=""/>
        <dsp:cNvSpPr/>
      </dsp:nvSpPr>
      <dsp:spPr>
        <a:xfrm>
          <a:off x="0" y="1384291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Diversify</a:t>
          </a:r>
          <a:endParaRPr lang="en-US" sz="2700" kern="1200"/>
        </a:p>
      </dsp:txBody>
      <dsp:txXfrm>
        <a:off x="0" y="1384291"/>
        <a:ext cx="1333366" cy="1303561"/>
      </dsp:txXfrm>
    </dsp:sp>
    <dsp:sp modelId="{8FB1EECA-A44B-4523-83AB-244D2422A66A}">
      <dsp:nvSpPr>
        <dsp:cNvPr id="0" name=""/>
        <dsp:cNvSpPr/>
      </dsp:nvSpPr>
      <dsp:spPr>
        <a:xfrm>
          <a:off x="1333366" y="2766066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Create a report on </a:t>
          </a:r>
          <a:r>
            <a:rPr lang="en-US" sz="2200" kern="1200"/>
            <a:t>the </a:t>
          </a:r>
          <a:r>
            <a:rPr lang="en-US" sz="2200" kern="1200">
              <a:latin typeface="Calibri Light" panose="020F0302020204030204"/>
            </a:rPr>
            <a:t>results based on the many models</a:t>
          </a:r>
          <a:endParaRPr lang="en-US" sz="2200" kern="1200"/>
        </a:p>
      </dsp:txBody>
      <dsp:txXfrm>
        <a:off x="1333366" y="2766066"/>
        <a:ext cx="5333466" cy="1303561"/>
      </dsp:txXfrm>
    </dsp:sp>
    <dsp:sp modelId="{B93028D3-D51C-4E5D-8BB1-DAD4D264B03E}">
      <dsp:nvSpPr>
        <dsp:cNvPr id="0" name=""/>
        <dsp:cNvSpPr/>
      </dsp:nvSpPr>
      <dsp:spPr>
        <a:xfrm>
          <a:off x="0" y="2766066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Report</a:t>
          </a:r>
          <a:endParaRPr lang="en-US" sz="2700" kern="1200"/>
        </a:p>
      </dsp:txBody>
      <dsp:txXfrm>
        <a:off x="0" y="2766066"/>
        <a:ext cx="1333366" cy="1303561"/>
      </dsp:txXfrm>
    </dsp:sp>
    <dsp:sp modelId="{D47514EE-C064-4D53-9F69-4C07B06C1503}">
      <dsp:nvSpPr>
        <dsp:cNvPr id="0" name=""/>
        <dsp:cNvSpPr/>
      </dsp:nvSpPr>
      <dsp:spPr>
        <a:xfrm>
          <a:off x="1333366" y="4147841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Test and write out LLM scripts on a small batch of files and measure efficacy</a:t>
          </a:r>
        </a:p>
      </dsp:txBody>
      <dsp:txXfrm>
        <a:off x="1333366" y="4147841"/>
        <a:ext cx="5333466" cy="1303561"/>
      </dsp:txXfrm>
    </dsp:sp>
    <dsp:sp modelId="{91A4543E-D4A5-456A-BCE9-3F2D944479AB}">
      <dsp:nvSpPr>
        <dsp:cNvPr id="0" name=""/>
        <dsp:cNvSpPr/>
      </dsp:nvSpPr>
      <dsp:spPr>
        <a:xfrm>
          <a:off x="0" y="4147841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alibri Light" panose="020F0302020204030204"/>
            </a:rPr>
            <a:t>Add</a:t>
          </a:r>
          <a:endParaRPr lang="en-US" sz="2700" kern="1200"/>
        </a:p>
      </dsp:txBody>
      <dsp:txXfrm>
        <a:off x="0" y="4147841"/>
        <a:ext cx="1333366" cy="1303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DF8D5-C570-487C-9FB4-D4F88DA6347C}">
      <dsp:nvSpPr>
        <dsp:cNvPr id="0" name=""/>
        <dsp:cNvSpPr/>
      </dsp:nvSpPr>
      <dsp:spPr>
        <a:xfrm>
          <a:off x="0" y="131113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Holiday Break</a:t>
          </a:r>
        </a:p>
      </dsp:txBody>
      <dsp:txXfrm>
        <a:off x="50420" y="181533"/>
        <a:ext cx="6565993" cy="932014"/>
      </dsp:txXfrm>
    </dsp:sp>
    <dsp:sp modelId="{96B4D725-79C7-4E3F-9871-F7A7E27E313A}">
      <dsp:nvSpPr>
        <dsp:cNvPr id="0" name=""/>
        <dsp:cNvSpPr/>
      </dsp:nvSpPr>
      <dsp:spPr>
        <a:xfrm>
          <a:off x="0" y="1238847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Optimized and Scaled vector RAG pipeline to quantify results</a:t>
          </a:r>
        </a:p>
      </dsp:txBody>
      <dsp:txXfrm>
        <a:off x="50420" y="1289267"/>
        <a:ext cx="6565993" cy="932014"/>
      </dsp:txXfrm>
    </dsp:sp>
    <dsp:sp modelId="{62D2E589-670B-4CA8-873C-28F28E5917CC}">
      <dsp:nvSpPr>
        <dsp:cNvPr id="0" name=""/>
        <dsp:cNvSpPr/>
      </dsp:nvSpPr>
      <dsp:spPr>
        <a:xfrm>
          <a:off x="0" y="2271702"/>
          <a:ext cx="6666833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Adjusted many code aspects to work with high scaled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Added multiple models support</a:t>
          </a:r>
        </a:p>
      </dsp:txBody>
      <dsp:txXfrm>
        <a:off x="0" y="2271702"/>
        <a:ext cx="6666833" cy="699660"/>
      </dsp:txXfrm>
    </dsp:sp>
    <dsp:sp modelId="{363E2C37-3C92-44D2-8408-A820034967AB}">
      <dsp:nvSpPr>
        <dsp:cNvPr id="0" name=""/>
        <dsp:cNvSpPr/>
      </dsp:nvSpPr>
      <dsp:spPr>
        <a:xfrm>
          <a:off x="0" y="2971362"/>
          <a:ext cx="6666833" cy="1032854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Began research into taking the assembly (.s) files and converting to CFG</a:t>
          </a:r>
        </a:p>
      </dsp:txBody>
      <dsp:txXfrm>
        <a:off x="50420" y="3021782"/>
        <a:ext cx="6565993" cy="932014"/>
      </dsp:txXfrm>
    </dsp:sp>
    <dsp:sp modelId="{8935B82C-BBB9-429B-AC91-643651CBD848}">
      <dsp:nvSpPr>
        <dsp:cNvPr id="0" name=""/>
        <dsp:cNvSpPr/>
      </dsp:nvSpPr>
      <dsp:spPr>
        <a:xfrm>
          <a:off x="0" y="4004216"/>
          <a:ext cx="6666833" cy="1318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Tested Ghidra headless analysis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Tested Radare2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Found that this is not going to work for our needs at this time. Pinning it and trying another route. </a:t>
          </a:r>
        </a:p>
      </dsp:txBody>
      <dsp:txXfrm>
        <a:off x="0" y="4004216"/>
        <a:ext cx="6666833" cy="1318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493E7-2FCE-452F-844F-C9B728E958DB}">
      <dsp:nvSpPr>
        <dsp:cNvPr id="0" name=""/>
        <dsp:cNvSpPr/>
      </dsp:nvSpPr>
      <dsp:spPr>
        <a:xfrm>
          <a:off x="0" y="516109"/>
          <a:ext cx="6666833" cy="1352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Run large scale tests to quantify RAG pipeline performance</a:t>
          </a:r>
        </a:p>
      </dsp:txBody>
      <dsp:txXfrm>
        <a:off x="66025" y="582134"/>
        <a:ext cx="6534783" cy="1220470"/>
      </dsp:txXfrm>
    </dsp:sp>
    <dsp:sp modelId="{A59531CD-3FBB-462B-B489-60613A62B97D}">
      <dsp:nvSpPr>
        <dsp:cNvPr id="0" name=""/>
        <dsp:cNvSpPr/>
      </dsp:nvSpPr>
      <dsp:spPr>
        <a:xfrm>
          <a:off x="0" y="1966549"/>
          <a:ext cx="6666833" cy="13525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Pivoting from the previous attempt of using assembly file to CFG</a:t>
          </a:r>
        </a:p>
      </dsp:txBody>
      <dsp:txXfrm>
        <a:off x="66025" y="2032574"/>
        <a:ext cx="6534783" cy="1220470"/>
      </dsp:txXfrm>
    </dsp:sp>
    <dsp:sp modelId="{912A43A3-787D-4D2F-8F79-F6E1C8725A57}">
      <dsp:nvSpPr>
        <dsp:cNvPr id="0" name=""/>
        <dsp:cNvSpPr/>
      </dsp:nvSpPr>
      <dsp:spPr>
        <a:xfrm>
          <a:off x="0" y="3319070"/>
          <a:ext cx="6666833" cy="161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Instead we are going to do research into doing multiple passes and using the resulting .c file and then creating the CFG from that file.</a:t>
          </a:r>
        </a:p>
      </dsp:txBody>
      <dsp:txXfrm>
        <a:off x="0" y="3319070"/>
        <a:ext cx="6666833" cy="16187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8187-E261-4168-AFCC-8948DF9F9484}">
      <dsp:nvSpPr>
        <dsp:cNvPr id="0" name=""/>
        <dsp:cNvSpPr/>
      </dsp:nvSpPr>
      <dsp:spPr>
        <a:xfrm>
          <a:off x="0" y="25204"/>
          <a:ext cx="6666833" cy="8634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Before End of Semester</a:t>
          </a:r>
          <a:endParaRPr lang="en-US" sz="3600" kern="1200"/>
        </a:p>
      </dsp:txBody>
      <dsp:txXfrm>
        <a:off x="42151" y="67355"/>
        <a:ext cx="6582531" cy="779158"/>
      </dsp:txXfrm>
    </dsp:sp>
    <dsp:sp modelId="{B901D441-5DB1-43B1-8E62-CFFBD9C6FB30}">
      <dsp:nvSpPr>
        <dsp:cNvPr id="0" name=""/>
        <dsp:cNvSpPr/>
      </dsp:nvSpPr>
      <dsp:spPr>
        <a:xfrm>
          <a:off x="0" y="888664"/>
          <a:ext cx="666683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Initial metrics to quantify our hypothesis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Optimizing and Finetuning</a:t>
          </a:r>
        </a:p>
      </dsp:txBody>
      <dsp:txXfrm>
        <a:off x="0" y="888664"/>
        <a:ext cx="6666833" cy="968760"/>
      </dsp:txXfrm>
    </dsp:sp>
    <dsp:sp modelId="{CBC8B7D9-E549-475D-828C-E374220982C4}">
      <dsp:nvSpPr>
        <dsp:cNvPr id="0" name=""/>
        <dsp:cNvSpPr/>
      </dsp:nvSpPr>
      <dsp:spPr>
        <a:xfrm>
          <a:off x="0" y="1857425"/>
          <a:ext cx="6666833" cy="8634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Winter Break</a:t>
          </a:r>
          <a:endParaRPr lang="en-US" sz="3600" kern="1200"/>
        </a:p>
      </dsp:txBody>
      <dsp:txXfrm>
        <a:off x="42151" y="1899576"/>
        <a:ext cx="6582531" cy="779158"/>
      </dsp:txXfrm>
    </dsp:sp>
    <dsp:sp modelId="{A7FF29C1-3D5E-4C4D-98E3-61DBC0F017FA}">
      <dsp:nvSpPr>
        <dsp:cNvPr id="0" name=""/>
        <dsp:cNvSpPr/>
      </dsp:nvSpPr>
      <dsp:spPr>
        <a:xfrm>
          <a:off x="0" y="2720884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Finalize RAG pipeline integration with all data types</a:t>
          </a:r>
        </a:p>
      </dsp:txBody>
      <dsp:txXfrm>
        <a:off x="0" y="2720884"/>
        <a:ext cx="6666833" cy="875610"/>
      </dsp:txXfrm>
    </dsp:sp>
    <dsp:sp modelId="{D3F3E917-CB80-4D02-8D00-464BC9BC73BE}">
      <dsp:nvSpPr>
        <dsp:cNvPr id="0" name=""/>
        <dsp:cNvSpPr/>
      </dsp:nvSpPr>
      <dsp:spPr>
        <a:xfrm>
          <a:off x="0" y="3596495"/>
          <a:ext cx="6666833" cy="8634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Beginning of Spring</a:t>
          </a:r>
          <a:endParaRPr lang="en-US" sz="3600" kern="1200"/>
        </a:p>
      </dsp:txBody>
      <dsp:txXfrm>
        <a:off x="42151" y="3638646"/>
        <a:ext cx="6582531" cy="779158"/>
      </dsp:txXfrm>
    </dsp:sp>
    <dsp:sp modelId="{03072B2A-3803-47E6-9B0D-94FB100BFBBB}">
      <dsp:nvSpPr>
        <dsp:cNvPr id="0" name=""/>
        <dsp:cNvSpPr/>
      </dsp:nvSpPr>
      <dsp:spPr>
        <a:xfrm>
          <a:off x="0" y="4459955"/>
          <a:ext cx="666683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Begin large scale metrics collection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Begin writing report for ACM CCS 2025</a:t>
          </a:r>
        </a:p>
      </dsp:txBody>
      <dsp:txXfrm>
        <a:off x="0" y="4459955"/>
        <a:ext cx="6666833" cy="96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Ghidra-LLM: Large Language Models for Static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Week 15 Update</a:t>
            </a:r>
          </a:p>
          <a:p>
            <a:pPr algn="l"/>
            <a:r>
              <a:rPr lang="en-US"/>
              <a:t>Project 9: Bisesh, Mack, Maximilan, Craig, Justin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Next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36">
            <a:extLst>
              <a:ext uri="{FF2B5EF4-FFF2-40B4-BE49-F238E27FC236}">
                <a16:creationId xmlns:a16="http://schemas.microsoft.com/office/drawing/2014/main" id="{F4E42EA2-DB39-F061-2A41-60EF410B6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60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6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Transition Period (Spring – Fall semesters)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36">
            <a:extLst>
              <a:ext uri="{FF2B5EF4-FFF2-40B4-BE49-F238E27FC236}">
                <a16:creationId xmlns:a16="http://schemas.microsoft.com/office/drawing/2014/main" id="{4C0A4625-5892-3AC7-00C0-364619D98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661586"/>
              </p:ext>
            </p:extLst>
          </p:nvPr>
        </p:nvGraphicFramePr>
        <p:xfrm>
          <a:off x="4905052" y="76008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65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6CFF1AA-AA7D-FA99-A813-473CA0BF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6" y="152573"/>
            <a:ext cx="3549649" cy="6550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CFG Map</a:t>
            </a:r>
            <a:endParaRPr lang="en-US" sz="3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7706E82D-5F7D-01FB-AB37-6B9A3A13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7" y="1248439"/>
            <a:ext cx="4518932" cy="4114800"/>
          </a:xfrm>
          <a:prstGeom prst="rect">
            <a:avLst/>
          </a:prstGeom>
        </p:spPr>
      </p:pic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73A012DD-8105-6548-1C82-B6E1CECD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05" y="1249758"/>
            <a:ext cx="3650950" cy="4114800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C499A30-286A-5C81-74FD-D7B6E699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790" y="1248395"/>
            <a:ext cx="2356264" cy="411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8641F-5698-DEDC-269C-C17F9F9307BA}"/>
              </a:ext>
            </a:extLst>
          </p:cNvPr>
          <p:cNvCxnSpPr/>
          <p:nvPr/>
        </p:nvCxnSpPr>
        <p:spPr>
          <a:xfrm flipV="1">
            <a:off x="7123957" y="2040777"/>
            <a:ext cx="2238206" cy="898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F5CCB6-0B03-F4B6-4B45-4789593AAEFB}"/>
              </a:ext>
            </a:extLst>
          </p:cNvPr>
          <p:cNvCxnSpPr>
            <a:cxnSpLocks/>
          </p:cNvCxnSpPr>
          <p:nvPr/>
        </p:nvCxnSpPr>
        <p:spPr>
          <a:xfrm flipV="1">
            <a:off x="6995454" y="2689483"/>
            <a:ext cx="2353719" cy="2149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5C48E-5CEA-D7F3-CCB0-4C2A7230677B}"/>
              </a:ext>
            </a:extLst>
          </p:cNvPr>
          <p:cNvCxnSpPr>
            <a:cxnSpLocks/>
          </p:cNvCxnSpPr>
          <p:nvPr/>
        </p:nvCxnSpPr>
        <p:spPr>
          <a:xfrm>
            <a:off x="8238670" y="4221979"/>
            <a:ext cx="1015715" cy="841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31998-C351-4172-FFA0-694296B122DF}"/>
              </a:ext>
            </a:extLst>
          </p:cNvPr>
          <p:cNvCxnSpPr>
            <a:cxnSpLocks/>
          </p:cNvCxnSpPr>
          <p:nvPr/>
        </p:nvCxnSpPr>
        <p:spPr>
          <a:xfrm flipV="1">
            <a:off x="7124241" y="3095558"/>
            <a:ext cx="2239767" cy="75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9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40BA-BEB4-9BDF-EA33-547E942C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 – Phase 1</a:t>
            </a:r>
          </a:p>
        </p:txBody>
      </p:sp>
      <p:pic>
        <p:nvPicPr>
          <p:cNvPr id="5" name="Content Placeholder 4" descr="A graph of a project&#10;&#10;Description automatically generated">
            <a:extLst>
              <a:ext uri="{FF2B5EF4-FFF2-40B4-BE49-F238E27FC236}">
                <a16:creationId xmlns:a16="http://schemas.microsoft.com/office/drawing/2014/main" id="{BAE2EB4C-0FF3-CF15-8E9C-B9CE2080F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3" y="2405582"/>
            <a:ext cx="11849100" cy="3572423"/>
          </a:xfrm>
        </p:spPr>
      </p:pic>
    </p:spTree>
    <p:extLst>
      <p:ext uri="{BB962C8B-B14F-4D97-AF65-F5344CB8AC3E}">
        <p14:creationId xmlns:p14="http://schemas.microsoft.com/office/powerpoint/2010/main" val="48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D8E0-E31A-4EAB-69D6-C4120D4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- 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F3495-6072-FFEE-C13D-BF0014FCE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4808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C9DA-1F8A-429C-D5B2-068A44B4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Project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BC960-3616-4029-CE91-A76F3B70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42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2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9F90A-4659-6AF3-ACE8-E62F92CB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384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200">
                <a:solidFill>
                  <a:schemeClr val="bg1"/>
                </a:solidFill>
                <a:ea typeface="+mj-lt"/>
                <a:cs typeface="+mj-lt"/>
              </a:rPr>
              <a:t>Team Objectives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F2205B4-2277-E920-EDA0-2E3AA606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D40147A-E405-728E-8CB1-36B941C62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57635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7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E6E4-7605-C18E-FBDB-EF81FE6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Environment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/>
            </a:br>
            <a:br>
              <a:rPr lang="en-US" sz="4000"/>
            </a:b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Content Placeholder 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8400338-356B-06BA-45E0-FB32ACA3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4" b="4390"/>
          <a:stretch/>
        </p:blipFill>
        <p:spPr>
          <a:xfrm>
            <a:off x="4142994" y="1094834"/>
            <a:ext cx="7872750" cy="42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63657-9259-EC33-3C3E-2BA5943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Red Team (Mack, Max, Bisesh) Objectives – Last 3 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E0C115C-C2C4-6DF2-CB44-8B40E002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9291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87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E1BD-E245-E5EB-3666-7FB45E07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  <a:cs typeface="Calibri Light"/>
              </a:rPr>
              <a:t>Red Team (Mack, Max, Bisesh) Objectives – Next 2 weeks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B5AF1A-6507-D2CF-4AFB-AEB9E5206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6682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135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761B-6F13-1672-B788-BE4BBE7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Last 3 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4" name="Content Placeholder 41">
            <a:extLst>
              <a:ext uri="{FF2B5EF4-FFF2-40B4-BE49-F238E27FC236}">
                <a16:creationId xmlns:a16="http://schemas.microsoft.com/office/drawing/2014/main" id="{2A033DC0-96BD-F9F5-B592-34D552174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248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9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Ghidra-LLM: Large Language Models for Static Reverse Engineering</vt:lpstr>
      <vt:lpstr>Review - Project Goal</vt:lpstr>
      <vt:lpstr>Review – Project Process</vt:lpstr>
      <vt:lpstr>Review – Phase 1</vt:lpstr>
      <vt:lpstr>Team Objectives</vt:lpstr>
      <vt:lpstr>Lab Environment   </vt:lpstr>
      <vt:lpstr>Red Team (Mack, Max, Bisesh) Objectives – Last 3 weeks</vt:lpstr>
      <vt:lpstr>Red Team (Mack, Max, Bisesh) Objectives – Next 2 weeks</vt:lpstr>
      <vt:lpstr>RAG Team (Craig, Justin) Objectives – Last 3 Weeks</vt:lpstr>
      <vt:lpstr>RAG Team (Craig, Justin) Objectives – Next 2 Weeks</vt:lpstr>
      <vt:lpstr>Transition Period (Spring – Fall semesters)</vt:lpstr>
      <vt:lpstr>CFG Map</vt:lpstr>
      <vt:lpstr>Gantt Chart – Phase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Ghidra-LLM: Large Language Models for Static Reverse Engineering</dc:title>
  <dc:creator/>
  <cp:revision>2</cp:revision>
  <dcterms:created xsi:type="dcterms:W3CDTF">2024-10-17T16:50:00Z</dcterms:created>
  <dcterms:modified xsi:type="dcterms:W3CDTF">2024-12-07T01:19:53Z</dcterms:modified>
</cp:coreProperties>
</file>