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E174F5-AE79-44CE-85A0-4840037731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B4A80-06E1-4385-A3A4-2A6C5AB8E0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08BD6-5EDE-431B-BBF5-E06F15E1966B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A5FD4-E400-482E-9AE1-E7C8F3788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CB037-53F3-4B7C-951D-5DA1DD3BCE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2A1AD-5C2A-42BD-B301-6B2CCFE6BC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45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25481-0D90-4ED0-8D43-D76B2F7683D1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A257-7ADA-4DB6-81F0-E984D3B98F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15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6AA1-D1D5-43A9-BFC9-9EB8439DA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77D82-A87C-4AD2-9D40-2BF77CE0F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145D-976E-46F4-B9AA-6F017049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D308-1BEB-4AA4-BAE5-8A4EF42CC9AE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D36D3-F65E-4030-89F5-D5693BD1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91C85-F57A-4637-87E5-875416B6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5137-2011-4507-B21E-699DB173FA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946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6F7C-3EE9-4602-BD32-03AE5BC6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FF32-3AD5-4DBC-A8D9-6A781932F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38E9-3176-4A00-ACF5-3DF10E45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D308-1BEB-4AA4-BAE5-8A4EF42CC9AE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2E4FE-5912-45A2-88EF-6BECA81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6D890-B4F4-40FB-9D0C-0A753028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5137-2011-4507-B21E-699DB173FA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003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00C03-43B1-415F-B6A0-32936CDEE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08BE8-DBB9-4AB7-83ED-69CEACAA9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159B-068D-4A10-ADC7-6EAFAF75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D308-1BEB-4AA4-BAE5-8A4EF42CC9AE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724E-BC61-4D55-8629-F75BA015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7A3B-7E82-4791-A5AE-283927F3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5137-2011-4507-B21E-699DB173FA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7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1102-C8F1-4680-A786-EB6B4669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3C23-BD26-48CA-A149-F330582F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B18D-0B26-43D5-B433-28F7E5A9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D308-1BEB-4AA4-BAE5-8A4EF42CC9AE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64A0-F1CB-4D4C-83BA-BE6588DE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CFC0-8C7C-4AFF-A13B-FFDD2DE6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5137-2011-4507-B21E-699DB173FA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373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C1CC-1DA4-4BAB-A091-7798D395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9DBDD-1800-46E3-A583-04B7D41C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F3AA-E6E5-4E2A-B1BA-BB3C2E53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D308-1BEB-4AA4-BAE5-8A4EF42CC9AE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E1013-4D83-4136-97B6-48AC177C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3316-6CDF-4BE1-80B8-14D96FB5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5137-2011-4507-B21E-699DB173FA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26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82FE-407C-415B-9CEF-20E2A4F2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28A0-2BDE-41B8-AB49-CB11766C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7C8F1-7618-4DCF-B0DD-4DDDF2B7B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E2012-C498-4840-BF38-8FD489C4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D308-1BEB-4AA4-BAE5-8A4EF42CC9AE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917FA-3664-44DC-9F99-B6034AF9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08A04-CE07-4846-AFEC-8824FC5E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5137-2011-4507-B21E-699DB173FA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43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DD7B-92C1-4809-81F7-97AFB682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68DB-4B3C-407C-A49B-2384DA11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6F167-01E9-4B1D-B9CF-1C5F07F7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B36A5-D406-46D9-A2C1-F34101D4D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F0C54-247F-449D-8228-AB9CDA4FA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7C290-D68D-4328-A996-DD6BE135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D308-1BEB-4AA4-BAE5-8A4EF42CC9AE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E2C72-C53C-44E7-B314-DBF44C5F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45EF3-D3E9-4249-BBEA-D367844D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5137-2011-4507-B21E-699DB173FA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83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0393-5D89-4D30-95EA-21624B2C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79BCA-FD01-47B3-9351-5535DD19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D308-1BEB-4AA4-BAE5-8A4EF42CC9AE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D21E5-D967-4C69-9FC3-87F257E3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6CE5F-09E0-44E0-859E-5EC66BC3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5137-2011-4507-B21E-699DB173FA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155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2B8D7-E752-486D-933B-C9A0A757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D308-1BEB-4AA4-BAE5-8A4EF42CC9AE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C9FFE-54AB-42FD-8DA2-C1013C93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C62A-D20F-4238-B7D3-4AFC0F2D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5137-2011-4507-B21E-699DB173FA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28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13CF-636B-4E5A-B78D-44640D46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DA08-6371-4745-94DB-AC9CB672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EFD22-9BFA-4277-AA4A-E8A250744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C4B69-B8FF-4156-99AC-B5101318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D308-1BEB-4AA4-BAE5-8A4EF42CC9AE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9E400-D726-4591-9F6E-EB0F294A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DE23A-504D-4213-8D6F-DD319E1D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5137-2011-4507-B21E-699DB173FA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9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0579-2401-493C-BF7A-AF13C4F1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D7BF7-4ECE-4EEF-9A4B-5613710D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4EE8C-BA9F-49D0-A1EA-1E56BEE2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EB36F-8E55-4D9C-A2D8-D725EE97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D308-1BEB-4AA4-BAE5-8A4EF42CC9AE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9DBFA-DF7D-49D7-8DE2-75AC20D2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346C7-2BD4-4940-BC2D-4210612D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5137-2011-4507-B21E-699DB173FA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25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B0428-9A0B-4E50-BA99-1E937BEE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F0BE7-BDC7-41F0-9F7A-7AE69E50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81FF2-5F4D-4AD0-A9C5-5C6F94419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D308-1BEB-4AA4-BAE5-8A4EF42CC9AE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C2CEF-FDFD-4946-9B33-54085FD34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864F-8384-4F34-B7C2-9E045BC29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45137-2011-4507-B21E-699DB173FA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4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1E6B-1AF6-4151-9E7D-EBC05529F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Financial Reporting Utility Improvement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1DF4A-B909-4203-BE3C-42701B9B4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aka FRUIT, created by Szymon Krakowiak</a:t>
            </a:r>
          </a:p>
        </p:txBody>
      </p:sp>
    </p:spTree>
    <p:extLst>
      <p:ext uri="{BB962C8B-B14F-4D97-AF65-F5344CB8AC3E}">
        <p14:creationId xmlns:p14="http://schemas.microsoft.com/office/powerpoint/2010/main" val="303713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Financial Reporting Utility Improvement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Szymon Piotr Krakowiak</dc:creator>
  <cp:lastModifiedBy>Szymon Piotr Krakowiak</cp:lastModifiedBy>
  <cp:revision>2</cp:revision>
  <dcterms:created xsi:type="dcterms:W3CDTF">2019-12-31T19:15:23Z</dcterms:created>
  <dcterms:modified xsi:type="dcterms:W3CDTF">2020-01-02T15:34:15Z</dcterms:modified>
</cp:coreProperties>
</file>