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614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93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03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223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90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881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941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9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030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89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78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AC3C-675A-7342-9993-C8B968E393F0}" type="datetimeFigureOut">
              <a:rPr lang="en-US" smtClean="0"/>
              <a:t>9/5/2016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49D6-CC2B-5D44-893F-49FB9224A4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21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Subsistemas vs. Segmento de Usuarios</a:t>
            </a:r>
            <a:br>
              <a:rPr lang="es-ES_tradnl" dirty="0" smtClean="0"/>
            </a:br>
            <a:r>
              <a:rPr lang="es-ES_tradnl" dirty="0" err="1" smtClean="0"/>
              <a:t>SocialBike</a:t>
            </a:r>
            <a:endParaRPr lang="es-ES_trad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94341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Sistema / Sub Sistema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Caso de Uso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Básico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Avanzado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Premium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Básico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Registrar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usuario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Actualizar Perfil Social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Crear Ruta Individual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Crear Ruta Grupal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Registrarse</a:t>
                      </a:r>
                      <a:r>
                        <a:rPr lang="es-ES_tradnl" baseline="0" dirty="0" smtClean="0"/>
                        <a:t> a Ruta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Chatear con Usuarios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Redes Sociales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Sincronizar Redes Sociales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00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Subsistemas vs. Segmento de Usuarios</a:t>
            </a:r>
            <a:br>
              <a:rPr lang="es-ES_tradnl" dirty="0" smtClean="0"/>
            </a:br>
            <a:r>
              <a:rPr lang="es-ES_tradnl" dirty="0" err="1" smtClean="0"/>
              <a:t>SocialBike</a:t>
            </a:r>
            <a:r>
              <a:rPr lang="es-ES_tradnl" dirty="0" smtClean="0"/>
              <a:t>. </a:t>
            </a:r>
            <a:r>
              <a:rPr lang="es-ES_tradnl" dirty="0" err="1" smtClean="0"/>
              <a:t>Cont</a:t>
            </a:r>
            <a:endParaRPr lang="es-ES_trad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176211"/>
              </p:ext>
            </p:extLst>
          </p:nvPr>
        </p:nvGraphicFramePr>
        <p:xfrm>
          <a:off x="457200" y="1600200"/>
          <a:ext cx="8229600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Sistema / Sub Sistema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Caso de Uso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Básico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Avanzado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Premium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Adicionales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Configurar Bicicleta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Alquilar Bicicleta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Generar</a:t>
                      </a:r>
                      <a:r>
                        <a:rPr lang="es-ES_tradnl" baseline="0" dirty="0" smtClean="0"/>
                        <a:t> Reportes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Revisar Red de Mecánicos</a:t>
                      </a:r>
                      <a:r>
                        <a:rPr lang="es-ES_tradnl" baseline="0" dirty="0" smtClean="0"/>
                        <a:t>  y Servicios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Premium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Ganar Experiencia y Logros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Aceptar</a:t>
                      </a:r>
                      <a:r>
                        <a:rPr lang="es-ES_tradnl" baseline="0" dirty="0" smtClean="0"/>
                        <a:t> Retos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Ganar Trofeos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63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113</Words>
  <Application>Microsoft Office PowerPoint</Application>
  <PresentationFormat>Presentación en pantalla 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Office Theme</vt:lpstr>
      <vt:lpstr>Subsistemas vs. Segmento de Usuarios SocialBike</vt:lpstr>
      <vt:lpstr>Subsistemas vs. Segmento de Usuarios SocialBike. Cont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Zapata</dc:creator>
  <cp:lastModifiedBy>Alvaro Agusto Alonso Suevis</cp:lastModifiedBy>
  <cp:revision>8</cp:revision>
  <dcterms:created xsi:type="dcterms:W3CDTF">2016-09-02T13:54:18Z</dcterms:created>
  <dcterms:modified xsi:type="dcterms:W3CDTF">2016-09-05T19:07:14Z</dcterms:modified>
</cp:coreProperties>
</file>