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6.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7.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8.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9.xml" ContentType="application/vnd.openxmlformats-officedocument.them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10.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4" r:id="rId2"/>
    <p:sldMasterId id="2147483655" r:id="rId3"/>
    <p:sldMasterId id="2147483656" r:id="rId4"/>
    <p:sldMasterId id="2147483657" r:id="rId5"/>
    <p:sldMasterId id="2147483658" r:id="rId6"/>
    <p:sldMasterId id="2147483659" r:id="rId7"/>
    <p:sldMasterId id="2147483660" r:id="rId8"/>
    <p:sldMasterId id="2147483661" r:id="rId9"/>
    <p:sldMasterId id="2147483662" r:id="rId10"/>
    <p:sldMasterId id="2147483663" r:id="rId11"/>
  </p:sldMasterIdLst>
  <p:notesMasterIdLst>
    <p:notesMasterId r:id="rId18"/>
  </p:notesMasterIdLst>
  <p:handoutMasterIdLst>
    <p:handoutMasterId r:id="rId19"/>
  </p:handoutMasterIdLst>
  <p:sldIdLst>
    <p:sldId id="349" r:id="rId12"/>
    <p:sldId id="286" r:id="rId13"/>
    <p:sldId id="260" r:id="rId14"/>
    <p:sldId id="283" r:id="rId15"/>
    <p:sldId id="288" r:id="rId16"/>
    <p:sldId id="306" r:id="rId17"/>
  </p:sldIdLst>
  <p:sldSz cx="9144000" cy="6858000" type="screen4x3"/>
  <p:notesSz cx="6858000" cy="9144000"/>
  <p:defaultTextStyle>
    <a:defPPr>
      <a:defRPr lang="es-ES"/>
    </a:defPPr>
    <a:lvl1pPr algn="l" rtl="0" fontAlgn="base">
      <a:spcBef>
        <a:spcPct val="0"/>
      </a:spcBef>
      <a:spcAft>
        <a:spcPct val="0"/>
      </a:spcAft>
      <a:defRPr sz="2400" kern="1200">
        <a:solidFill>
          <a:schemeClr val="tx2"/>
        </a:solidFill>
        <a:latin typeface="Arial" pitchFamily="34" charset="0"/>
        <a:ea typeface="+mn-ea"/>
        <a:cs typeface="+mn-cs"/>
      </a:defRPr>
    </a:lvl1pPr>
    <a:lvl2pPr marL="457200" algn="l" rtl="0" fontAlgn="base">
      <a:spcBef>
        <a:spcPct val="0"/>
      </a:spcBef>
      <a:spcAft>
        <a:spcPct val="0"/>
      </a:spcAft>
      <a:defRPr sz="2400" kern="1200">
        <a:solidFill>
          <a:schemeClr val="tx2"/>
        </a:solidFill>
        <a:latin typeface="Arial" pitchFamily="34" charset="0"/>
        <a:ea typeface="+mn-ea"/>
        <a:cs typeface="+mn-cs"/>
      </a:defRPr>
    </a:lvl2pPr>
    <a:lvl3pPr marL="914400" algn="l" rtl="0" fontAlgn="base">
      <a:spcBef>
        <a:spcPct val="0"/>
      </a:spcBef>
      <a:spcAft>
        <a:spcPct val="0"/>
      </a:spcAft>
      <a:defRPr sz="2400" kern="1200">
        <a:solidFill>
          <a:schemeClr val="tx2"/>
        </a:solidFill>
        <a:latin typeface="Arial" pitchFamily="34" charset="0"/>
        <a:ea typeface="+mn-ea"/>
        <a:cs typeface="+mn-cs"/>
      </a:defRPr>
    </a:lvl3pPr>
    <a:lvl4pPr marL="1371600" algn="l" rtl="0" fontAlgn="base">
      <a:spcBef>
        <a:spcPct val="0"/>
      </a:spcBef>
      <a:spcAft>
        <a:spcPct val="0"/>
      </a:spcAft>
      <a:defRPr sz="2400" kern="1200">
        <a:solidFill>
          <a:schemeClr val="tx2"/>
        </a:solidFill>
        <a:latin typeface="Arial" pitchFamily="34" charset="0"/>
        <a:ea typeface="+mn-ea"/>
        <a:cs typeface="+mn-cs"/>
      </a:defRPr>
    </a:lvl4pPr>
    <a:lvl5pPr marL="1828800" algn="l" rtl="0" fontAlgn="base">
      <a:spcBef>
        <a:spcPct val="0"/>
      </a:spcBef>
      <a:spcAft>
        <a:spcPct val="0"/>
      </a:spcAft>
      <a:defRPr sz="2400" kern="1200">
        <a:solidFill>
          <a:schemeClr val="tx2"/>
        </a:solidFill>
        <a:latin typeface="Arial" pitchFamily="34" charset="0"/>
        <a:ea typeface="+mn-ea"/>
        <a:cs typeface="+mn-cs"/>
      </a:defRPr>
    </a:lvl5pPr>
    <a:lvl6pPr marL="2286000" algn="l" defTabSz="914400" rtl="0" eaLnBrk="1" latinLnBrk="0" hangingPunct="1">
      <a:defRPr sz="2400" kern="1200">
        <a:solidFill>
          <a:schemeClr val="tx2"/>
        </a:solidFill>
        <a:latin typeface="Arial" pitchFamily="34" charset="0"/>
        <a:ea typeface="+mn-ea"/>
        <a:cs typeface="+mn-cs"/>
      </a:defRPr>
    </a:lvl6pPr>
    <a:lvl7pPr marL="2743200" algn="l" defTabSz="914400" rtl="0" eaLnBrk="1" latinLnBrk="0" hangingPunct="1">
      <a:defRPr sz="2400" kern="1200">
        <a:solidFill>
          <a:schemeClr val="tx2"/>
        </a:solidFill>
        <a:latin typeface="Arial" pitchFamily="34" charset="0"/>
        <a:ea typeface="+mn-ea"/>
        <a:cs typeface="+mn-cs"/>
      </a:defRPr>
    </a:lvl7pPr>
    <a:lvl8pPr marL="3200400" algn="l" defTabSz="914400" rtl="0" eaLnBrk="1" latinLnBrk="0" hangingPunct="1">
      <a:defRPr sz="2400" kern="1200">
        <a:solidFill>
          <a:schemeClr val="tx2"/>
        </a:solidFill>
        <a:latin typeface="Arial" pitchFamily="34" charset="0"/>
        <a:ea typeface="+mn-ea"/>
        <a:cs typeface="+mn-cs"/>
      </a:defRPr>
    </a:lvl8pPr>
    <a:lvl9pPr marL="3657600" algn="l" defTabSz="914400" rtl="0" eaLnBrk="1" latinLnBrk="0" hangingPunct="1">
      <a:defRPr sz="2400" kern="1200">
        <a:solidFill>
          <a:schemeClr val="tx2"/>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9" autoAdjust="0"/>
    <p:restoredTop sz="54707" autoAdjust="0"/>
  </p:normalViewPr>
  <p:slideViewPr>
    <p:cSldViewPr>
      <p:cViewPr varScale="1">
        <p:scale>
          <a:sx n="78" d="100"/>
          <a:sy n="78" d="100"/>
        </p:scale>
        <p:origin x="1014" y="78"/>
      </p:cViewPr>
      <p:guideLst>
        <p:guide orient="horz" pos="2160"/>
        <p:guide pos="2880"/>
      </p:guideLst>
    </p:cSldViewPr>
  </p:slideViewPr>
  <p:notesTextViewPr>
    <p:cViewPr>
      <p:scale>
        <a:sx n="100" d="100"/>
        <a:sy n="100" d="100"/>
      </p:scale>
      <p:origin x="0" y="0"/>
    </p:cViewPr>
  </p:notesTextViewPr>
  <p:sorterViewPr>
    <p:cViewPr>
      <p:scale>
        <a:sx n="124" d="100"/>
        <a:sy n="124" d="100"/>
      </p:scale>
      <p:origin x="0" y="412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endParaRPr lang="es-ES"/>
          </a:p>
        </p:txBody>
      </p:sp>
      <p:sp>
        <p:nvSpPr>
          <p:cNvPr id="10957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endParaRPr lang="es-ES"/>
          </a:p>
        </p:txBody>
      </p:sp>
      <p:sp>
        <p:nvSpPr>
          <p:cNvPr id="10957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endParaRPr lang="es-ES"/>
          </a:p>
        </p:txBody>
      </p:sp>
      <p:sp>
        <p:nvSpPr>
          <p:cNvPr id="10957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8B90CD16-7032-4F0C-B2E6-015FAEBEB1A8}" type="slidenum">
              <a:rPr lang="es-ES"/>
              <a:pPr/>
              <a:t>‹#›</a:t>
            </a:fld>
            <a:endParaRPr lang="es-ES"/>
          </a:p>
        </p:txBody>
      </p:sp>
    </p:spTree>
    <p:extLst>
      <p:ext uri="{BB962C8B-B14F-4D97-AF65-F5344CB8AC3E}">
        <p14:creationId xmlns:p14="http://schemas.microsoft.com/office/powerpoint/2010/main" val="33427413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endParaRPr lang="es-E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endParaRPr lang="es-E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endParaRPr lang="es-E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E7CF40C0-2A59-49B6-B1A2-EBD099BC8A6B}" type="slidenum">
              <a:rPr lang="es-ES"/>
              <a:pPr/>
              <a:t>‹#›</a:t>
            </a:fld>
            <a:endParaRPr lang="es-ES"/>
          </a:p>
        </p:txBody>
      </p:sp>
    </p:spTree>
    <p:extLst>
      <p:ext uri="{BB962C8B-B14F-4D97-AF65-F5344CB8AC3E}">
        <p14:creationId xmlns:p14="http://schemas.microsoft.com/office/powerpoint/2010/main" val="76902363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71EBFD-2F36-4115-B79B-B0618E81053B}" type="slidenum">
              <a:rPr lang="es-ES"/>
              <a:pPr/>
              <a:t>1</a:t>
            </a:fld>
            <a:endParaRPr lang="es-ES"/>
          </a:p>
        </p:txBody>
      </p:sp>
      <p:sp>
        <p:nvSpPr>
          <p:cNvPr id="7170" name="Rectangle 2"/>
          <p:cNvSpPr>
            <a:spLocks noGrp="1" noRot="1" noChangeAspect="1" noChangeArrowheads="1" noTextEdit="1"/>
          </p:cNvSpPr>
          <p:nvPr>
            <p:ph type="sldImg"/>
          </p:nvPr>
        </p:nvSpPr>
        <p:spPr>
          <a:xfrm>
            <a:off x="609600" y="280988"/>
            <a:ext cx="5638800" cy="4229100"/>
          </a:xfrm>
          <a:ln/>
        </p:spPr>
      </p:sp>
      <p:sp>
        <p:nvSpPr>
          <p:cNvPr id="7171" name="Rectangle 3"/>
          <p:cNvSpPr>
            <a:spLocks noGrp="1" noChangeArrowheads="1"/>
          </p:cNvSpPr>
          <p:nvPr>
            <p:ph type="body" idx="1"/>
          </p:nvPr>
        </p:nvSpPr>
        <p:spPr>
          <a:xfrm>
            <a:off x="422275" y="4829175"/>
            <a:ext cx="5986463" cy="3367088"/>
          </a:xfrm>
        </p:spPr>
        <p:txBody>
          <a:bodyPr/>
          <a:lstStyle/>
          <a:p>
            <a:pPr algn="just"/>
            <a:r>
              <a:rPr lang="en-US" sz="1000" b="1" dirty="0"/>
              <a:t>--(This slide animates, next slide is same but static to enable linking)--</a:t>
            </a:r>
          </a:p>
          <a:p>
            <a:r>
              <a:rPr lang="en-US" sz="1000" dirty="0"/>
              <a:t>Many talent management suites on the market are composed of separate silos of functionality that are often stitched together</a:t>
            </a:r>
          </a:p>
          <a:p>
            <a:r>
              <a:rPr lang="en-US" sz="1000" dirty="0"/>
              <a:t>loosely from multiple code bases. But </a:t>
            </a:r>
            <a:r>
              <a:rPr lang="en-US" sz="1000" dirty="0" err="1"/>
              <a:t>mySAP</a:t>
            </a:r>
            <a:r>
              <a:rPr lang="en-US" sz="1000" dirty="0"/>
              <a:t> ERP HCM takes a different approach by providing a </a:t>
            </a:r>
            <a:r>
              <a:rPr lang="en-US" sz="1000" b="1" dirty="0"/>
              <a:t>unified integrated view of</a:t>
            </a:r>
          </a:p>
          <a:p>
            <a:r>
              <a:rPr lang="en-US" sz="1000" b="1" dirty="0"/>
              <a:t>talent management processes for acquiring, motivating, and developing talent. It offers the most up-to-date global, integrated technology platform available for managing enterprise talent. It supports and integrates all talent management processes so you can attract, acquire, educate, and develop talent; identify and grow future leaders; and align and motivate talent with corporate objectives.</a:t>
            </a:r>
          </a:p>
          <a:p>
            <a:r>
              <a:rPr lang="en-US" sz="1000" dirty="0" err="1"/>
              <a:t>mySAP</a:t>
            </a:r>
            <a:r>
              <a:rPr lang="en-US" sz="1000" dirty="0"/>
              <a:t> ERP HCM lets you create an advanced talent database – your talent warehouse – that enables recruiters to plan for, find,</a:t>
            </a:r>
          </a:p>
          <a:p>
            <a:r>
              <a:rPr lang="en-US" sz="1000" dirty="0"/>
              <a:t>track, and manage potential employees. Bringing selected candidates into your organization is simplified with flexible data</a:t>
            </a:r>
          </a:p>
          <a:p>
            <a:r>
              <a:rPr lang="en-US" sz="1000" dirty="0"/>
              <a:t>transfer into the solution. Using the latest technology and best practices, the solution helps you optimize your recruiting process. It lets you quickly find the right people and use their talents in the right place at the right time. You can perform comprehensive reporting and tracking of</a:t>
            </a:r>
          </a:p>
          <a:p>
            <a:r>
              <a:rPr lang="en-US" sz="1000" dirty="0"/>
              <a:t>applicants and candidates and use Web services to link to external recruiting resources such as job boards and online recruiting</a:t>
            </a:r>
          </a:p>
          <a:p>
            <a:r>
              <a:rPr lang="en-US" sz="1000" dirty="0"/>
              <a:t>service providers.</a:t>
            </a:r>
          </a:p>
          <a:p>
            <a:r>
              <a:rPr lang="en-US" sz="1000" dirty="0" err="1"/>
              <a:t>mySAP</a:t>
            </a:r>
            <a:r>
              <a:rPr lang="en-US" sz="1000" dirty="0"/>
              <a:t> ERP HCM allows you to provide personalized learning programs based on individual job tasks, preferences, and existing knowledge. Employees and managers can pinpoint deficiencies in skill and knowledge and choose appropriate training programs to address them.</a:t>
            </a:r>
          </a:p>
          <a:p>
            <a:r>
              <a:rPr lang="en-US" sz="1000" dirty="0" err="1"/>
              <a:t>mySAP</a:t>
            </a:r>
            <a:r>
              <a:rPr lang="en-US" sz="1000" dirty="0"/>
              <a:t> ERP HCM enables you to identify employees with high potential, track their progress, and create development plans to prepare them for leadership roles. You can also identify key positions and target specific employees as potential successors.</a:t>
            </a:r>
          </a:p>
          <a:p>
            <a:r>
              <a:rPr lang="en-US" sz="1000" dirty="0"/>
              <a:t>The analytical tools in the </a:t>
            </a:r>
            <a:r>
              <a:rPr lang="en-US" sz="1000" dirty="0" err="1"/>
              <a:t>mySAP</a:t>
            </a:r>
            <a:r>
              <a:rPr lang="en-US" sz="1000" dirty="0"/>
              <a:t> ERP application help define an organization’s key business objectives and let its HR department quickly produce unified performance plans that are operationally relevant and tailored for individual needs. The software provides a collaborative platform</a:t>
            </a:r>
          </a:p>
          <a:p>
            <a:r>
              <a:rPr lang="en-US" sz="1000" dirty="0"/>
              <a:t>where managers, employees, and peers can define and measure employee performance. </a:t>
            </a:r>
            <a:r>
              <a:rPr lang="en-US" sz="1000" dirty="0" err="1"/>
              <a:t>mySAP</a:t>
            </a:r>
            <a:r>
              <a:rPr lang="en-US" sz="1000" dirty="0"/>
              <a:t> ERP HCM lets you manage employee performance by integrating individual and team goals with corporate goals. You can also use the solution to link management-by-objective</a:t>
            </a:r>
          </a:p>
          <a:p>
            <a:r>
              <a:rPr lang="en-US" sz="1000" dirty="0"/>
              <a:t>documents directly to performance reviews, appraisals, and compensation administration. The solution makes it easy to manage compensation through reward strategies such as performance-based pay, variable-pay plans, and long-term incentive programs. You can also analyze and compare compensation packages to stay competitive with the marketplace.</a:t>
            </a:r>
          </a:p>
          <a:p>
            <a:r>
              <a:rPr lang="en-US" sz="1000" dirty="0" err="1"/>
              <a:t>mySAP</a:t>
            </a:r>
            <a:r>
              <a:rPr lang="en-US" sz="1000" dirty="0"/>
              <a:t> ERP HCM gives your managers the insight they need to identify talent gaps and predict shortfalls based on anticipated changes in the business. By measuring and analyzing recruiting processes, succession programs, performance management processes, employee compensation programs, and learning programs (including attendance, usage, and links to operational data to determine program effectiveness) you receive valuable data that lets you refine your talent management abilities and plan for the future.</a:t>
            </a:r>
          </a:p>
          <a:p>
            <a:endParaRPr lang="en-US" sz="1000" dirty="0"/>
          </a:p>
          <a:p>
            <a:endParaRPr lang="en-US" sz="1000" dirty="0"/>
          </a:p>
          <a:p>
            <a:endParaRPr lang="en-US" sz="1000" dirty="0"/>
          </a:p>
          <a:p>
            <a:endParaRPr lang="en-US" sz="1000" dirty="0"/>
          </a:p>
          <a:p>
            <a:endParaRPr lang="en-US" sz="1000" dirty="0"/>
          </a:p>
          <a:p>
            <a:endParaRPr lang="en-US" sz="1000" dirty="0"/>
          </a:p>
          <a:p>
            <a:pPr algn="just"/>
            <a:endParaRPr lang="en-US" sz="1000" b="1"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9F08C9C-3CDE-4BA3-B130-EF4A8D44B21B}" type="slidenum">
              <a:rPr lang="es-ES"/>
              <a:pPr/>
              <a:t>3</a:t>
            </a:fld>
            <a:endParaRPr lang="es-ES"/>
          </a:p>
        </p:txBody>
      </p:sp>
      <p:sp>
        <p:nvSpPr>
          <p:cNvPr id="133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a:fld id="{E822460D-5FA6-4A21-A862-F2509F675FDE}" type="slidenum">
              <a:rPr lang="es-ES" sz="1200"/>
              <a:pPr algn="r"/>
              <a:t>3</a:t>
            </a:fld>
            <a:endParaRPr lang="es-ES" sz="1200"/>
          </a:p>
        </p:txBody>
      </p:sp>
      <p:sp>
        <p:nvSpPr>
          <p:cNvPr id="13315" name="1 Marcador de imagen de diapositiva"/>
          <p:cNvSpPr>
            <a:spLocks noGrp="1" noRot="1" noChangeAspect="1" noTextEdit="1"/>
          </p:cNvSpPr>
          <p:nvPr>
            <p:ph type="sldImg"/>
          </p:nvPr>
        </p:nvSpPr>
        <p:spPr>
          <a:xfrm>
            <a:off x="606425" y="282575"/>
            <a:ext cx="5638800" cy="4229100"/>
          </a:xfrm>
          <a:ln/>
        </p:spPr>
      </p:sp>
      <p:sp>
        <p:nvSpPr>
          <p:cNvPr id="13316" name="2 Marcador de notas"/>
          <p:cNvSpPr>
            <a:spLocks noGrp="1"/>
          </p:cNvSpPr>
          <p:nvPr>
            <p:ph type="body" idx="1"/>
          </p:nvPr>
        </p:nvSpPr>
        <p:spPr>
          <a:xfrm>
            <a:off x="422275" y="4830763"/>
            <a:ext cx="5986463" cy="3368675"/>
          </a:xfrm>
        </p:spPr>
        <p:txBody>
          <a:bodyPr lIns="90467" tIns="44442" rIns="90467" bIns="44442"/>
          <a:lstStyle/>
          <a:p>
            <a:pPr marL="171450" indent="-171450"/>
            <a:endParaRPr lang="es-CO"/>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416E4E9-BC47-46A5-8FE2-5CA0164A13FA}" type="slidenum">
              <a:rPr lang="es-ES"/>
              <a:pPr/>
              <a:t>4</a:t>
            </a:fld>
            <a:endParaRPr lang="es-ES"/>
          </a:p>
        </p:txBody>
      </p:sp>
      <p:sp>
        <p:nvSpPr>
          <p:cNvPr id="10547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a:fld id="{F6AB1AEE-83E9-499A-A989-42B07307BC82}" type="slidenum">
              <a:rPr lang="es-ES" sz="1200"/>
              <a:pPr algn="r"/>
              <a:t>4</a:t>
            </a:fld>
            <a:endParaRPr lang="es-ES" sz="1200"/>
          </a:p>
        </p:txBody>
      </p:sp>
      <p:sp>
        <p:nvSpPr>
          <p:cNvPr id="105475" name="1 Marcador de imagen de diapositiva"/>
          <p:cNvSpPr>
            <a:spLocks noGrp="1" noRot="1" noChangeAspect="1" noTextEdit="1"/>
          </p:cNvSpPr>
          <p:nvPr>
            <p:ph type="sldImg"/>
          </p:nvPr>
        </p:nvSpPr>
        <p:spPr>
          <a:xfrm>
            <a:off x="606425" y="282575"/>
            <a:ext cx="5638800" cy="4229100"/>
          </a:xfrm>
          <a:ln/>
        </p:spPr>
      </p:sp>
      <p:sp>
        <p:nvSpPr>
          <p:cNvPr id="105476" name="2 Marcador de notas"/>
          <p:cNvSpPr>
            <a:spLocks noGrp="1"/>
          </p:cNvSpPr>
          <p:nvPr>
            <p:ph type="body" idx="1"/>
          </p:nvPr>
        </p:nvSpPr>
        <p:spPr>
          <a:xfrm>
            <a:off x="422275" y="4830763"/>
            <a:ext cx="5986463" cy="3368675"/>
          </a:xfrm>
        </p:spPr>
        <p:txBody>
          <a:bodyPr lIns="90467" tIns="44442" rIns="90467" bIns="44442"/>
          <a:lstStyle/>
          <a:p>
            <a:pPr marL="171450" indent="-171450"/>
            <a:endParaRPr lang="es-CO"/>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7A98704-DDAD-4D27-8310-9E062D082EE8}" type="slidenum">
              <a:rPr lang="es-ES"/>
              <a:pPr/>
              <a:t>6</a:t>
            </a:fld>
            <a:endParaRPr lang="es-ES"/>
          </a:p>
        </p:txBody>
      </p:sp>
      <p:sp>
        <p:nvSpPr>
          <p:cNvPr id="1392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a:fld id="{B4C5F21E-4572-407F-8C3F-3DFA7CD41CB4}" type="slidenum">
              <a:rPr lang="es-ES" sz="1200"/>
              <a:pPr algn="r"/>
              <a:t>6</a:t>
            </a:fld>
            <a:endParaRPr lang="es-ES" sz="1200"/>
          </a:p>
        </p:txBody>
      </p:sp>
      <p:sp>
        <p:nvSpPr>
          <p:cNvPr id="139267" name="1 Marcador de imagen de diapositiva"/>
          <p:cNvSpPr>
            <a:spLocks noGrp="1" noRot="1" noChangeAspect="1" noTextEdit="1"/>
          </p:cNvSpPr>
          <p:nvPr>
            <p:ph type="sldImg"/>
          </p:nvPr>
        </p:nvSpPr>
        <p:spPr>
          <a:xfrm>
            <a:off x="606425" y="282575"/>
            <a:ext cx="5638800" cy="4229100"/>
          </a:xfrm>
          <a:ln/>
        </p:spPr>
      </p:sp>
      <p:sp>
        <p:nvSpPr>
          <p:cNvPr id="139268" name="2 Marcador de notas"/>
          <p:cNvSpPr>
            <a:spLocks noGrp="1"/>
          </p:cNvSpPr>
          <p:nvPr>
            <p:ph type="body" idx="1"/>
          </p:nvPr>
        </p:nvSpPr>
        <p:spPr>
          <a:xfrm>
            <a:off x="422275" y="4830763"/>
            <a:ext cx="5986463" cy="3368675"/>
          </a:xfrm>
        </p:spPr>
        <p:txBody>
          <a:bodyPr lIns="90467" tIns="44442" rIns="90467" bIns="44442"/>
          <a:lstStyle/>
          <a:p>
            <a:pPr marL="171450" indent="-171450"/>
            <a:endParaRPr lang="es-C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0"/>
          </p:nvPr>
        </p:nvSpPr>
        <p:spPr/>
        <p:txBody>
          <a:bodyPr/>
          <a:lstStyle>
            <a:lvl1pPr>
              <a:defRPr smtClean="0"/>
            </a:lvl1pPr>
          </a:lstStyle>
          <a:p>
            <a:pPr>
              <a:defRPr/>
            </a:pPr>
            <a:fld id="{69658C52-44C1-4577-95B6-B1E11A6BBB64}" type="slidenum">
              <a:rPr lang="en-GB"/>
              <a:pPr>
                <a:defRPr/>
              </a:pPr>
              <a:t>‹#›</a:t>
            </a:fld>
            <a:endParaRPr lang="en-GB"/>
          </a:p>
        </p:txBody>
      </p:sp>
    </p:spTree>
    <p:extLst>
      <p:ext uri="{BB962C8B-B14F-4D97-AF65-F5344CB8AC3E}">
        <p14:creationId xmlns:p14="http://schemas.microsoft.com/office/powerpoint/2010/main" val="2279866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0"/>
          </p:nvPr>
        </p:nvSpPr>
        <p:spPr/>
        <p:txBody>
          <a:bodyPr/>
          <a:lstStyle>
            <a:lvl1pPr>
              <a:defRPr smtClean="0"/>
            </a:lvl1pPr>
          </a:lstStyle>
          <a:p>
            <a:pPr>
              <a:defRPr/>
            </a:pPr>
            <a:fld id="{61601E77-DAD1-4994-A2DE-4AE6BEC0ADE5}" type="slidenum">
              <a:rPr lang="en-GB"/>
              <a:pPr>
                <a:defRPr/>
              </a:pPr>
              <a:t>‹#›</a:t>
            </a:fld>
            <a:endParaRPr lang="en-GB"/>
          </a:p>
        </p:txBody>
      </p:sp>
    </p:spTree>
    <p:extLst>
      <p:ext uri="{BB962C8B-B14F-4D97-AF65-F5344CB8AC3E}">
        <p14:creationId xmlns:p14="http://schemas.microsoft.com/office/powerpoint/2010/main" val="381945728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5" name="4 Marcador de pie de página"/>
          <p:cNvSpPr>
            <a:spLocks noGrp="1"/>
          </p:cNvSpPr>
          <p:nvPr>
            <p:ph type="ftr" sz="quarter" idx="11"/>
          </p:nvPr>
        </p:nvSpPr>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p:txBody>
          <a:bodyPr/>
          <a:lstStyle>
            <a:lvl1pPr>
              <a:defRPr/>
            </a:lvl1pPr>
          </a:lstStyle>
          <a:p>
            <a:pPr>
              <a:defRPr/>
            </a:pPr>
            <a:fld id="{B582E095-1EF6-4B94-9B98-1CAA14E7B4D6}" type="slidenum">
              <a:rPr lang="en-GB"/>
              <a:pPr>
                <a:defRPr/>
              </a:pPr>
              <a:t>‹#›</a:t>
            </a:fld>
            <a:endParaRPr lang="en-GB"/>
          </a:p>
        </p:txBody>
      </p:sp>
    </p:spTree>
    <p:extLst>
      <p:ext uri="{BB962C8B-B14F-4D97-AF65-F5344CB8AC3E}">
        <p14:creationId xmlns:p14="http://schemas.microsoft.com/office/powerpoint/2010/main" val="221246496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5" name="4 Marcador de fecha"/>
          <p:cNvSpPr>
            <a:spLocks noGrp="1"/>
          </p:cNvSpPr>
          <p:nvPr>
            <p:ph type="dt" sz="quarter" idx="10"/>
          </p:nvPr>
        </p:nvSpPr>
        <p:spPr/>
        <p:txBody>
          <a:bodyPr/>
          <a:lstStyle>
            <a:lvl1pPr>
              <a:defRPr/>
            </a:lvl1pPr>
          </a:lstStyle>
          <a:p>
            <a:pPr>
              <a:defRPr/>
            </a:pPr>
            <a:endParaRPr lang="en-GB"/>
          </a:p>
        </p:txBody>
      </p:sp>
      <p:sp>
        <p:nvSpPr>
          <p:cNvPr id="6" name="5 Marcador de pie de página"/>
          <p:cNvSpPr>
            <a:spLocks noGrp="1"/>
          </p:cNvSpPr>
          <p:nvPr>
            <p:ph type="ftr" sz="quarter" idx="11"/>
          </p:nvPr>
        </p:nvSpPr>
        <p:spPr/>
        <p:txBody>
          <a:bodyPr/>
          <a:lstStyle>
            <a:lvl1pPr>
              <a:defRPr/>
            </a:lvl1pPr>
          </a:lstStyle>
          <a:p>
            <a:pPr>
              <a:defRPr/>
            </a:pPr>
            <a:r>
              <a:rPr lang="en-GB"/>
              <a:t>© SABMiller plc 2009</a:t>
            </a:r>
          </a:p>
        </p:txBody>
      </p:sp>
      <p:sp>
        <p:nvSpPr>
          <p:cNvPr id="7" name="6 Marcador de número de diapositiva"/>
          <p:cNvSpPr>
            <a:spLocks noGrp="1"/>
          </p:cNvSpPr>
          <p:nvPr>
            <p:ph type="sldNum" sz="quarter" idx="12"/>
          </p:nvPr>
        </p:nvSpPr>
        <p:spPr/>
        <p:txBody>
          <a:bodyPr/>
          <a:lstStyle>
            <a:lvl1pPr>
              <a:defRPr/>
            </a:lvl1pPr>
          </a:lstStyle>
          <a:p>
            <a:pPr>
              <a:defRPr/>
            </a:pPr>
            <a:fld id="{0D173F06-F181-471F-8373-653A4ACEBC0D}" type="slidenum">
              <a:rPr lang="en-GB"/>
              <a:pPr>
                <a:defRPr/>
              </a:pPr>
              <a:t>‹#›</a:t>
            </a:fld>
            <a:endParaRPr lang="en-GB"/>
          </a:p>
        </p:txBody>
      </p:sp>
    </p:spTree>
    <p:extLst>
      <p:ext uri="{BB962C8B-B14F-4D97-AF65-F5344CB8AC3E}">
        <p14:creationId xmlns:p14="http://schemas.microsoft.com/office/powerpoint/2010/main" val="131781113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7" name="6 Marcador de fecha"/>
          <p:cNvSpPr>
            <a:spLocks noGrp="1"/>
          </p:cNvSpPr>
          <p:nvPr>
            <p:ph type="dt" sz="quarter" idx="10"/>
          </p:nvPr>
        </p:nvSpPr>
        <p:spPr/>
        <p:txBody>
          <a:bodyPr/>
          <a:lstStyle>
            <a:lvl1pPr>
              <a:defRPr/>
            </a:lvl1pPr>
          </a:lstStyle>
          <a:p>
            <a:pPr>
              <a:defRPr/>
            </a:pPr>
            <a:endParaRPr lang="en-GB"/>
          </a:p>
        </p:txBody>
      </p:sp>
      <p:sp>
        <p:nvSpPr>
          <p:cNvPr id="8" name="7 Marcador de pie de página"/>
          <p:cNvSpPr>
            <a:spLocks noGrp="1"/>
          </p:cNvSpPr>
          <p:nvPr>
            <p:ph type="ftr" sz="quarter" idx="11"/>
          </p:nvPr>
        </p:nvSpPr>
        <p:spPr/>
        <p:txBody>
          <a:bodyPr/>
          <a:lstStyle>
            <a:lvl1pPr>
              <a:defRPr/>
            </a:lvl1pPr>
          </a:lstStyle>
          <a:p>
            <a:pPr>
              <a:defRPr/>
            </a:pPr>
            <a:r>
              <a:rPr lang="en-GB"/>
              <a:t>© SABMiller plc 2009</a:t>
            </a:r>
          </a:p>
        </p:txBody>
      </p:sp>
      <p:sp>
        <p:nvSpPr>
          <p:cNvPr id="9" name="8 Marcador de número de diapositiva"/>
          <p:cNvSpPr>
            <a:spLocks noGrp="1"/>
          </p:cNvSpPr>
          <p:nvPr>
            <p:ph type="sldNum" sz="quarter" idx="12"/>
          </p:nvPr>
        </p:nvSpPr>
        <p:spPr/>
        <p:txBody>
          <a:bodyPr/>
          <a:lstStyle>
            <a:lvl1pPr>
              <a:defRPr/>
            </a:lvl1pPr>
          </a:lstStyle>
          <a:p>
            <a:pPr>
              <a:defRPr/>
            </a:pPr>
            <a:fld id="{CD5F0BCD-017E-4814-836F-BB9CFA03E978}" type="slidenum">
              <a:rPr lang="en-GB"/>
              <a:pPr>
                <a:defRPr/>
              </a:pPr>
              <a:t>‹#›</a:t>
            </a:fld>
            <a:endParaRPr lang="en-GB"/>
          </a:p>
        </p:txBody>
      </p:sp>
    </p:spTree>
    <p:extLst>
      <p:ext uri="{BB962C8B-B14F-4D97-AF65-F5344CB8AC3E}">
        <p14:creationId xmlns:p14="http://schemas.microsoft.com/office/powerpoint/2010/main" val="295778632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979488" y="404813"/>
            <a:ext cx="7048500" cy="546100"/>
          </a:xfrm>
          <a:prstGeom prst="rect">
            <a:avLst/>
          </a:prstGeom>
        </p:spPr>
        <p:txBody>
          <a:bodyPr/>
          <a:lstStyle/>
          <a:p>
            <a:r>
              <a:rPr lang="es-ES"/>
              <a:t>Haga clic para modificar el estilo de título del patrón</a:t>
            </a:r>
            <a:endParaRPr lang="es-CO"/>
          </a:p>
        </p:txBody>
      </p:sp>
      <p:sp>
        <p:nvSpPr>
          <p:cNvPr id="3" name="2 Marcador de fecha"/>
          <p:cNvSpPr>
            <a:spLocks noGrp="1"/>
          </p:cNvSpPr>
          <p:nvPr>
            <p:ph type="dt" sz="quarter" idx="10"/>
          </p:nvPr>
        </p:nvSpPr>
        <p:spPr/>
        <p:txBody>
          <a:bodyPr/>
          <a:lstStyle>
            <a:lvl1pPr>
              <a:defRPr/>
            </a:lvl1pPr>
          </a:lstStyle>
          <a:p>
            <a:pPr>
              <a:defRPr/>
            </a:pPr>
            <a:endParaRPr lang="en-GB"/>
          </a:p>
        </p:txBody>
      </p:sp>
      <p:sp>
        <p:nvSpPr>
          <p:cNvPr id="4" name="3 Marcador de pie de página"/>
          <p:cNvSpPr>
            <a:spLocks noGrp="1"/>
          </p:cNvSpPr>
          <p:nvPr>
            <p:ph type="ftr" sz="quarter" idx="11"/>
          </p:nvPr>
        </p:nvSpPr>
        <p:spPr/>
        <p:txBody>
          <a:bodyPr/>
          <a:lstStyle>
            <a:lvl1pPr>
              <a:defRPr/>
            </a:lvl1pPr>
          </a:lstStyle>
          <a:p>
            <a:pPr>
              <a:defRPr/>
            </a:pPr>
            <a:r>
              <a:rPr lang="en-GB"/>
              <a:t>© SABMiller plc 2009</a:t>
            </a:r>
          </a:p>
        </p:txBody>
      </p:sp>
      <p:sp>
        <p:nvSpPr>
          <p:cNvPr id="5" name="4 Marcador de número de diapositiva"/>
          <p:cNvSpPr>
            <a:spLocks noGrp="1"/>
          </p:cNvSpPr>
          <p:nvPr>
            <p:ph type="sldNum" sz="quarter" idx="12"/>
          </p:nvPr>
        </p:nvSpPr>
        <p:spPr/>
        <p:txBody>
          <a:bodyPr/>
          <a:lstStyle>
            <a:lvl1pPr>
              <a:defRPr/>
            </a:lvl1pPr>
          </a:lstStyle>
          <a:p>
            <a:pPr>
              <a:defRPr/>
            </a:pPr>
            <a:fld id="{ED9851AB-091F-445F-9BFD-5D9950D28217}" type="slidenum">
              <a:rPr lang="en-GB"/>
              <a:pPr>
                <a:defRPr/>
              </a:pPr>
              <a:t>‹#›</a:t>
            </a:fld>
            <a:endParaRPr lang="en-GB"/>
          </a:p>
        </p:txBody>
      </p:sp>
    </p:spTree>
    <p:extLst>
      <p:ext uri="{BB962C8B-B14F-4D97-AF65-F5344CB8AC3E}">
        <p14:creationId xmlns:p14="http://schemas.microsoft.com/office/powerpoint/2010/main" val="378526760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quarter" idx="10"/>
          </p:nvPr>
        </p:nvSpPr>
        <p:spPr/>
        <p:txBody>
          <a:bodyPr/>
          <a:lstStyle>
            <a:lvl1pPr>
              <a:defRPr/>
            </a:lvl1pPr>
          </a:lstStyle>
          <a:p>
            <a:pPr>
              <a:defRPr/>
            </a:pPr>
            <a:endParaRPr lang="en-GB"/>
          </a:p>
        </p:txBody>
      </p:sp>
      <p:sp>
        <p:nvSpPr>
          <p:cNvPr id="3" name="2 Marcador de pie de página"/>
          <p:cNvSpPr>
            <a:spLocks noGrp="1"/>
          </p:cNvSpPr>
          <p:nvPr>
            <p:ph type="ftr" sz="quarter" idx="11"/>
          </p:nvPr>
        </p:nvSpPr>
        <p:spPr/>
        <p:txBody>
          <a:bodyPr/>
          <a:lstStyle>
            <a:lvl1pPr>
              <a:defRPr/>
            </a:lvl1pPr>
          </a:lstStyle>
          <a:p>
            <a:pPr>
              <a:defRPr/>
            </a:pPr>
            <a:r>
              <a:rPr lang="en-GB"/>
              <a:t>© SABMiller plc 2009</a:t>
            </a:r>
          </a:p>
        </p:txBody>
      </p:sp>
      <p:sp>
        <p:nvSpPr>
          <p:cNvPr id="4" name="3 Marcador de número de diapositiva"/>
          <p:cNvSpPr>
            <a:spLocks noGrp="1"/>
          </p:cNvSpPr>
          <p:nvPr>
            <p:ph type="sldNum" sz="quarter" idx="12"/>
          </p:nvPr>
        </p:nvSpPr>
        <p:spPr/>
        <p:txBody>
          <a:bodyPr/>
          <a:lstStyle>
            <a:lvl1pPr>
              <a:defRPr/>
            </a:lvl1pPr>
          </a:lstStyle>
          <a:p>
            <a:pPr>
              <a:defRPr/>
            </a:pPr>
            <a:fld id="{1381508D-68A5-4A28-BD76-CACFB46B6D97}" type="slidenum">
              <a:rPr lang="en-GB"/>
              <a:pPr>
                <a:defRPr/>
              </a:pPr>
              <a:t>‹#›</a:t>
            </a:fld>
            <a:endParaRPr lang="en-GB"/>
          </a:p>
        </p:txBody>
      </p:sp>
    </p:spTree>
    <p:extLst>
      <p:ext uri="{BB962C8B-B14F-4D97-AF65-F5344CB8AC3E}">
        <p14:creationId xmlns:p14="http://schemas.microsoft.com/office/powerpoint/2010/main" val="100156135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5" name="4 Marcador de fecha"/>
          <p:cNvSpPr>
            <a:spLocks noGrp="1"/>
          </p:cNvSpPr>
          <p:nvPr>
            <p:ph type="dt" sz="quarter" idx="10"/>
          </p:nvPr>
        </p:nvSpPr>
        <p:spPr/>
        <p:txBody>
          <a:bodyPr/>
          <a:lstStyle>
            <a:lvl1pPr>
              <a:defRPr/>
            </a:lvl1pPr>
          </a:lstStyle>
          <a:p>
            <a:pPr>
              <a:defRPr/>
            </a:pPr>
            <a:endParaRPr lang="en-GB"/>
          </a:p>
        </p:txBody>
      </p:sp>
      <p:sp>
        <p:nvSpPr>
          <p:cNvPr id="6" name="5 Marcador de pie de página"/>
          <p:cNvSpPr>
            <a:spLocks noGrp="1"/>
          </p:cNvSpPr>
          <p:nvPr>
            <p:ph type="ftr" sz="quarter" idx="11"/>
          </p:nvPr>
        </p:nvSpPr>
        <p:spPr/>
        <p:txBody>
          <a:bodyPr/>
          <a:lstStyle>
            <a:lvl1pPr>
              <a:defRPr/>
            </a:lvl1pPr>
          </a:lstStyle>
          <a:p>
            <a:pPr>
              <a:defRPr/>
            </a:pPr>
            <a:r>
              <a:rPr lang="en-GB"/>
              <a:t>© SABMiller plc 2009</a:t>
            </a:r>
          </a:p>
        </p:txBody>
      </p:sp>
      <p:sp>
        <p:nvSpPr>
          <p:cNvPr id="7" name="6 Marcador de número de diapositiva"/>
          <p:cNvSpPr>
            <a:spLocks noGrp="1"/>
          </p:cNvSpPr>
          <p:nvPr>
            <p:ph type="sldNum" sz="quarter" idx="12"/>
          </p:nvPr>
        </p:nvSpPr>
        <p:spPr/>
        <p:txBody>
          <a:bodyPr/>
          <a:lstStyle>
            <a:lvl1pPr>
              <a:defRPr/>
            </a:lvl1pPr>
          </a:lstStyle>
          <a:p>
            <a:pPr>
              <a:defRPr/>
            </a:pPr>
            <a:fld id="{A5A0E5AD-61EC-4CF0-9A3C-0F92E42C7F18}" type="slidenum">
              <a:rPr lang="en-GB"/>
              <a:pPr>
                <a:defRPr/>
              </a:pPr>
              <a:t>‹#›</a:t>
            </a:fld>
            <a:endParaRPr lang="en-GB"/>
          </a:p>
        </p:txBody>
      </p:sp>
    </p:spTree>
    <p:extLst>
      <p:ext uri="{BB962C8B-B14F-4D97-AF65-F5344CB8AC3E}">
        <p14:creationId xmlns:p14="http://schemas.microsoft.com/office/powerpoint/2010/main" val="76000701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5" name="4 Marcador de fecha"/>
          <p:cNvSpPr>
            <a:spLocks noGrp="1"/>
          </p:cNvSpPr>
          <p:nvPr>
            <p:ph type="dt" sz="quarter" idx="10"/>
          </p:nvPr>
        </p:nvSpPr>
        <p:spPr/>
        <p:txBody>
          <a:bodyPr/>
          <a:lstStyle>
            <a:lvl1pPr>
              <a:defRPr/>
            </a:lvl1pPr>
          </a:lstStyle>
          <a:p>
            <a:pPr>
              <a:defRPr/>
            </a:pPr>
            <a:endParaRPr lang="en-GB"/>
          </a:p>
        </p:txBody>
      </p:sp>
      <p:sp>
        <p:nvSpPr>
          <p:cNvPr id="6" name="5 Marcador de pie de página"/>
          <p:cNvSpPr>
            <a:spLocks noGrp="1"/>
          </p:cNvSpPr>
          <p:nvPr>
            <p:ph type="ftr" sz="quarter" idx="11"/>
          </p:nvPr>
        </p:nvSpPr>
        <p:spPr/>
        <p:txBody>
          <a:bodyPr/>
          <a:lstStyle>
            <a:lvl1pPr>
              <a:defRPr/>
            </a:lvl1pPr>
          </a:lstStyle>
          <a:p>
            <a:pPr>
              <a:defRPr/>
            </a:pPr>
            <a:r>
              <a:rPr lang="en-GB"/>
              <a:t>© SABMiller plc 2009</a:t>
            </a:r>
          </a:p>
        </p:txBody>
      </p:sp>
      <p:sp>
        <p:nvSpPr>
          <p:cNvPr id="7" name="6 Marcador de número de diapositiva"/>
          <p:cNvSpPr>
            <a:spLocks noGrp="1"/>
          </p:cNvSpPr>
          <p:nvPr>
            <p:ph type="sldNum" sz="quarter" idx="12"/>
          </p:nvPr>
        </p:nvSpPr>
        <p:spPr/>
        <p:txBody>
          <a:bodyPr/>
          <a:lstStyle>
            <a:lvl1pPr>
              <a:defRPr/>
            </a:lvl1pPr>
          </a:lstStyle>
          <a:p>
            <a:pPr>
              <a:defRPr/>
            </a:pPr>
            <a:fld id="{44707D30-36AC-429F-BC0E-3A943D4D64A5}" type="slidenum">
              <a:rPr lang="en-GB"/>
              <a:pPr>
                <a:defRPr/>
              </a:pPr>
              <a:t>‹#›</a:t>
            </a:fld>
            <a:endParaRPr lang="en-GB"/>
          </a:p>
        </p:txBody>
      </p:sp>
    </p:spTree>
    <p:extLst>
      <p:ext uri="{BB962C8B-B14F-4D97-AF65-F5344CB8AC3E}">
        <p14:creationId xmlns:p14="http://schemas.microsoft.com/office/powerpoint/2010/main" val="65902166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5" name="4 Marcador de pie de página"/>
          <p:cNvSpPr>
            <a:spLocks noGrp="1"/>
          </p:cNvSpPr>
          <p:nvPr>
            <p:ph type="ftr" sz="quarter" idx="11"/>
          </p:nvPr>
        </p:nvSpPr>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p:txBody>
          <a:bodyPr/>
          <a:lstStyle>
            <a:lvl1pPr>
              <a:defRPr/>
            </a:lvl1pPr>
          </a:lstStyle>
          <a:p>
            <a:pPr>
              <a:defRPr/>
            </a:pPr>
            <a:fld id="{7D821235-D881-4515-8578-6FCC877740CE}" type="slidenum">
              <a:rPr lang="en-GB"/>
              <a:pPr>
                <a:defRPr/>
              </a:pPr>
              <a:t>‹#›</a:t>
            </a:fld>
            <a:endParaRPr lang="en-GB"/>
          </a:p>
        </p:txBody>
      </p:sp>
    </p:spTree>
    <p:extLst>
      <p:ext uri="{BB962C8B-B14F-4D97-AF65-F5344CB8AC3E}">
        <p14:creationId xmlns:p14="http://schemas.microsoft.com/office/powerpoint/2010/main" val="258206720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ítulo vertical y texto">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5" name="4 Marcador de pie de página"/>
          <p:cNvSpPr>
            <a:spLocks noGrp="1"/>
          </p:cNvSpPr>
          <p:nvPr>
            <p:ph type="ftr" sz="quarter" idx="11"/>
          </p:nvPr>
        </p:nvSpPr>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p:txBody>
          <a:bodyPr/>
          <a:lstStyle>
            <a:lvl1pPr>
              <a:defRPr/>
            </a:lvl1pPr>
          </a:lstStyle>
          <a:p>
            <a:pPr>
              <a:defRPr/>
            </a:pPr>
            <a:fld id="{71152E92-1A34-4ABA-A892-DCBF5E417173}" type="slidenum">
              <a:rPr lang="en-GB"/>
              <a:pPr>
                <a:defRPr/>
              </a:pPr>
              <a:t>‹#›</a:t>
            </a:fld>
            <a:endParaRPr lang="en-GB"/>
          </a:p>
        </p:txBody>
      </p:sp>
    </p:spTree>
    <p:extLst>
      <p:ext uri="{BB962C8B-B14F-4D97-AF65-F5344CB8AC3E}">
        <p14:creationId xmlns:p14="http://schemas.microsoft.com/office/powerpoint/2010/main" val="418339878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2624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vertical y texto">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0"/>
          </p:nvPr>
        </p:nvSpPr>
        <p:spPr/>
        <p:txBody>
          <a:bodyPr/>
          <a:lstStyle>
            <a:lvl1pPr>
              <a:defRPr smtClean="0"/>
            </a:lvl1pPr>
          </a:lstStyle>
          <a:p>
            <a:pPr>
              <a:defRPr/>
            </a:pPr>
            <a:fld id="{C2E8B66A-2B64-4C1A-A321-B9048F7B9115}" type="slidenum">
              <a:rPr lang="en-GB"/>
              <a:pPr>
                <a:defRPr/>
              </a:pPr>
              <a:t>‹#›</a:t>
            </a:fld>
            <a:endParaRPr lang="en-GB"/>
          </a:p>
        </p:txBody>
      </p:sp>
    </p:spTree>
    <p:extLst>
      <p:ext uri="{BB962C8B-B14F-4D97-AF65-F5344CB8AC3E}">
        <p14:creationId xmlns:p14="http://schemas.microsoft.com/office/powerpoint/2010/main" val="342897382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5" name="4 Marcador de pie de página"/>
          <p:cNvSpPr>
            <a:spLocks noGrp="1"/>
          </p:cNvSpPr>
          <p:nvPr>
            <p:ph type="ftr" sz="quarter" idx="11"/>
          </p:nvPr>
        </p:nvSpPr>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p:txBody>
          <a:bodyPr/>
          <a:lstStyle>
            <a:lvl1pPr>
              <a:defRPr/>
            </a:lvl1pPr>
          </a:lstStyle>
          <a:p>
            <a:pPr>
              <a:defRPr/>
            </a:pPr>
            <a:fld id="{EAEBFDBB-1A2E-4D6E-BB17-EFB4E09CD607}" type="slidenum">
              <a:rPr lang="en-GB"/>
              <a:pPr>
                <a:defRPr/>
              </a:pPr>
              <a:t>‹#›</a:t>
            </a:fld>
            <a:endParaRPr lang="en-GB"/>
          </a:p>
        </p:txBody>
      </p:sp>
    </p:spTree>
    <p:extLst>
      <p:ext uri="{BB962C8B-B14F-4D97-AF65-F5344CB8AC3E}">
        <p14:creationId xmlns:p14="http://schemas.microsoft.com/office/powerpoint/2010/main" val="256410504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5" name="4 Marcador de pie de página"/>
          <p:cNvSpPr>
            <a:spLocks noGrp="1"/>
          </p:cNvSpPr>
          <p:nvPr>
            <p:ph type="ftr" sz="quarter" idx="11"/>
          </p:nvPr>
        </p:nvSpPr>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p:txBody>
          <a:bodyPr/>
          <a:lstStyle>
            <a:lvl1pPr>
              <a:defRPr/>
            </a:lvl1pPr>
          </a:lstStyle>
          <a:p>
            <a:pPr>
              <a:defRPr/>
            </a:pPr>
            <a:fld id="{1B247FA6-938D-4E72-9823-12A350D95BBA}" type="slidenum">
              <a:rPr lang="en-GB"/>
              <a:pPr>
                <a:defRPr/>
              </a:pPr>
              <a:t>‹#›</a:t>
            </a:fld>
            <a:endParaRPr lang="en-GB"/>
          </a:p>
        </p:txBody>
      </p:sp>
    </p:spTree>
    <p:extLst>
      <p:ext uri="{BB962C8B-B14F-4D97-AF65-F5344CB8AC3E}">
        <p14:creationId xmlns:p14="http://schemas.microsoft.com/office/powerpoint/2010/main" val="341859225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5" name="4 Marcador de fecha"/>
          <p:cNvSpPr>
            <a:spLocks noGrp="1"/>
          </p:cNvSpPr>
          <p:nvPr>
            <p:ph type="dt" sz="quarter" idx="10"/>
          </p:nvPr>
        </p:nvSpPr>
        <p:spPr/>
        <p:txBody>
          <a:bodyPr/>
          <a:lstStyle>
            <a:lvl1pPr>
              <a:defRPr/>
            </a:lvl1pPr>
          </a:lstStyle>
          <a:p>
            <a:pPr>
              <a:defRPr/>
            </a:pPr>
            <a:endParaRPr lang="en-GB"/>
          </a:p>
        </p:txBody>
      </p:sp>
      <p:sp>
        <p:nvSpPr>
          <p:cNvPr id="6" name="5 Marcador de pie de página"/>
          <p:cNvSpPr>
            <a:spLocks noGrp="1"/>
          </p:cNvSpPr>
          <p:nvPr>
            <p:ph type="ftr" sz="quarter" idx="11"/>
          </p:nvPr>
        </p:nvSpPr>
        <p:spPr/>
        <p:txBody>
          <a:bodyPr/>
          <a:lstStyle>
            <a:lvl1pPr>
              <a:defRPr/>
            </a:lvl1pPr>
          </a:lstStyle>
          <a:p>
            <a:pPr>
              <a:defRPr/>
            </a:pPr>
            <a:r>
              <a:rPr lang="en-GB"/>
              <a:t>© SABMiller plc 2009</a:t>
            </a:r>
          </a:p>
        </p:txBody>
      </p:sp>
      <p:sp>
        <p:nvSpPr>
          <p:cNvPr id="7" name="6 Marcador de número de diapositiva"/>
          <p:cNvSpPr>
            <a:spLocks noGrp="1"/>
          </p:cNvSpPr>
          <p:nvPr>
            <p:ph type="sldNum" sz="quarter" idx="12"/>
          </p:nvPr>
        </p:nvSpPr>
        <p:spPr/>
        <p:txBody>
          <a:bodyPr/>
          <a:lstStyle>
            <a:lvl1pPr>
              <a:defRPr/>
            </a:lvl1pPr>
          </a:lstStyle>
          <a:p>
            <a:pPr>
              <a:defRPr/>
            </a:pPr>
            <a:fld id="{7594072F-FB9F-49B6-9220-F4226B630A7D}" type="slidenum">
              <a:rPr lang="en-GB"/>
              <a:pPr>
                <a:defRPr/>
              </a:pPr>
              <a:t>‹#›</a:t>
            </a:fld>
            <a:endParaRPr lang="en-GB"/>
          </a:p>
        </p:txBody>
      </p:sp>
    </p:spTree>
    <p:extLst>
      <p:ext uri="{BB962C8B-B14F-4D97-AF65-F5344CB8AC3E}">
        <p14:creationId xmlns:p14="http://schemas.microsoft.com/office/powerpoint/2010/main" val="307142470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7" name="6 Marcador de fecha"/>
          <p:cNvSpPr>
            <a:spLocks noGrp="1"/>
          </p:cNvSpPr>
          <p:nvPr>
            <p:ph type="dt" sz="quarter" idx="10"/>
          </p:nvPr>
        </p:nvSpPr>
        <p:spPr/>
        <p:txBody>
          <a:bodyPr/>
          <a:lstStyle>
            <a:lvl1pPr>
              <a:defRPr/>
            </a:lvl1pPr>
          </a:lstStyle>
          <a:p>
            <a:pPr>
              <a:defRPr/>
            </a:pPr>
            <a:endParaRPr lang="en-GB"/>
          </a:p>
        </p:txBody>
      </p:sp>
      <p:sp>
        <p:nvSpPr>
          <p:cNvPr id="8" name="7 Marcador de pie de página"/>
          <p:cNvSpPr>
            <a:spLocks noGrp="1"/>
          </p:cNvSpPr>
          <p:nvPr>
            <p:ph type="ftr" sz="quarter" idx="11"/>
          </p:nvPr>
        </p:nvSpPr>
        <p:spPr/>
        <p:txBody>
          <a:bodyPr/>
          <a:lstStyle>
            <a:lvl1pPr>
              <a:defRPr/>
            </a:lvl1pPr>
          </a:lstStyle>
          <a:p>
            <a:pPr>
              <a:defRPr/>
            </a:pPr>
            <a:r>
              <a:rPr lang="en-GB"/>
              <a:t>© SABMiller plc 2009</a:t>
            </a:r>
          </a:p>
        </p:txBody>
      </p:sp>
      <p:sp>
        <p:nvSpPr>
          <p:cNvPr id="9" name="8 Marcador de número de diapositiva"/>
          <p:cNvSpPr>
            <a:spLocks noGrp="1"/>
          </p:cNvSpPr>
          <p:nvPr>
            <p:ph type="sldNum" sz="quarter" idx="12"/>
          </p:nvPr>
        </p:nvSpPr>
        <p:spPr/>
        <p:txBody>
          <a:bodyPr/>
          <a:lstStyle>
            <a:lvl1pPr>
              <a:defRPr/>
            </a:lvl1pPr>
          </a:lstStyle>
          <a:p>
            <a:pPr>
              <a:defRPr/>
            </a:pPr>
            <a:fld id="{B256EDFA-6665-4C70-890A-D48A9CBF72FC}" type="slidenum">
              <a:rPr lang="en-GB"/>
              <a:pPr>
                <a:defRPr/>
              </a:pPr>
              <a:t>‹#›</a:t>
            </a:fld>
            <a:endParaRPr lang="en-GB"/>
          </a:p>
        </p:txBody>
      </p:sp>
    </p:spTree>
    <p:extLst>
      <p:ext uri="{BB962C8B-B14F-4D97-AF65-F5344CB8AC3E}">
        <p14:creationId xmlns:p14="http://schemas.microsoft.com/office/powerpoint/2010/main" val="79980875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quarter" idx="10"/>
          </p:nvPr>
        </p:nvSpPr>
        <p:spPr/>
        <p:txBody>
          <a:bodyPr/>
          <a:lstStyle>
            <a:lvl1pPr>
              <a:defRPr/>
            </a:lvl1pPr>
          </a:lstStyle>
          <a:p>
            <a:pPr>
              <a:defRPr/>
            </a:pPr>
            <a:endParaRPr lang="en-GB"/>
          </a:p>
        </p:txBody>
      </p:sp>
      <p:sp>
        <p:nvSpPr>
          <p:cNvPr id="3" name="2 Marcador de pie de página"/>
          <p:cNvSpPr>
            <a:spLocks noGrp="1"/>
          </p:cNvSpPr>
          <p:nvPr>
            <p:ph type="ftr" sz="quarter" idx="11"/>
          </p:nvPr>
        </p:nvSpPr>
        <p:spPr/>
        <p:txBody>
          <a:bodyPr/>
          <a:lstStyle>
            <a:lvl1pPr>
              <a:defRPr/>
            </a:lvl1pPr>
          </a:lstStyle>
          <a:p>
            <a:pPr>
              <a:defRPr/>
            </a:pPr>
            <a:r>
              <a:rPr lang="en-GB"/>
              <a:t>© SABMiller plc 2009</a:t>
            </a:r>
          </a:p>
        </p:txBody>
      </p:sp>
      <p:sp>
        <p:nvSpPr>
          <p:cNvPr id="4" name="3 Marcador de número de diapositiva"/>
          <p:cNvSpPr>
            <a:spLocks noGrp="1"/>
          </p:cNvSpPr>
          <p:nvPr>
            <p:ph type="sldNum" sz="quarter" idx="12"/>
          </p:nvPr>
        </p:nvSpPr>
        <p:spPr/>
        <p:txBody>
          <a:bodyPr/>
          <a:lstStyle>
            <a:lvl1pPr>
              <a:defRPr/>
            </a:lvl1pPr>
          </a:lstStyle>
          <a:p>
            <a:pPr>
              <a:defRPr/>
            </a:pPr>
            <a:fld id="{CDED7950-B53F-464E-8CEE-5DC5A970260F}" type="slidenum">
              <a:rPr lang="en-GB"/>
              <a:pPr>
                <a:defRPr/>
              </a:pPr>
              <a:t>‹#›</a:t>
            </a:fld>
            <a:endParaRPr lang="en-GB"/>
          </a:p>
        </p:txBody>
      </p:sp>
    </p:spTree>
    <p:extLst>
      <p:ext uri="{BB962C8B-B14F-4D97-AF65-F5344CB8AC3E}">
        <p14:creationId xmlns:p14="http://schemas.microsoft.com/office/powerpoint/2010/main" val="250321268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5" name="4 Marcador de fecha"/>
          <p:cNvSpPr>
            <a:spLocks noGrp="1"/>
          </p:cNvSpPr>
          <p:nvPr>
            <p:ph type="dt" sz="quarter" idx="10"/>
          </p:nvPr>
        </p:nvSpPr>
        <p:spPr/>
        <p:txBody>
          <a:bodyPr/>
          <a:lstStyle>
            <a:lvl1pPr>
              <a:defRPr/>
            </a:lvl1pPr>
          </a:lstStyle>
          <a:p>
            <a:pPr>
              <a:defRPr/>
            </a:pPr>
            <a:endParaRPr lang="en-GB"/>
          </a:p>
        </p:txBody>
      </p:sp>
      <p:sp>
        <p:nvSpPr>
          <p:cNvPr id="6" name="5 Marcador de pie de página"/>
          <p:cNvSpPr>
            <a:spLocks noGrp="1"/>
          </p:cNvSpPr>
          <p:nvPr>
            <p:ph type="ftr" sz="quarter" idx="11"/>
          </p:nvPr>
        </p:nvSpPr>
        <p:spPr/>
        <p:txBody>
          <a:bodyPr/>
          <a:lstStyle>
            <a:lvl1pPr>
              <a:defRPr/>
            </a:lvl1pPr>
          </a:lstStyle>
          <a:p>
            <a:pPr>
              <a:defRPr/>
            </a:pPr>
            <a:r>
              <a:rPr lang="en-GB"/>
              <a:t>© SABMiller plc 2009</a:t>
            </a:r>
          </a:p>
        </p:txBody>
      </p:sp>
      <p:sp>
        <p:nvSpPr>
          <p:cNvPr id="7" name="6 Marcador de número de diapositiva"/>
          <p:cNvSpPr>
            <a:spLocks noGrp="1"/>
          </p:cNvSpPr>
          <p:nvPr>
            <p:ph type="sldNum" sz="quarter" idx="12"/>
          </p:nvPr>
        </p:nvSpPr>
        <p:spPr/>
        <p:txBody>
          <a:bodyPr/>
          <a:lstStyle>
            <a:lvl1pPr>
              <a:defRPr/>
            </a:lvl1pPr>
          </a:lstStyle>
          <a:p>
            <a:pPr>
              <a:defRPr/>
            </a:pPr>
            <a:fld id="{54B6594C-4304-4609-BD95-2F54E14FDF6A}" type="slidenum">
              <a:rPr lang="en-GB"/>
              <a:pPr>
                <a:defRPr/>
              </a:pPr>
              <a:t>‹#›</a:t>
            </a:fld>
            <a:endParaRPr lang="en-GB"/>
          </a:p>
        </p:txBody>
      </p:sp>
    </p:spTree>
    <p:extLst>
      <p:ext uri="{BB962C8B-B14F-4D97-AF65-F5344CB8AC3E}">
        <p14:creationId xmlns:p14="http://schemas.microsoft.com/office/powerpoint/2010/main" val="227503537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5" name="4 Marcador de fecha"/>
          <p:cNvSpPr>
            <a:spLocks noGrp="1"/>
          </p:cNvSpPr>
          <p:nvPr>
            <p:ph type="dt" sz="quarter" idx="10"/>
          </p:nvPr>
        </p:nvSpPr>
        <p:spPr/>
        <p:txBody>
          <a:bodyPr/>
          <a:lstStyle>
            <a:lvl1pPr>
              <a:defRPr/>
            </a:lvl1pPr>
          </a:lstStyle>
          <a:p>
            <a:pPr>
              <a:defRPr/>
            </a:pPr>
            <a:endParaRPr lang="en-GB"/>
          </a:p>
        </p:txBody>
      </p:sp>
      <p:sp>
        <p:nvSpPr>
          <p:cNvPr id="6" name="5 Marcador de pie de página"/>
          <p:cNvSpPr>
            <a:spLocks noGrp="1"/>
          </p:cNvSpPr>
          <p:nvPr>
            <p:ph type="ftr" sz="quarter" idx="11"/>
          </p:nvPr>
        </p:nvSpPr>
        <p:spPr/>
        <p:txBody>
          <a:bodyPr/>
          <a:lstStyle>
            <a:lvl1pPr>
              <a:defRPr/>
            </a:lvl1pPr>
          </a:lstStyle>
          <a:p>
            <a:pPr>
              <a:defRPr/>
            </a:pPr>
            <a:r>
              <a:rPr lang="en-GB"/>
              <a:t>© SABMiller plc 2009</a:t>
            </a:r>
          </a:p>
        </p:txBody>
      </p:sp>
      <p:sp>
        <p:nvSpPr>
          <p:cNvPr id="7" name="6 Marcador de número de diapositiva"/>
          <p:cNvSpPr>
            <a:spLocks noGrp="1"/>
          </p:cNvSpPr>
          <p:nvPr>
            <p:ph type="sldNum" sz="quarter" idx="12"/>
          </p:nvPr>
        </p:nvSpPr>
        <p:spPr/>
        <p:txBody>
          <a:bodyPr/>
          <a:lstStyle>
            <a:lvl1pPr>
              <a:defRPr/>
            </a:lvl1pPr>
          </a:lstStyle>
          <a:p>
            <a:pPr>
              <a:defRPr/>
            </a:pPr>
            <a:fld id="{6690FAFE-5AE1-42AF-8EFD-9F6311D366F3}" type="slidenum">
              <a:rPr lang="en-GB"/>
              <a:pPr>
                <a:defRPr/>
              </a:pPr>
              <a:t>‹#›</a:t>
            </a:fld>
            <a:endParaRPr lang="en-GB"/>
          </a:p>
        </p:txBody>
      </p:sp>
    </p:spTree>
    <p:extLst>
      <p:ext uri="{BB962C8B-B14F-4D97-AF65-F5344CB8AC3E}">
        <p14:creationId xmlns:p14="http://schemas.microsoft.com/office/powerpoint/2010/main" val="103161610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5" name="4 Marcador de pie de página"/>
          <p:cNvSpPr>
            <a:spLocks noGrp="1"/>
          </p:cNvSpPr>
          <p:nvPr>
            <p:ph type="ftr" sz="quarter" idx="11"/>
          </p:nvPr>
        </p:nvSpPr>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p:txBody>
          <a:bodyPr/>
          <a:lstStyle>
            <a:lvl1pPr>
              <a:defRPr/>
            </a:lvl1pPr>
          </a:lstStyle>
          <a:p>
            <a:pPr>
              <a:defRPr/>
            </a:pPr>
            <a:fld id="{A1B96DB9-F7D5-4582-8927-221E9EBE60A9}" type="slidenum">
              <a:rPr lang="en-GB"/>
              <a:pPr>
                <a:defRPr/>
              </a:pPr>
              <a:t>‹#›</a:t>
            </a:fld>
            <a:endParaRPr lang="en-GB"/>
          </a:p>
        </p:txBody>
      </p:sp>
    </p:spTree>
    <p:extLst>
      <p:ext uri="{BB962C8B-B14F-4D97-AF65-F5344CB8AC3E}">
        <p14:creationId xmlns:p14="http://schemas.microsoft.com/office/powerpoint/2010/main" val="81767078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ítulo vertical y texto">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5" name="4 Marcador de pie de página"/>
          <p:cNvSpPr>
            <a:spLocks noGrp="1"/>
          </p:cNvSpPr>
          <p:nvPr>
            <p:ph type="ftr" sz="quarter" idx="11"/>
          </p:nvPr>
        </p:nvSpPr>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p:txBody>
          <a:bodyPr/>
          <a:lstStyle>
            <a:lvl1pPr>
              <a:defRPr/>
            </a:lvl1pPr>
          </a:lstStyle>
          <a:p>
            <a:pPr>
              <a:defRPr/>
            </a:pPr>
            <a:fld id="{BC07E575-D4DF-453F-8345-5FE5BF215035}" type="slidenum">
              <a:rPr lang="en-GB"/>
              <a:pPr>
                <a:defRPr/>
              </a:pPr>
              <a:t>‹#›</a:t>
            </a:fld>
            <a:endParaRPr lang="en-GB"/>
          </a:p>
        </p:txBody>
      </p:sp>
    </p:spTree>
    <p:extLst>
      <p:ext uri="{BB962C8B-B14F-4D97-AF65-F5344CB8AC3E}">
        <p14:creationId xmlns:p14="http://schemas.microsoft.com/office/powerpoint/2010/main" val="829157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5" name="4 Marcador de pie de página"/>
          <p:cNvSpPr>
            <a:spLocks noGrp="1"/>
          </p:cNvSpPr>
          <p:nvPr>
            <p:ph type="ftr" sz="quarter" idx="11"/>
          </p:nvPr>
        </p:nvSpPr>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p:txBody>
          <a:bodyPr/>
          <a:lstStyle>
            <a:lvl1pPr>
              <a:defRPr/>
            </a:lvl1pPr>
          </a:lstStyle>
          <a:p>
            <a:pPr>
              <a:defRPr/>
            </a:pPr>
            <a:fld id="{62EE22A2-7B2F-4B93-8B15-81D615CE250B}" type="slidenum">
              <a:rPr lang="en-GB"/>
              <a:pPr>
                <a:defRPr/>
              </a:pPr>
              <a:t>‹#›</a:t>
            </a:fld>
            <a:endParaRPr lang="en-GB"/>
          </a:p>
        </p:txBody>
      </p:sp>
    </p:spTree>
    <p:extLst>
      <p:ext uri="{BB962C8B-B14F-4D97-AF65-F5344CB8AC3E}">
        <p14:creationId xmlns:p14="http://schemas.microsoft.com/office/powerpoint/2010/main" val="3842502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5" name="4 Marcador de pie de página"/>
          <p:cNvSpPr>
            <a:spLocks noGrp="1"/>
          </p:cNvSpPr>
          <p:nvPr>
            <p:ph type="ftr" sz="quarter" idx="11"/>
          </p:nvPr>
        </p:nvSpPr>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p:txBody>
          <a:bodyPr/>
          <a:lstStyle>
            <a:lvl1pPr>
              <a:defRPr/>
            </a:lvl1pPr>
          </a:lstStyle>
          <a:p>
            <a:pPr>
              <a:defRPr/>
            </a:pPr>
            <a:fld id="{427029EF-9DF4-41B4-8EA2-CEAA1D26523C}" type="slidenum">
              <a:rPr lang="en-GB"/>
              <a:pPr>
                <a:defRPr/>
              </a:pPr>
              <a:t>‹#›</a:t>
            </a:fld>
            <a:endParaRPr lang="en-GB"/>
          </a:p>
        </p:txBody>
      </p:sp>
    </p:spTree>
    <p:extLst>
      <p:ext uri="{BB962C8B-B14F-4D97-AF65-F5344CB8AC3E}">
        <p14:creationId xmlns:p14="http://schemas.microsoft.com/office/powerpoint/2010/main" val="1847823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5" name="4 Marcador de pie de página"/>
          <p:cNvSpPr>
            <a:spLocks noGrp="1"/>
          </p:cNvSpPr>
          <p:nvPr>
            <p:ph type="ftr" sz="quarter" idx="11"/>
          </p:nvPr>
        </p:nvSpPr>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p:txBody>
          <a:bodyPr/>
          <a:lstStyle>
            <a:lvl1pPr>
              <a:defRPr/>
            </a:lvl1pPr>
          </a:lstStyle>
          <a:p>
            <a:pPr>
              <a:defRPr/>
            </a:pPr>
            <a:fld id="{F3B2BAAF-6106-4200-9614-0FF2909D0628}" type="slidenum">
              <a:rPr lang="en-GB"/>
              <a:pPr>
                <a:defRPr/>
              </a:pPr>
              <a:t>‹#›</a:t>
            </a:fld>
            <a:endParaRPr lang="en-GB"/>
          </a:p>
        </p:txBody>
      </p:sp>
    </p:spTree>
    <p:extLst>
      <p:ext uri="{BB962C8B-B14F-4D97-AF65-F5344CB8AC3E}">
        <p14:creationId xmlns:p14="http://schemas.microsoft.com/office/powerpoint/2010/main" val="3211684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5" name="4 Marcador de fecha"/>
          <p:cNvSpPr>
            <a:spLocks noGrp="1"/>
          </p:cNvSpPr>
          <p:nvPr>
            <p:ph type="dt" sz="quarter" idx="10"/>
          </p:nvPr>
        </p:nvSpPr>
        <p:spPr/>
        <p:txBody>
          <a:bodyPr/>
          <a:lstStyle>
            <a:lvl1pPr>
              <a:defRPr/>
            </a:lvl1pPr>
          </a:lstStyle>
          <a:p>
            <a:pPr>
              <a:defRPr/>
            </a:pPr>
            <a:endParaRPr lang="en-GB"/>
          </a:p>
        </p:txBody>
      </p:sp>
      <p:sp>
        <p:nvSpPr>
          <p:cNvPr id="6" name="5 Marcador de pie de página"/>
          <p:cNvSpPr>
            <a:spLocks noGrp="1"/>
          </p:cNvSpPr>
          <p:nvPr>
            <p:ph type="ftr" sz="quarter" idx="11"/>
          </p:nvPr>
        </p:nvSpPr>
        <p:spPr/>
        <p:txBody>
          <a:bodyPr/>
          <a:lstStyle>
            <a:lvl1pPr>
              <a:defRPr/>
            </a:lvl1pPr>
          </a:lstStyle>
          <a:p>
            <a:pPr>
              <a:defRPr/>
            </a:pPr>
            <a:r>
              <a:rPr lang="en-GB"/>
              <a:t>© SABMiller plc 2009</a:t>
            </a:r>
          </a:p>
        </p:txBody>
      </p:sp>
      <p:sp>
        <p:nvSpPr>
          <p:cNvPr id="7" name="6 Marcador de número de diapositiva"/>
          <p:cNvSpPr>
            <a:spLocks noGrp="1"/>
          </p:cNvSpPr>
          <p:nvPr>
            <p:ph type="sldNum" sz="quarter" idx="12"/>
          </p:nvPr>
        </p:nvSpPr>
        <p:spPr/>
        <p:txBody>
          <a:bodyPr/>
          <a:lstStyle>
            <a:lvl1pPr>
              <a:defRPr/>
            </a:lvl1pPr>
          </a:lstStyle>
          <a:p>
            <a:pPr>
              <a:defRPr/>
            </a:pPr>
            <a:fld id="{F356E7FE-928F-40BF-B673-7689F30DDAB2}" type="slidenum">
              <a:rPr lang="en-GB"/>
              <a:pPr>
                <a:defRPr/>
              </a:pPr>
              <a:t>‹#›</a:t>
            </a:fld>
            <a:endParaRPr lang="en-GB"/>
          </a:p>
        </p:txBody>
      </p:sp>
    </p:spTree>
    <p:extLst>
      <p:ext uri="{BB962C8B-B14F-4D97-AF65-F5344CB8AC3E}">
        <p14:creationId xmlns:p14="http://schemas.microsoft.com/office/powerpoint/2010/main" val="4097210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7" name="6 Marcador de fecha"/>
          <p:cNvSpPr>
            <a:spLocks noGrp="1"/>
          </p:cNvSpPr>
          <p:nvPr>
            <p:ph type="dt" sz="quarter" idx="10"/>
          </p:nvPr>
        </p:nvSpPr>
        <p:spPr/>
        <p:txBody>
          <a:bodyPr/>
          <a:lstStyle>
            <a:lvl1pPr>
              <a:defRPr/>
            </a:lvl1pPr>
          </a:lstStyle>
          <a:p>
            <a:pPr>
              <a:defRPr/>
            </a:pPr>
            <a:endParaRPr lang="en-GB"/>
          </a:p>
        </p:txBody>
      </p:sp>
      <p:sp>
        <p:nvSpPr>
          <p:cNvPr id="8" name="7 Marcador de pie de página"/>
          <p:cNvSpPr>
            <a:spLocks noGrp="1"/>
          </p:cNvSpPr>
          <p:nvPr>
            <p:ph type="ftr" sz="quarter" idx="11"/>
          </p:nvPr>
        </p:nvSpPr>
        <p:spPr/>
        <p:txBody>
          <a:bodyPr/>
          <a:lstStyle>
            <a:lvl1pPr>
              <a:defRPr/>
            </a:lvl1pPr>
          </a:lstStyle>
          <a:p>
            <a:pPr>
              <a:defRPr/>
            </a:pPr>
            <a:r>
              <a:rPr lang="en-GB"/>
              <a:t>© SABMiller plc 2009</a:t>
            </a:r>
          </a:p>
        </p:txBody>
      </p:sp>
      <p:sp>
        <p:nvSpPr>
          <p:cNvPr id="9" name="8 Marcador de número de diapositiva"/>
          <p:cNvSpPr>
            <a:spLocks noGrp="1"/>
          </p:cNvSpPr>
          <p:nvPr>
            <p:ph type="sldNum" sz="quarter" idx="12"/>
          </p:nvPr>
        </p:nvSpPr>
        <p:spPr/>
        <p:txBody>
          <a:bodyPr/>
          <a:lstStyle>
            <a:lvl1pPr>
              <a:defRPr/>
            </a:lvl1pPr>
          </a:lstStyle>
          <a:p>
            <a:pPr>
              <a:defRPr/>
            </a:pPr>
            <a:fld id="{A9E81106-30F8-4B11-8D02-BF53B98295C9}" type="slidenum">
              <a:rPr lang="en-GB"/>
              <a:pPr>
                <a:defRPr/>
              </a:pPr>
              <a:t>‹#›</a:t>
            </a:fld>
            <a:endParaRPr lang="en-GB"/>
          </a:p>
        </p:txBody>
      </p:sp>
    </p:spTree>
    <p:extLst>
      <p:ext uri="{BB962C8B-B14F-4D97-AF65-F5344CB8AC3E}">
        <p14:creationId xmlns:p14="http://schemas.microsoft.com/office/powerpoint/2010/main" val="33334956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3" name="2 Marcador de fecha"/>
          <p:cNvSpPr>
            <a:spLocks noGrp="1"/>
          </p:cNvSpPr>
          <p:nvPr>
            <p:ph type="dt" sz="quarter" idx="10"/>
          </p:nvPr>
        </p:nvSpPr>
        <p:spPr/>
        <p:txBody>
          <a:bodyPr/>
          <a:lstStyle>
            <a:lvl1pPr>
              <a:defRPr/>
            </a:lvl1pPr>
          </a:lstStyle>
          <a:p>
            <a:pPr>
              <a:defRPr/>
            </a:pPr>
            <a:endParaRPr lang="en-GB"/>
          </a:p>
        </p:txBody>
      </p:sp>
      <p:sp>
        <p:nvSpPr>
          <p:cNvPr id="4" name="3 Marcador de pie de página"/>
          <p:cNvSpPr>
            <a:spLocks noGrp="1"/>
          </p:cNvSpPr>
          <p:nvPr>
            <p:ph type="ftr" sz="quarter" idx="11"/>
          </p:nvPr>
        </p:nvSpPr>
        <p:spPr/>
        <p:txBody>
          <a:bodyPr/>
          <a:lstStyle>
            <a:lvl1pPr>
              <a:defRPr/>
            </a:lvl1pPr>
          </a:lstStyle>
          <a:p>
            <a:pPr>
              <a:defRPr/>
            </a:pPr>
            <a:r>
              <a:rPr lang="en-GB"/>
              <a:t>© SABMiller plc 2009</a:t>
            </a:r>
          </a:p>
        </p:txBody>
      </p:sp>
      <p:sp>
        <p:nvSpPr>
          <p:cNvPr id="5" name="4 Marcador de número de diapositiva"/>
          <p:cNvSpPr>
            <a:spLocks noGrp="1"/>
          </p:cNvSpPr>
          <p:nvPr>
            <p:ph type="sldNum" sz="quarter" idx="12"/>
          </p:nvPr>
        </p:nvSpPr>
        <p:spPr/>
        <p:txBody>
          <a:bodyPr/>
          <a:lstStyle>
            <a:lvl1pPr>
              <a:defRPr/>
            </a:lvl1pPr>
          </a:lstStyle>
          <a:p>
            <a:pPr>
              <a:defRPr/>
            </a:pPr>
            <a:fld id="{98D4B521-5CA8-4FEC-BABD-ADA5B07A1ABA}" type="slidenum">
              <a:rPr lang="en-GB"/>
              <a:pPr>
                <a:defRPr/>
              </a:pPr>
              <a:t>‹#›</a:t>
            </a:fld>
            <a:endParaRPr lang="en-GB"/>
          </a:p>
        </p:txBody>
      </p:sp>
    </p:spTree>
    <p:extLst>
      <p:ext uri="{BB962C8B-B14F-4D97-AF65-F5344CB8AC3E}">
        <p14:creationId xmlns:p14="http://schemas.microsoft.com/office/powerpoint/2010/main" val="14989960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quarter" idx="10"/>
          </p:nvPr>
        </p:nvSpPr>
        <p:spPr/>
        <p:txBody>
          <a:bodyPr/>
          <a:lstStyle>
            <a:lvl1pPr>
              <a:defRPr/>
            </a:lvl1pPr>
          </a:lstStyle>
          <a:p>
            <a:pPr>
              <a:defRPr/>
            </a:pPr>
            <a:endParaRPr lang="en-GB"/>
          </a:p>
        </p:txBody>
      </p:sp>
      <p:sp>
        <p:nvSpPr>
          <p:cNvPr id="3" name="2 Marcador de pie de página"/>
          <p:cNvSpPr>
            <a:spLocks noGrp="1"/>
          </p:cNvSpPr>
          <p:nvPr>
            <p:ph type="ftr" sz="quarter" idx="11"/>
          </p:nvPr>
        </p:nvSpPr>
        <p:spPr/>
        <p:txBody>
          <a:bodyPr/>
          <a:lstStyle>
            <a:lvl1pPr>
              <a:defRPr/>
            </a:lvl1pPr>
          </a:lstStyle>
          <a:p>
            <a:pPr>
              <a:defRPr/>
            </a:pPr>
            <a:r>
              <a:rPr lang="en-GB"/>
              <a:t>© SABMiller plc 2009</a:t>
            </a:r>
          </a:p>
        </p:txBody>
      </p:sp>
      <p:sp>
        <p:nvSpPr>
          <p:cNvPr id="4" name="3 Marcador de número de diapositiva"/>
          <p:cNvSpPr>
            <a:spLocks noGrp="1"/>
          </p:cNvSpPr>
          <p:nvPr>
            <p:ph type="sldNum" sz="quarter" idx="12"/>
          </p:nvPr>
        </p:nvSpPr>
        <p:spPr/>
        <p:txBody>
          <a:bodyPr/>
          <a:lstStyle>
            <a:lvl1pPr>
              <a:defRPr/>
            </a:lvl1pPr>
          </a:lstStyle>
          <a:p>
            <a:pPr>
              <a:defRPr/>
            </a:pPr>
            <a:fld id="{5F36CF58-846A-4BCF-A45A-72B0BC1BDD14}" type="slidenum">
              <a:rPr lang="en-GB"/>
              <a:pPr>
                <a:defRPr/>
              </a:pPr>
              <a:t>‹#›</a:t>
            </a:fld>
            <a:endParaRPr lang="en-GB"/>
          </a:p>
        </p:txBody>
      </p:sp>
    </p:spTree>
    <p:extLst>
      <p:ext uri="{BB962C8B-B14F-4D97-AF65-F5344CB8AC3E}">
        <p14:creationId xmlns:p14="http://schemas.microsoft.com/office/powerpoint/2010/main" val="32573688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5" name="4 Marcador de fecha"/>
          <p:cNvSpPr>
            <a:spLocks noGrp="1"/>
          </p:cNvSpPr>
          <p:nvPr>
            <p:ph type="dt" sz="quarter" idx="10"/>
          </p:nvPr>
        </p:nvSpPr>
        <p:spPr/>
        <p:txBody>
          <a:bodyPr/>
          <a:lstStyle>
            <a:lvl1pPr>
              <a:defRPr/>
            </a:lvl1pPr>
          </a:lstStyle>
          <a:p>
            <a:pPr>
              <a:defRPr/>
            </a:pPr>
            <a:endParaRPr lang="en-GB"/>
          </a:p>
        </p:txBody>
      </p:sp>
      <p:sp>
        <p:nvSpPr>
          <p:cNvPr id="6" name="5 Marcador de pie de página"/>
          <p:cNvSpPr>
            <a:spLocks noGrp="1"/>
          </p:cNvSpPr>
          <p:nvPr>
            <p:ph type="ftr" sz="quarter" idx="11"/>
          </p:nvPr>
        </p:nvSpPr>
        <p:spPr/>
        <p:txBody>
          <a:bodyPr/>
          <a:lstStyle>
            <a:lvl1pPr>
              <a:defRPr/>
            </a:lvl1pPr>
          </a:lstStyle>
          <a:p>
            <a:pPr>
              <a:defRPr/>
            </a:pPr>
            <a:r>
              <a:rPr lang="en-GB"/>
              <a:t>© SABMiller plc 2009</a:t>
            </a:r>
          </a:p>
        </p:txBody>
      </p:sp>
      <p:sp>
        <p:nvSpPr>
          <p:cNvPr id="7" name="6 Marcador de número de diapositiva"/>
          <p:cNvSpPr>
            <a:spLocks noGrp="1"/>
          </p:cNvSpPr>
          <p:nvPr>
            <p:ph type="sldNum" sz="quarter" idx="12"/>
          </p:nvPr>
        </p:nvSpPr>
        <p:spPr/>
        <p:txBody>
          <a:bodyPr/>
          <a:lstStyle>
            <a:lvl1pPr>
              <a:defRPr/>
            </a:lvl1pPr>
          </a:lstStyle>
          <a:p>
            <a:pPr>
              <a:defRPr/>
            </a:pPr>
            <a:fld id="{1BDC5915-8A64-44C5-82DD-21257C375FE9}" type="slidenum">
              <a:rPr lang="en-GB"/>
              <a:pPr>
                <a:defRPr/>
              </a:pPr>
              <a:t>‹#›</a:t>
            </a:fld>
            <a:endParaRPr lang="en-GB"/>
          </a:p>
        </p:txBody>
      </p:sp>
    </p:spTree>
    <p:extLst>
      <p:ext uri="{BB962C8B-B14F-4D97-AF65-F5344CB8AC3E}">
        <p14:creationId xmlns:p14="http://schemas.microsoft.com/office/powerpoint/2010/main" val="1540901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0"/>
          </p:nvPr>
        </p:nvSpPr>
        <p:spPr/>
        <p:txBody>
          <a:bodyPr/>
          <a:lstStyle>
            <a:lvl1pPr>
              <a:defRPr smtClean="0"/>
            </a:lvl1pPr>
          </a:lstStyle>
          <a:p>
            <a:pPr>
              <a:defRPr/>
            </a:pPr>
            <a:fld id="{C420083C-BDF7-4FE4-B6EE-3BF5D7913252}" type="slidenum">
              <a:rPr lang="en-GB"/>
              <a:pPr>
                <a:defRPr/>
              </a:pPr>
              <a:t>‹#›</a:t>
            </a:fld>
            <a:endParaRPr lang="en-GB"/>
          </a:p>
        </p:txBody>
      </p:sp>
    </p:spTree>
    <p:extLst>
      <p:ext uri="{BB962C8B-B14F-4D97-AF65-F5344CB8AC3E}">
        <p14:creationId xmlns:p14="http://schemas.microsoft.com/office/powerpoint/2010/main" val="23505504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5" name="4 Marcador de fecha"/>
          <p:cNvSpPr>
            <a:spLocks noGrp="1"/>
          </p:cNvSpPr>
          <p:nvPr>
            <p:ph type="dt" sz="quarter" idx="10"/>
          </p:nvPr>
        </p:nvSpPr>
        <p:spPr/>
        <p:txBody>
          <a:bodyPr/>
          <a:lstStyle>
            <a:lvl1pPr>
              <a:defRPr/>
            </a:lvl1pPr>
          </a:lstStyle>
          <a:p>
            <a:pPr>
              <a:defRPr/>
            </a:pPr>
            <a:endParaRPr lang="en-GB"/>
          </a:p>
        </p:txBody>
      </p:sp>
      <p:sp>
        <p:nvSpPr>
          <p:cNvPr id="6" name="5 Marcador de pie de página"/>
          <p:cNvSpPr>
            <a:spLocks noGrp="1"/>
          </p:cNvSpPr>
          <p:nvPr>
            <p:ph type="ftr" sz="quarter" idx="11"/>
          </p:nvPr>
        </p:nvSpPr>
        <p:spPr/>
        <p:txBody>
          <a:bodyPr/>
          <a:lstStyle>
            <a:lvl1pPr>
              <a:defRPr/>
            </a:lvl1pPr>
          </a:lstStyle>
          <a:p>
            <a:pPr>
              <a:defRPr/>
            </a:pPr>
            <a:r>
              <a:rPr lang="en-GB"/>
              <a:t>© SABMiller plc 2009</a:t>
            </a:r>
          </a:p>
        </p:txBody>
      </p:sp>
      <p:sp>
        <p:nvSpPr>
          <p:cNvPr id="7" name="6 Marcador de número de diapositiva"/>
          <p:cNvSpPr>
            <a:spLocks noGrp="1"/>
          </p:cNvSpPr>
          <p:nvPr>
            <p:ph type="sldNum" sz="quarter" idx="12"/>
          </p:nvPr>
        </p:nvSpPr>
        <p:spPr/>
        <p:txBody>
          <a:bodyPr/>
          <a:lstStyle>
            <a:lvl1pPr>
              <a:defRPr/>
            </a:lvl1pPr>
          </a:lstStyle>
          <a:p>
            <a:pPr>
              <a:defRPr/>
            </a:pPr>
            <a:fld id="{14321F73-7045-438B-9526-F4EB20B089A2}" type="slidenum">
              <a:rPr lang="en-GB"/>
              <a:pPr>
                <a:defRPr/>
              </a:pPr>
              <a:t>‹#›</a:t>
            </a:fld>
            <a:endParaRPr lang="en-GB"/>
          </a:p>
        </p:txBody>
      </p:sp>
    </p:spTree>
    <p:extLst>
      <p:ext uri="{BB962C8B-B14F-4D97-AF65-F5344CB8AC3E}">
        <p14:creationId xmlns:p14="http://schemas.microsoft.com/office/powerpoint/2010/main" val="23767700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5" name="4 Marcador de pie de página"/>
          <p:cNvSpPr>
            <a:spLocks noGrp="1"/>
          </p:cNvSpPr>
          <p:nvPr>
            <p:ph type="ftr" sz="quarter" idx="11"/>
          </p:nvPr>
        </p:nvSpPr>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p:txBody>
          <a:bodyPr/>
          <a:lstStyle>
            <a:lvl1pPr>
              <a:defRPr/>
            </a:lvl1pPr>
          </a:lstStyle>
          <a:p>
            <a:pPr>
              <a:defRPr/>
            </a:pPr>
            <a:fld id="{5491CA11-1C38-4EA0-9142-F16E61AD4011}" type="slidenum">
              <a:rPr lang="en-GB"/>
              <a:pPr>
                <a:defRPr/>
              </a:pPr>
              <a:t>‹#›</a:t>
            </a:fld>
            <a:endParaRPr lang="en-GB"/>
          </a:p>
        </p:txBody>
      </p:sp>
    </p:spTree>
    <p:extLst>
      <p:ext uri="{BB962C8B-B14F-4D97-AF65-F5344CB8AC3E}">
        <p14:creationId xmlns:p14="http://schemas.microsoft.com/office/powerpoint/2010/main" val="2167658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ítulo vertical y texto">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5" name="4 Marcador de pie de página"/>
          <p:cNvSpPr>
            <a:spLocks noGrp="1"/>
          </p:cNvSpPr>
          <p:nvPr>
            <p:ph type="ftr" sz="quarter" idx="11"/>
          </p:nvPr>
        </p:nvSpPr>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p:txBody>
          <a:bodyPr/>
          <a:lstStyle>
            <a:lvl1pPr>
              <a:defRPr/>
            </a:lvl1pPr>
          </a:lstStyle>
          <a:p>
            <a:pPr>
              <a:defRPr/>
            </a:pPr>
            <a:fld id="{BDAFFE64-8EA6-40E6-A884-95BA026444E9}" type="slidenum">
              <a:rPr lang="en-GB"/>
              <a:pPr>
                <a:defRPr/>
              </a:pPr>
              <a:t>‹#›</a:t>
            </a:fld>
            <a:endParaRPr lang="en-GB"/>
          </a:p>
        </p:txBody>
      </p:sp>
    </p:spTree>
    <p:extLst>
      <p:ext uri="{BB962C8B-B14F-4D97-AF65-F5344CB8AC3E}">
        <p14:creationId xmlns:p14="http://schemas.microsoft.com/office/powerpoint/2010/main" val="31433807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 name="2 Marcador de fecha"/>
          <p:cNvSpPr>
            <a:spLocks noGrp="1"/>
          </p:cNvSpPr>
          <p:nvPr>
            <p:ph type="dt" sz="quarter" idx="10"/>
          </p:nvPr>
        </p:nvSpPr>
        <p:spPr/>
        <p:txBody>
          <a:bodyPr/>
          <a:lstStyle/>
          <a:p>
            <a:pPr>
              <a:defRPr/>
            </a:pPr>
            <a:endParaRPr lang="en-GB"/>
          </a:p>
        </p:txBody>
      </p:sp>
      <p:sp>
        <p:nvSpPr>
          <p:cNvPr id="4" name="3 Marcador de pie de página"/>
          <p:cNvSpPr>
            <a:spLocks noGrp="1"/>
          </p:cNvSpPr>
          <p:nvPr>
            <p:ph type="ftr" sz="quarter" idx="11"/>
          </p:nvPr>
        </p:nvSpPr>
        <p:spPr/>
        <p:txBody>
          <a:bodyPr/>
          <a:lstStyle/>
          <a:p>
            <a:pPr>
              <a:defRPr/>
            </a:pPr>
            <a:r>
              <a:rPr lang="en-GB"/>
              <a:t>© SABMiller plc 2009</a:t>
            </a:r>
          </a:p>
        </p:txBody>
      </p:sp>
      <p:sp>
        <p:nvSpPr>
          <p:cNvPr id="5" name="4 Marcador de número de diapositiva"/>
          <p:cNvSpPr>
            <a:spLocks noGrp="1"/>
          </p:cNvSpPr>
          <p:nvPr>
            <p:ph type="sldNum" sz="quarter" idx="12"/>
          </p:nvPr>
        </p:nvSpPr>
        <p:spPr/>
        <p:txBody>
          <a:bodyPr/>
          <a:lstStyle/>
          <a:p>
            <a:pPr>
              <a:defRPr/>
            </a:pPr>
            <a:fld id="{713CC27A-72C4-45C1-B74B-F67312DE5B4D}" type="slidenum">
              <a:rPr lang="en-GB" smtClean="0"/>
              <a:pPr>
                <a:defRPr/>
              </a:pPr>
              <a:t>‹#›</a:t>
            </a:fld>
            <a:endParaRPr lang="en-GB"/>
          </a:p>
        </p:txBody>
      </p:sp>
      <p:pic>
        <p:nvPicPr>
          <p:cNvPr id="6" name="5 Imagen"/>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1520" y="188640"/>
            <a:ext cx="1419423" cy="676369"/>
          </a:xfrm>
          <a:prstGeom prst="rect">
            <a:avLst/>
          </a:prstGeom>
        </p:spPr>
      </p:pic>
    </p:spTree>
    <p:extLst>
      <p:ext uri="{BB962C8B-B14F-4D97-AF65-F5344CB8AC3E}">
        <p14:creationId xmlns:p14="http://schemas.microsoft.com/office/powerpoint/2010/main" val="1655056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5" name="4 Marcador de pie de página"/>
          <p:cNvSpPr>
            <a:spLocks noGrp="1"/>
          </p:cNvSpPr>
          <p:nvPr>
            <p:ph type="ftr" sz="quarter" idx="11"/>
          </p:nvPr>
        </p:nvSpPr>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p:txBody>
          <a:bodyPr/>
          <a:lstStyle>
            <a:lvl1pPr>
              <a:defRPr/>
            </a:lvl1pPr>
          </a:lstStyle>
          <a:p>
            <a:pPr>
              <a:defRPr/>
            </a:pPr>
            <a:fld id="{F1E0A2F3-E467-4462-9033-47A1C1DE5587}" type="slidenum">
              <a:rPr lang="en-GB"/>
              <a:pPr>
                <a:defRPr/>
              </a:pPr>
              <a:t>‹#›</a:t>
            </a:fld>
            <a:endParaRPr lang="en-GB"/>
          </a:p>
        </p:txBody>
      </p:sp>
    </p:spTree>
    <p:extLst>
      <p:ext uri="{BB962C8B-B14F-4D97-AF65-F5344CB8AC3E}">
        <p14:creationId xmlns:p14="http://schemas.microsoft.com/office/powerpoint/2010/main" val="14891050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5" name="4 Marcador de pie de página"/>
          <p:cNvSpPr>
            <a:spLocks noGrp="1"/>
          </p:cNvSpPr>
          <p:nvPr>
            <p:ph type="ftr" sz="quarter" idx="11"/>
          </p:nvPr>
        </p:nvSpPr>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p:txBody>
          <a:bodyPr/>
          <a:lstStyle>
            <a:lvl1pPr>
              <a:defRPr/>
            </a:lvl1pPr>
          </a:lstStyle>
          <a:p>
            <a:pPr>
              <a:defRPr/>
            </a:pPr>
            <a:fld id="{E97121AE-578A-421B-AB73-17AFB7B6A353}" type="slidenum">
              <a:rPr lang="en-GB"/>
              <a:pPr>
                <a:defRPr/>
              </a:pPr>
              <a:t>‹#›</a:t>
            </a:fld>
            <a:endParaRPr lang="en-GB"/>
          </a:p>
        </p:txBody>
      </p:sp>
    </p:spTree>
    <p:extLst>
      <p:ext uri="{BB962C8B-B14F-4D97-AF65-F5344CB8AC3E}">
        <p14:creationId xmlns:p14="http://schemas.microsoft.com/office/powerpoint/2010/main" val="3104930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5" name="4 Marcador de pie de página"/>
          <p:cNvSpPr>
            <a:spLocks noGrp="1"/>
          </p:cNvSpPr>
          <p:nvPr>
            <p:ph type="ftr" sz="quarter" idx="11"/>
          </p:nvPr>
        </p:nvSpPr>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p:txBody>
          <a:bodyPr/>
          <a:lstStyle>
            <a:lvl1pPr>
              <a:defRPr/>
            </a:lvl1pPr>
          </a:lstStyle>
          <a:p>
            <a:pPr>
              <a:defRPr/>
            </a:pPr>
            <a:fld id="{DD7877DF-4156-44D8-AA58-707BCE4E1F94}" type="slidenum">
              <a:rPr lang="en-GB"/>
              <a:pPr>
                <a:defRPr/>
              </a:pPr>
              <a:t>‹#›</a:t>
            </a:fld>
            <a:endParaRPr lang="en-GB"/>
          </a:p>
        </p:txBody>
      </p:sp>
    </p:spTree>
    <p:extLst>
      <p:ext uri="{BB962C8B-B14F-4D97-AF65-F5344CB8AC3E}">
        <p14:creationId xmlns:p14="http://schemas.microsoft.com/office/powerpoint/2010/main" val="22466431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5" name="4 Marcador de fecha"/>
          <p:cNvSpPr>
            <a:spLocks noGrp="1"/>
          </p:cNvSpPr>
          <p:nvPr>
            <p:ph type="dt" sz="quarter" idx="10"/>
          </p:nvPr>
        </p:nvSpPr>
        <p:spPr/>
        <p:txBody>
          <a:bodyPr/>
          <a:lstStyle>
            <a:lvl1pPr>
              <a:defRPr/>
            </a:lvl1pPr>
          </a:lstStyle>
          <a:p>
            <a:pPr>
              <a:defRPr/>
            </a:pPr>
            <a:endParaRPr lang="en-GB"/>
          </a:p>
        </p:txBody>
      </p:sp>
      <p:sp>
        <p:nvSpPr>
          <p:cNvPr id="6" name="5 Marcador de pie de página"/>
          <p:cNvSpPr>
            <a:spLocks noGrp="1"/>
          </p:cNvSpPr>
          <p:nvPr>
            <p:ph type="ftr" sz="quarter" idx="11"/>
          </p:nvPr>
        </p:nvSpPr>
        <p:spPr/>
        <p:txBody>
          <a:bodyPr/>
          <a:lstStyle>
            <a:lvl1pPr>
              <a:defRPr/>
            </a:lvl1pPr>
          </a:lstStyle>
          <a:p>
            <a:pPr>
              <a:defRPr/>
            </a:pPr>
            <a:r>
              <a:rPr lang="en-GB"/>
              <a:t>© SABMiller plc 2009</a:t>
            </a:r>
          </a:p>
        </p:txBody>
      </p:sp>
      <p:sp>
        <p:nvSpPr>
          <p:cNvPr id="7" name="6 Marcador de número de diapositiva"/>
          <p:cNvSpPr>
            <a:spLocks noGrp="1"/>
          </p:cNvSpPr>
          <p:nvPr>
            <p:ph type="sldNum" sz="quarter" idx="12"/>
          </p:nvPr>
        </p:nvSpPr>
        <p:spPr/>
        <p:txBody>
          <a:bodyPr/>
          <a:lstStyle>
            <a:lvl1pPr>
              <a:defRPr/>
            </a:lvl1pPr>
          </a:lstStyle>
          <a:p>
            <a:pPr>
              <a:defRPr/>
            </a:pPr>
            <a:fld id="{6B5F389A-936B-483C-9CD0-DED1527CEFD4}" type="slidenum">
              <a:rPr lang="en-GB"/>
              <a:pPr>
                <a:defRPr/>
              </a:pPr>
              <a:t>‹#›</a:t>
            </a:fld>
            <a:endParaRPr lang="en-GB"/>
          </a:p>
        </p:txBody>
      </p:sp>
    </p:spTree>
    <p:extLst>
      <p:ext uri="{BB962C8B-B14F-4D97-AF65-F5344CB8AC3E}">
        <p14:creationId xmlns:p14="http://schemas.microsoft.com/office/powerpoint/2010/main" val="11126015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7" name="6 Marcador de fecha"/>
          <p:cNvSpPr>
            <a:spLocks noGrp="1"/>
          </p:cNvSpPr>
          <p:nvPr>
            <p:ph type="dt" sz="quarter" idx="10"/>
          </p:nvPr>
        </p:nvSpPr>
        <p:spPr/>
        <p:txBody>
          <a:bodyPr/>
          <a:lstStyle>
            <a:lvl1pPr>
              <a:defRPr/>
            </a:lvl1pPr>
          </a:lstStyle>
          <a:p>
            <a:pPr>
              <a:defRPr/>
            </a:pPr>
            <a:endParaRPr lang="en-GB"/>
          </a:p>
        </p:txBody>
      </p:sp>
      <p:sp>
        <p:nvSpPr>
          <p:cNvPr id="8" name="7 Marcador de pie de página"/>
          <p:cNvSpPr>
            <a:spLocks noGrp="1"/>
          </p:cNvSpPr>
          <p:nvPr>
            <p:ph type="ftr" sz="quarter" idx="11"/>
          </p:nvPr>
        </p:nvSpPr>
        <p:spPr/>
        <p:txBody>
          <a:bodyPr/>
          <a:lstStyle>
            <a:lvl1pPr>
              <a:defRPr/>
            </a:lvl1pPr>
          </a:lstStyle>
          <a:p>
            <a:pPr>
              <a:defRPr/>
            </a:pPr>
            <a:r>
              <a:rPr lang="en-GB"/>
              <a:t>© SABMiller plc 2009</a:t>
            </a:r>
          </a:p>
        </p:txBody>
      </p:sp>
      <p:sp>
        <p:nvSpPr>
          <p:cNvPr id="9" name="8 Marcador de número de diapositiva"/>
          <p:cNvSpPr>
            <a:spLocks noGrp="1"/>
          </p:cNvSpPr>
          <p:nvPr>
            <p:ph type="sldNum" sz="quarter" idx="12"/>
          </p:nvPr>
        </p:nvSpPr>
        <p:spPr/>
        <p:txBody>
          <a:bodyPr/>
          <a:lstStyle>
            <a:lvl1pPr>
              <a:defRPr/>
            </a:lvl1pPr>
          </a:lstStyle>
          <a:p>
            <a:pPr>
              <a:defRPr/>
            </a:pPr>
            <a:fld id="{534F7992-1C05-4535-B4BD-C64A2BFEAE49}" type="slidenum">
              <a:rPr lang="en-GB"/>
              <a:pPr>
                <a:defRPr/>
              </a:pPr>
              <a:t>‹#›</a:t>
            </a:fld>
            <a:endParaRPr lang="en-GB"/>
          </a:p>
        </p:txBody>
      </p:sp>
    </p:spTree>
    <p:extLst>
      <p:ext uri="{BB962C8B-B14F-4D97-AF65-F5344CB8AC3E}">
        <p14:creationId xmlns:p14="http://schemas.microsoft.com/office/powerpoint/2010/main" val="6507642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976313" y="404813"/>
            <a:ext cx="7051675" cy="546100"/>
          </a:xfrm>
          <a:prstGeom prst="rect">
            <a:avLst/>
          </a:prstGeom>
        </p:spPr>
        <p:txBody>
          <a:bodyPr/>
          <a:lstStyle/>
          <a:p>
            <a:r>
              <a:rPr lang="es-ES"/>
              <a:t>Haga clic para modificar el estilo de título del patrón</a:t>
            </a:r>
            <a:endParaRPr lang="es-CO"/>
          </a:p>
        </p:txBody>
      </p:sp>
      <p:sp>
        <p:nvSpPr>
          <p:cNvPr id="3" name="2 Marcador de fecha"/>
          <p:cNvSpPr>
            <a:spLocks noGrp="1"/>
          </p:cNvSpPr>
          <p:nvPr>
            <p:ph type="dt" sz="quarter" idx="10"/>
          </p:nvPr>
        </p:nvSpPr>
        <p:spPr/>
        <p:txBody>
          <a:bodyPr/>
          <a:lstStyle>
            <a:lvl1pPr>
              <a:defRPr/>
            </a:lvl1pPr>
          </a:lstStyle>
          <a:p>
            <a:pPr>
              <a:defRPr/>
            </a:pPr>
            <a:endParaRPr lang="en-GB" dirty="0"/>
          </a:p>
        </p:txBody>
      </p:sp>
      <p:sp>
        <p:nvSpPr>
          <p:cNvPr id="5" name="4 Marcador de número de diapositiva"/>
          <p:cNvSpPr>
            <a:spLocks noGrp="1"/>
          </p:cNvSpPr>
          <p:nvPr>
            <p:ph type="sldNum" sz="quarter" idx="12"/>
          </p:nvPr>
        </p:nvSpPr>
        <p:spPr/>
        <p:txBody>
          <a:bodyPr/>
          <a:lstStyle>
            <a:lvl1pPr>
              <a:defRPr/>
            </a:lvl1pPr>
          </a:lstStyle>
          <a:p>
            <a:pPr>
              <a:defRPr/>
            </a:pPr>
            <a:fld id="{F4A0C80B-4465-4C47-80C3-A09C7F2B5C93}" type="slidenum">
              <a:rPr lang="en-GB"/>
              <a:pPr>
                <a:defRPr/>
              </a:pPr>
              <a:t>‹#›</a:t>
            </a:fld>
            <a:endParaRPr lang="en-GB"/>
          </a:p>
        </p:txBody>
      </p:sp>
    </p:spTree>
    <p:extLst>
      <p:ext uri="{BB962C8B-B14F-4D97-AF65-F5344CB8AC3E}">
        <p14:creationId xmlns:p14="http://schemas.microsoft.com/office/powerpoint/2010/main" val="3941212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0"/>
          </p:nvPr>
        </p:nvSpPr>
        <p:spPr/>
        <p:txBody>
          <a:bodyPr/>
          <a:lstStyle>
            <a:lvl1pPr>
              <a:defRPr smtClean="0"/>
            </a:lvl1pPr>
          </a:lstStyle>
          <a:p>
            <a:pPr>
              <a:defRPr/>
            </a:pPr>
            <a:fld id="{63F93700-4CB1-4C44-AE8F-0A19EC38B22A}" type="slidenum">
              <a:rPr lang="en-GB"/>
              <a:pPr>
                <a:defRPr/>
              </a:pPr>
              <a:t>‹#›</a:t>
            </a:fld>
            <a:endParaRPr lang="en-GB"/>
          </a:p>
        </p:txBody>
      </p:sp>
    </p:spTree>
    <p:extLst>
      <p:ext uri="{BB962C8B-B14F-4D97-AF65-F5344CB8AC3E}">
        <p14:creationId xmlns:p14="http://schemas.microsoft.com/office/powerpoint/2010/main" val="27119412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quarter" idx="10"/>
          </p:nvPr>
        </p:nvSpPr>
        <p:spPr/>
        <p:txBody>
          <a:bodyPr/>
          <a:lstStyle>
            <a:lvl1pPr>
              <a:defRPr/>
            </a:lvl1pPr>
          </a:lstStyle>
          <a:p>
            <a:pPr>
              <a:defRPr/>
            </a:pPr>
            <a:endParaRPr lang="en-GB"/>
          </a:p>
        </p:txBody>
      </p:sp>
      <p:sp>
        <p:nvSpPr>
          <p:cNvPr id="4" name="3 Marcador de número de diapositiva"/>
          <p:cNvSpPr>
            <a:spLocks noGrp="1"/>
          </p:cNvSpPr>
          <p:nvPr>
            <p:ph type="sldNum" sz="quarter" idx="12"/>
          </p:nvPr>
        </p:nvSpPr>
        <p:spPr/>
        <p:txBody>
          <a:bodyPr/>
          <a:lstStyle>
            <a:lvl1pPr>
              <a:defRPr/>
            </a:lvl1pPr>
          </a:lstStyle>
          <a:p>
            <a:pPr>
              <a:defRPr/>
            </a:pPr>
            <a:fld id="{613D0A5A-A6D0-4EA7-861B-1EC2A805098F}" type="slidenum">
              <a:rPr lang="en-GB"/>
              <a:pPr>
                <a:defRPr/>
              </a:pPr>
              <a:t>‹#›</a:t>
            </a:fld>
            <a:endParaRPr lang="en-GB"/>
          </a:p>
        </p:txBody>
      </p:sp>
    </p:spTree>
    <p:extLst>
      <p:ext uri="{BB962C8B-B14F-4D97-AF65-F5344CB8AC3E}">
        <p14:creationId xmlns:p14="http://schemas.microsoft.com/office/powerpoint/2010/main" val="27523381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5" name="4 Marcador de fecha"/>
          <p:cNvSpPr>
            <a:spLocks noGrp="1"/>
          </p:cNvSpPr>
          <p:nvPr>
            <p:ph type="dt" sz="quarter" idx="10"/>
          </p:nvPr>
        </p:nvSpPr>
        <p:spPr/>
        <p:txBody>
          <a:bodyPr/>
          <a:lstStyle>
            <a:lvl1pPr>
              <a:defRPr/>
            </a:lvl1pPr>
          </a:lstStyle>
          <a:p>
            <a:pPr>
              <a:defRPr/>
            </a:pPr>
            <a:endParaRPr lang="en-GB"/>
          </a:p>
        </p:txBody>
      </p:sp>
      <p:sp>
        <p:nvSpPr>
          <p:cNvPr id="7" name="6 Marcador de número de diapositiva"/>
          <p:cNvSpPr>
            <a:spLocks noGrp="1"/>
          </p:cNvSpPr>
          <p:nvPr>
            <p:ph type="sldNum" sz="quarter" idx="12"/>
          </p:nvPr>
        </p:nvSpPr>
        <p:spPr/>
        <p:txBody>
          <a:bodyPr/>
          <a:lstStyle>
            <a:lvl1pPr>
              <a:defRPr/>
            </a:lvl1pPr>
          </a:lstStyle>
          <a:p>
            <a:pPr>
              <a:defRPr/>
            </a:pPr>
            <a:fld id="{8225F932-D7A9-434C-9945-59090C4FEE30}" type="slidenum">
              <a:rPr lang="en-GB"/>
              <a:pPr>
                <a:defRPr/>
              </a:pPr>
              <a:t>‹#›</a:t>
            </a:fld>
            <a:endParaRPr lang="en-GB"/>
          </a:p>
        </p:txBody>
      </p:sp>
    </p:spTree>
    <p:extLst>
      <p:ext uri="{BB962C8B-B14F-4D97-AF65-F5344CB8AC3E}">
        <p14:creationId xmlns:p14="http://schemas.microsoft.com/office/powerpoint/2010/main" val="30082081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5" name="4 Marcador de fecha"/>
          <p:cNvSpPr>
            <a:spLocks noGrp="1"/>
          </p:cNvSpPr>
          <p:nvPr>
            <p:ph type="dt" sz="quarter" idx="10"/>
          </p:nvPr>
        </p:nvSpPr>
        <p:spPr/>
        <p:txBody>
          <a:bodyPr/>
          <a:lstStyle>
            <a:lvl1pPr>
              <a:defRPr/>
            </a:lvl1pPr>
          </a:lstStyle>
          <a:p>
            <a:pPr>
              <a:defRPr/>
            </a:pPr>
            <a:endParaRPr lang="en-GB"/>
          </a:p>
        </p:txBody>
      </p:sp>
      <p:sp>
        <p:nvSpPr>
          <p:cNvPr id="7" name="6 Marcador de número de diapositiva"/>
          <p:cNvSpPr>
            <a:spLocks noGrp="1"/>
          </p:cNvSpPr>
          <p:nvPr>
            <p:ph type="sldNum" sz="quarter" idx="12"/>
          </p:nvPr>
        </p:nvSpPr>
        <p:spPr/>
        <p:txBody>
          <a:bodyPr/>
          <a:lstStyle>
            <a:lvl1pPr>
              <a:defRPr/>
            </a:lvl1pPr>
          </a:lstStyle>
          <a:p>
            <a:pPr>
              <a:defRPr/>
            </a:pPr>
            <a:fld id="{F3012AEB-CC0B-4B4D-AD9F-2CCE49996931}" type="slidenum">
              <a:rPr lang="en-GB"/>
              <a:pPr>
                <a:defRPr/>
              </a:pPr>
              <a:t>‹#›</a:t>
            </a:fld>
            <a:endParaRPr lang="en-GB"/>
          </a:p>
        </p:txBody>
      </p:sp>
    </p:spTree>
    <p:extLst>
      <p:ext uri="{BB962C8B-B14F-4D97-AF65-F5344CB8AC3E}">
        <p14:creationId xmlns:p14="http://schemas.microsoft.com/office/powerpoint/2010/main" val="33635389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ítulo vertical y texto">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6" name="5 Marcador de número de diapositiva"/>
          <p:cNvSpPr>
            <a:spLocks noGrp="1"/>
          </p:cNvSpPr>
          <p:nvPr>
            <p:ph type="sldNum" sz="quarter" idx="12"/>
          </p:nvPr>
        </p:nvSpPr>
        <p:spPr/>
        <p:txBody>
          <a:bodyPr/>
          <a:lstStyle>
            <a:lvl1pPr>
              <a:defRPr/>
            </a:lvl1pPr>
          </a:lstStyle>
          <a:p>
            <a:pPr>
              <a:defRPr/>
            </a:pPr>
            <a:fld id="{9D397FDF-519D-4C08-B34E-669BA3C3EBA8}" type="slidenum">
              <a:rPr lang="en-GB"/>
              <a:pPr>
                <a:defRPr/>
              </a:pPr>
              <a:t>‹#›</a:t>
            </a:fld>
            <a:endParaRPr lang="en-GB"/>
          </a:p>
        </p:txBody>
      </p:sp>
    </p:spTree>
    <p:extLst>
      <p:ext uri="{BB962C8B-B14F-4D97-AF65-F5344CB8AC3E}">
        <p14:creationId xmlns:p14="http://schemas.microsoft.com/office/powerpoint/2010/main" val="31293859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ítulo, texto y objetos">
    <p:spTree>
      <p:nvGrpSpPr>
        <p:cNvPr id="1" name=""/>
        <p:cNvGrpSpPr/>
        <p:nvPr/>
      </p:nvGrpSpPr>
      <p:grpSpPr>
        <a:xfrm>
          <a:off x="0" y="0"/>
          <a:ext cx="0" cy="0"/>
          <a:chOff x="0" y="0"/>
          <a:chExt cx="0" cy="0"/>
        </a:xfrm>
      </p:grpSpPr>
      <p:sp>
        <p:nvSpPr>
          <p:cNvPr id="5" name="4 Marcador de fecha"/>
          <p:cNvSpPr>
            <a:spLocks noGrp="1"/>
          </p:cNvSpPr>
          <p:nvPr>
            <p:ph type="dt" sz="quarter" idx="10"/>
          </p:nvPr>
        </p:nvSpPr>
        <p:spPr>
          <a:xfrm>
            <a:off x="1763713" y="6499225"/>
            <a:ext cx="1055687" cy="222250"/>
          </a:xfrm>
        </p:spPr>
        <p:txBody>
          <a:bodyPr/>
          <a:lstStyle>
            <a:lvl1pPr>
              <a:defRPr/>
            </a:lvl1pPr>
          </a:lstStyle>
          <a:p>
            <a:pPr>
              <a:defRPr/>
            </a:pPr>
            <a:endParaRPr lang="en-GB"/>
          </a:p>
        </p:txBody>
      </p:sp>
      <p:sp>
        <p:nvSpPr>
          <p:cNvPr id="7" name="6 Marcador de número de diapositiva"/>
          <p:cNvSpPr>
            <a:spLocks noGrp="1"/>
          </p:cNvSpPr>
          <p:nvPr>
            <p:ph type="sldNum" sz="quarter" idx="12"/>
          </p:nvPr>
        </p:nvSpPr>
        <p:spPr>
          <a:xfrm>
            <a:off x="8242300" y="6499225"/>
            <a:ext cx="647700" cy="222250"/>
          </a:xfrm>
        </p:spPr>
        <p:txBody>
          <a:bodyPr/>
          <a:lstStyle>
            <a:lvl1pPr>
              <a:defRPr/>
            </a:lvl1pPr>
          </a:lstStyle>
          <a:p>
            <a:pPr>
              <a:defRPr/>
            </a:pPr>
            <a:fld id="{C4EE8EF4-F43B-48D9-AA97-376A31103196}" type="slidenum">
              <a:rPr lang="en-GB"/>
              <a:pPr>
                <a:defRPr/>
              </a:pPr>
              <a:t>‹#›</a:t>
            </a:fld>
            <a:endParaRPr lang="en-GB"/>
          </a:p>
        </p:txBody>
      </p:sp>
    </p:spTree>
    <p:extLst>
      <p:ext uri="{BB962C8B-B14F-4D97-AF65-F5344CB8AC3E}">
        <p14:creationId xmlns:p14="http://schemas.microsoft.com/office/powerpoint/2010/main" val="23548285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Tree>
    <p:extLst>
      <p:ext uri="{BB962C8B-B14F-4D97-AF65-F5344CB8AC3E}">
        <p14:creationId xmlns:p14="http://schemas.microsoft.com/office/powerpoint/2010/main" val="22966455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lvl1pPr>
              <a:defRPr/>
            </a:lvl1pPr>
          </a:lstStyle>
          <a:p>
            <a:pPr>
              <a:defRPr/>
            </a:pPr>
            <a:fld id="{75E7418E-B741-418F-86D9-040766D7A27A}" type="slidenum">
              <a:rPr lang="en-GB"/>
              <a:pPr>
                <a:defRPr/>
              </a:pPr>
              <a:t>‹#›</a:t>
            </a:fld>
            <a:endParaRPr lang="en-GB"/>
          </a:p>
        </p:txBody>
      </p:sp>
    </p:spTree>
    <p:extLst>
      <p:ext uri="{BB962C8B-B14F-4D97-AF65-F5344CB8AC3E}">
        <p14:creationId xmlns:p14="http://schemas.microsoft.com/office/powerpoint/2010/main" val="17045763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87133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879456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204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0"/>
          </p:nvPr>
        </p:nvSpPr>
        <p:spPr/>
        <p:txBody>
          <a:bodyPr/>
          <a:lstStyle>
            <a:lvl1pPr>
              <a:defRPr smtClean="0"/>
            </a:lvl1pPr>
          </a:lstStyle>
          <a:p>
            <a:pPr>
              <a:defRPr/>
            </a:pPr>
            <a:fld id="{DE3F5F02-6815-47CE-8AB5-7C947995EFC4}" type="slidenum">
              <a:rPr lang="en-GB"/>
              <a:pPr>
                <a:defRPr/>
              </a:pPr>
              <a:t>‹#›</a:t>
            </a:fld>
            <a:endParaRPr lang="en-GB"/>
          </a:p>
        </p:txBody>
      </p:sp>
    </p:spTree>
    <p:extLst>
      <p:ext uri="{BB962C8B-B14F-4D97-AF65-F5344CB8AC3E}">
        <p14:creationId xmlns:p14="http://schemas.microsoft.com/office/powerpoint/2010/main" val="14641068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5594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40872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41400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962593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7451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361152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351814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6182705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Tree>
    <p:extLst>
      <p:ext uri="{BB962C8B-B14F-4D97-AF65-F5344CB8AC3E}">
        <p14:creationId xmlns:p14="http://schemas.microsoft.com/office/powerpoint/2010/main" val="707063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228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7" name="6 Marcador de número de diapositiva"/>
          <p:cNvSpPr>
            <a:spLocks noGrp="1"/>
          </p:cNvSpPr>
          <p:nvPr>
            <p:ph type="sldNum" sz="quarter" idx="10"/>
          </p:nvPr>
        </p:nvSpPr>
        <p:spPr/>
        <p:txBody>
          <a:bodyPr/>
          <a:lstStyle>
            <a:lvl1pPr>
              <a:defRPr smtClean="0"/>
            </a:lvl1pPr>
          </a:lstStyle>
          <a:p>
            <a:pPr>
              <a:defRPr/>
            </a:pPr>
            <a:fld id="{5EE03119-B91C-4909-9337-C4DB6775E0DE}" type="slidenum">
              <a:rPr lang="en-GB"/>
              <a:pPr>
                <a:defRPr/>
              </a:pPr>
              <a:t>‹#›</a:t>
            </a:fld>
            <a:endParaRPr lang="en-GB"/>
          </a:p>
        </p:txBody>
      </p:sp>
    </p:spTree>
    <p:extLst>
      <p:ext uri="{BB962C8B-B14F-4D97-AF65-F5344CB8AC3E}">
        <p14:creationId xmlns:p14="http://schemas.microsoft.com/office/powerpoint/2010/main" val="169369079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23784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2413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14928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ítulo vertical y texto">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13784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5" name="4 Marcador de pie de página"/>
          <p:cNvSpPr>
            <a:spLocks noGrp="1"/>
          </p:cNvSpPr>
          <p:nvPr>
            <p:ph type="ftr" sz="quarter" idx="11"/>
          </p:nvPr>
        </p:nvSpPr>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p:txBody>
          <a:bodyPr/>
          <a:lstStyle>
            <a:lvl1pPr>
              <a:defRPr/>
            </a:lvl1pPr>
          </a:lstStyle>
          <a:p>
            <a:pPr>
              <a:defRPr/>
            </a:pPr>
            <a:fld id="{07F89999-D4D8-48EE-B149-BB7B28B89449}" type="slidenum">
              <a:rPr lang="en-GB"/>
              <a:pPr>
                <a:defRPr/>
              </a:pPr>
              <a:t>‹#›</a:t>
            </a:fld>
            <a:endParaRPr lang="en-GB"/>
          </a:p>
        </p:txBody>
      </p:sp>
    </p:spTree>
    <p:extLst>
      <p:ext uri="{BB962C8B-B14F-4D97-AF65-F5344CB8AC3E}">
        <p14:creationId xmlns:p14="http://schemas.microsoft.com/office/powerpoint/2010/main" val="11935481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5" name="4 Marcador de pie de página"/>
          <p:cNvSpPr>
            <a:spLocks noGrp="1"/>
          </p:cNvSpPr>
          <p:nvPr>
            <p:ph type="ftr" sz="quarter" idx="11"/>
          </p:nvPr>
        </p:nvSpPr>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p:txBody>
          <a:bodyPr/>
          <a:lstStyle>
            <a:lvl1pPr>
              <a:defRPr/>
            </a:lvl1pPr>
          </a:lstStyle>
          <a:p>
            <a:pPr>
              <a:defRPr/>
            </a:pPr>
            <a:fld id="{08EB766E-A497-4A38-BE1A-F691F9A750DB}" type="slidenum">
              <a:rPr lang="en-GB"/>
              <a:pPr>
                <a:defRPr/>
              </a:pPr>
              <a:t>‹#›</a:t>
            </a:fld>
            <a:endParaRPr lang="en-GB"/>
          </a:p>
        </p:txBody>
      </p:sp>
    </p:spTree>
    <p:extLst>
      <p:ext uri="{BB962C8B-B14F-4D97-AF65-F5344CB8AC3E}">
        <p14:creationId xmlns:p14="http://schemas.microsoft.com/office/powerpoint/2010/main" val="269568743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5" name="4 Marcador de pie de página"/>
          <p:cNvSpPr>
            <a:spLocks noGrp="1"/>
          </p:cNvSpPr>
          <p:nvPr>
            <p:ph type="ftr" sz="quarter" idx="11"/>
          </p:nvPr>
        </p:nvSpPr>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p:txBody>
          <a:bodyPr/>
          <a:lstStyle>
            <a:lvl1pPr>
              <a:defRPr/>
            </a:lvl1pPr>
          </a:lstStyle>
          <a:p>
            <a:pPr>
              <a:defRPr/>
            </a:pPr>
            <a:fld id="{8FBD27E5-95B1-4493-8AB7-168BAE46ADBB}" type="slidenum">
              <a:rPr lang="en-GB"/>
              <a:pPr>
                <a:defRPr/>
              </a:pPr>
              <a:t>‹#›</a:t>
            </a:fld>
            <a:endParaRPr lang="en-GB"/>
          </a:p>
        </p:txBody>
      </p:sp>
    </p:spTree>
    <p:extLst>
      <p:ext uri="{BB962C8B-B14F-4D97-AF65-F5344CB8AC3E}">
        <p14:creationId xmlns:p14="http://schemas.microsoft.com/office/powerpoint/2010/main" val="417428205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260829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9" name="8 Marcador de número de diapositiva"/>
          <p:cNvSpPr>
            <a:spLocks noGrp="1"/>
          </p:cNvSpPr>
          <p:nvPr>
            <p:ph type="sldNum" sz="quarter" idx="12"/>
          </p:nvPr>
        </p:nvSpPr>
        <p:spPr/>
        <p:txBody>
          <a:bodyPr/>
          <a:lstStyle>
            <a:lvl1pPr>
              <a:defRPr/>
            </a:lvl1pPr>
          </a:lstStyle>
          <a:p>
            <a:pPr>
              <a:defRPr/>
            </a:pPr>
            <a:fld id="{0CCC866A-8EE7-4C72-856C-E8EA7F58EEDD}" type="slidenum">
              <a:rPr lang="en-GB"/>
              <a:pPr>
                <a:defRPr/>
              </a:pPr>
              <a:t>‹#›</a:t>
            </a:fld>
            <a:endParaRPr lang="en-GB"/>
          </a:p>
        </p:txBody>
      </p:sp>
    </p:spTree>
    <p:extLst>
      <p:ext uri="{BB962C8B-B14F-4D97-AF65-F5344CB8AC3E}">
        <p14:creationId xmlns:p14="http://schemas.microsoft.com/office/powerpoint/2010/main" val="207433824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419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0"/>
          </p:nvPr>
        </p:nvSpPr>
        <p:spPr/>
        <p:txBody>
          <a:bodyPr/>
          <a:lstStyle>
            <a:lvl1pPr>
              <a:defRPr smtClean="0"/>
            </a:lvl1pPr>
          </a:lstStyle>
          <a:p>
            <a:pPr>
              <a:defRPr/>
            </a:pPr>
            <a:fld id="{BBE04F2A-E280-4AE2-8E03-88C455A944BB}" type="slidenum">
              <a:rPr lang="en-GB"/>
              <a:pPr>
                <a:defRPr/>
              </a:pPr>
              <a:t>‹#›</a:t>
            </a:fld>
            <a:endParaRPr lang="en-GB"/>
          </a:p>
        </p:txBody>
      </p:sp>
    </p:spTree>
    <p:extLst>
      <p:ext uri="{BB962C8B-B14F-4D97-AF65-F5344CB8AC3E}">
        <p14:creationId xmlns:p14="http://schemas.microsoft.com/office/powerpoint/2010/main" val="87270518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028548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844621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306996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5" name="4 Marcador de pie de página"/>
          <p:cNvSpPr>
            <a:spLocks noGrp="1"/>
          </p:cNvSpPr>
          <p:nvPr>
            <p:ph type="ftr" sz="quarter" idx="11"/>
          </p:nvPr>
        </p:nvSpPr>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p:txBody>
          <a:bodyPr/>
          <a:lstStyle>
            <a:lvl1pPr>
              <a:defRPr/>
            </a:lvl1pPr>
          </a:lstStyle>
          <a:p>
            <a:pPr>
              <a:defRPr/>
            </a:pPr>
            <a:fld id="{75BFA981-6652-4124-8318-5CCCCB727475}" type="slidenum">
              <a:rPr lang="en-GB"/>
              <a:pPr>
                <a:defRPr/>
              </a:pPr>
              <a:t>‹#›</a:t>
            </a:fld>
            <a:endParaRPr lang="en-GB"/>
          </a:p>
        </p:txBody>
      </p:sp>
    </p:spTree>
    <p:extLst>
      <p:ext uri="{BB962C8B-B14F-4D97-AF65-F5344CB8AC3E}">
        <p14:creationId xmlns:p14="http://schemas.microsoft.com/office/powerpoint/2010/main" val="8051201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ítulo vertical y texto">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5" name="4 Marcador de pie de página"/>
          <p:cNvSpPr>
            <a:spLocks noGrp="1"/>
          </p:cNvSpPr>
          <p:nvPr>
            <p:ph type="ftr" sz="quarter" idx="11"/>
          </p:nvPr>
        </p:nvSpPr>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p:txBody>
          <a:bodyPr/>
          <a:lstStyle>
            <a:lvl1pPr>
              <a:defRPr/>
            </a:lvl1pPr>
          </a:lstStyle>
          <a:p>
            <a:pPr>
              <a:defRPr/>
            </a:pPr>
            <a:fld id="{A516D066-702B-48C1-87E8-527BE1FA5459}" type="slidenum">
              <a:rPr lang="en-GB"/>
              <a:pPr>
                <a:defRPr/>
              </a:pPr>
              <a:t>‹#›</a:t>
            </a:fld>
            <a:endParaRPr lang="en-GB"/>
          </a:p>
        </p:txBody>
      </p:sp>
    </p:spTree>
    <p:extLst>
      <p:ext uri="{BB962C8B-B14F-4D97-AF65-F5344CB8AC3E}">
        <p14:creationId xmlns:p14="http://schemas.microsoft.com/office/powerpoint/2010/main" val="345924496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687572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635609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373496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900767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8201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número de diapositiva"/>
          <p:cNvSpPr>
            <a:spLocks noGrp="1"/>
          </p:cNvSpPr>
          <p:nvPr>
            <p:ph type="sldNum" sz="quarter" idx="10"/>
          </p:nvPr>
        </p:nvSpPr>
        <p:spPr/>
        <p:txBody>
          <a:bodyPr/>
          <a:lstStyle>
            <a:lvl1pPr>
              <a:defRPr smtClean="0"/>
            </a:lvl1pPr>
          </a:lstStyle>
          <a:p>
            <a:pPr>
              <a:defRPr/>
            </a:pPr>
            <a:fld id="{72306DC9-9E46-4ADA-877A-40B9681FB4E5}" type="slidenum">
              <a:rPr lang="en-GB"/>
              <a:pPr>
                <a:defRPr/>
              </a:pPr>
              <a:t>‹#›</a:t>
            </a:fld>
            <a:endParaRPr lang="en-GB"/>
          </a:p>
        </p:txBody>
      </p:sp>
    </p:spTree>
    <p:extLst>
      <p:ext uri="{BB962C8B-B14F-4D97-AF65-F5344CB8AC3E}">
        <p14:creationId xmlns:p14="http://schemas.microsoft.com/office/powerpoint/2010/main" val="259195933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3" name="2 Marcador de fecha"/>
          <p:cNvSpPr>
            <a:spLocks noGrp="1"/>
          </p:cNvSpPr>
          <p:nvPr>
            <p:ph type="dt" sz="quarter" idx="10"/>
          </p:nvPr>
        </p:nvSpPr>
        <p:spPr>
          <a:xfrm>
            <a:off x="1763713" y="6499225"/>
            <a:ext cx="1055687" cy="222250"/>
          </a:xfrm>
          <a:prstGeom prst="rect">
            <a:avLst/>
          </a:prstGeom>
        </p:spPr>
        <p:txBody>
          <a:bodyPr/>
          <a:lstStyle>
            <a:lvl1pPr>
              <a:defRPr/>
            </a:lvl1pPr>
          </a:lstStyle>
          <a:p>
            <a:pPr>
              <a:defRPr/>
            </a:pPr>
            <a:endParaRPr lang="en-GB"/>
          </a:p>
        </p:txBody>
      </p:sp>
      <p:sp>
        <p:nvSpPr>
          <p:cNvPr id="4" name="3 Marcador de pie de página"/>
          <p:cNvSpPr>
            <a:spLocks noGrp="1"/>
          </p:cNvSpPr>
          <p:nvPr>
            <p:ph type="ftr" sz="quarter" idx="11"/>
          </p:nvPr>
        </p:nvSpPr>
        <p:spPr>
          <a:xfrm>
            <a:off x="179512" y="6535886"/>
            <a:ext cx="1530350" cy="222250"/>
          </a:xfrm>
          <a:prstGeom prst="rect">
            <a:avLst/>
          </a:prstGeom>
        </p:spPr>
        <p:txBody>
          <a:bodyPr/>
          <a:lstStyle>
            <a:lvl1pPr>
              <a:defRPr/>
            </a:lvl1pPr>
          </a:lstStyle>
          <a:p>
            <a:pPr>
              <a:defRPr/>
            </a:pPr>
            <a:r>
              <a:rPr lang="en-GB"/>
              <a:t>© SABMiller plc 2009</a:t>
            </a:r>
          </a:p>
        </p:txBody>
      </p:sp>
      <p:sp>
        <p:nvSpPr>
          <p:cNvPr id="5" name="4 Marcador de número de diapositiva"/>
          <p:cNvSpPr>
            <a:spLocks noGrp="1"/>
          </p:cNvSpPr>
          <p:nvPr>
            <p:ph type="sldNum" sz="quarter" idx="12"/>
          </p:nvPr>
        </p:nvSpPr>
        <p:spPr>
          <a:xfrm>
            <a:off x="8242300" y="6499225"/>
            <a:ext cx="647700" cy="222250"/>
          </a:xfrm>
          <a:prstGeom prst="rect">
            <a:avLst/>
          </a:prstGeom>
        </p:spPr>
        <p:txBody>
          <a:bodyPr/>
          <a:lstStyle>
            <a:lvl1pPr>
              <a:defRPr/>
            </a:lvl1pPr>
          </a:lstStyle>
          <a:p>
            <a:pPr>
              <a:defRPr/>
            </a:pPr>
            <a:fld id="{043796F3-3E31-4848-A04B-63FFC3C457A1}" type="slidenum">
              <a:rPr lang="en-GB"/>
              <a:pPr>
                <a:defRPr/>
              </a:pPr>
              <a:t>‹#›</a:t>
            </a:fld>
            <a:endParaRPr lang="en-GB"/>
          </a:p>
        </p:txBody>
      </p:sp>
    </p:spTree>
    <p:extLst>
      <p:ext uri="{BB962C8B-B14F-4D97-AF65-F5344CB8AC3E}">
        <p14:creationId xmlns:p14="http://schemas.microsoft.com/office/powerpoint/2010/main" val="3071490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quarter" idx="10"/>
          </p:nvPr>
        </p:nvSpPr>
        <p:spPr>
          <a:xfrm>
            <a:off x="1763713" y="6499225"/>
            <a:ext cx="1055687" cy="222250"/>
          </a:xfrm>
          <a:prstGeom prst="rect">
            <a:avLst/>
          </a:prstGeom>
        </p:spPr>
        <p:txBody>
          <a:bodyPr/>
          <a:lstStyle>
            <a:lvl1pPr>
              <a:defRPr/>
            </a:lvl1pPr>
          </a:lstStyle>
          <a:p>
            <a:pPr>
              <a:defRPr/>
            </a:pPr>
            <a:endParaRPr lang="en-GB"/>
          </a:p>
        </p:txBody>
      </p:sp>
      <p:sp>
        <p:nvSpPr>
          <p:cNvPr id="3" name="2 Marcador de pie de página"/>
          <p:cNvSpPr>
            <a:spLocks noGrp="1"/>
          </p:cNvSpPr>
          <p:nvPr>
            <p:ph type="ftr" sz="quarter" idx="11"/>
          </p:nvPr>
        </p:nvSpPr>
        <p:spPr>
          <a:xfrm>
            <a:off x="179512" y="6535886"/>
            <a:ext cx="1530350" cy="222250"/>
          </a:xfrm>
          <a:prstGeom prst="rect">
            <a:avLst/>
          </a:prstGeom>
        </p:spPr>
        <p:txBody>
          <a:bodyPr/>
          <a:lstStyle>
            <a:lvl1pPr>
              <a:defRPr/>
            </a:lvl1pPr>
          </a:lstStyle>
          <a:p>
            <a:pPr>
              <a:defRPr/>
            </a:pPr>
            <a:r>
              <a:rPr lang="en-GB"/>
              <a:t>© SABMiller plc 2009</a:t>
            </a:r>
          </a:p>
        </p:txBody>
      </p:sp>
      <p:sp>
        <p:nvSpPr>
          <p:cNvPr id="4" name="3 Marcador de número de diapositiva"/>
          <p:cNvSpPr>
            <a:spLocks noGrp="1"/>
          </p:cNvSpPr>
          <p:nvPr>
            <p:ph type="sldNum" sz="quarter" idx="12"/>
          </p:nvPr>
        </p:nvSpPr>
        <p:spPr>
          <a:xfrm>
            <a:off x="8242300" y="6499225"/>
            <a:ext cx="647700" cy="222250"/>
          </a:xfrm>
          <a:prstGeom prst="rect">
            <a:avLst/>
          </a:prstGeom>
        </p:spPr>
        <p:txBody>
          <a:bodyPr/>
          <a:lstStyle>
            <a:lvl1pPr>
              <a:defRPr/>
            </a:lvl1pPr>
          </a:lstStyle>
          <a:p>
            <a:pPr>
              <a:defRPr/>
            </a:pPr>
            <a:fld id="{EA960712-A4C0-4873-90CF-6B6AECEC0013}" type="slidenum">
              <a:rPr lang="en-GB"/>
              <a:pPr>
                <a:defRPr/>
              </a:pPr>
              <a:t>‹#›</a:t>
            </a:fld>
            <a:endParaRPr lang="en-GB"/>
          </a:p>
        </p:txBody>
      </p:sp>
    </p:spTree>
    <p:extLst>
      <p:ext uri="{BB962C8B-B14F-4D97-AF65-F5344CB8AC3E}">
        <p14:creationId xmlns:p14="http://schemas.microsoft.com/office/powerpoint/2010/main" val="409777074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5" name="4 Marcador de fecha"/>
          <p:cNvSpPr>
            <a:spLocks noGrp="1"/>
          </p:cNvSpPr>
          <p:nvPr>
            <p:ph type="dt" sz="quarter" idx="10"/>
          </p:nvPr>
        </p:nvSpPr>
        <p:spPr>
          <a:xfrm>
            <a:off x="1763713" y="6499225"/>
            <a:ext cx="1055687" cy="222250"/>
          </a:xfrm>
          <a:prstGeom prst="rect">
            <a:avLst/>
          </a:prstGeom>
        </p:spPr>
        <p:txBody>
          <a:bodyPr/>
          <a:lstStyle>
            <a:lvl1pPr>
              <a:defRPr/>
            </a:lvl1pPr>
          </a:lstStyle>
          <a:p>
            <a:pPr>
              <a:defRPr/>
            </a:pPr>
            <a:endParaRPr lang="en-GB"/>
          </a:p>
        </p:txBody>
      </p:sp>
      <p:sp>
        <p:nvSpPr>
          <p:cNvPr id="6" name="5 Marcador de pie de página"/>
          <p:cNvSpPr>
            <a:spLocks noGrp="1"/>
          </p:cNvSpPr>
          <p:nvPr>
            <p:ph type="ftr" sz="quarter" idx="11"/>
          </p:nvPr>
        </p:nvSpPr>
        <p:spPr>
          <a:xfrm>
            <a:off x="179512" y="6535886"/>
            <a:ext cx="1530350" cy="222250"/>
          </a:xfrm>
          <a:prstGeom prst="rect">
            <a:avLst/>
          </a:prstGeom>
        </p:spPr>
        <p:txBody>
          <a:bodyPr/>
          <a:lstStyle>
            <a:lvl1pPr>
              <a:defRPr/>
            </a:lvl1pPr>
          </a:lstStyle>
          <a:p>
            <a:pPr>
              <a:defRPr/>
            </a:pPr>
            <a:r>
              <a:rPr lang="en-GB"/>
              <a:t>© SABMiller plc 2009</a:t>
            </a:r>
          </a:p>
        </p:txBody>
      </p:sp>
      <p:sp>
        <p:nvSpPr>
          <p:cNvPr id="7" name="6 Marcador de número de diapositiva"/>
          <p:cNvSpPr>
            <a:spLocks noGrp="1"/>
          </p:cNvSpPr>
          <p:nvPr>
            <p:ph type="sldNum" sz="quarter" idx="12"/>
          </p:nvPr>
        </p:nvSpPr>
        <p:spPr>
          <a:xfrm>
            <a:off x="8242300" y="6499225"/>
            <a:ext cx="647700" cy="222250"/>
          </a:xfrm>
          <a:prstGeom prst="rect">
            <a:avLst/>
          </a:prstGeom>
        </p:spPr>
        <p:txBody>
          <a:bodyPr/>
          <a:lstStyle>
            <a:lvl1pPr>
              <a:defRPr/>
            </a:lvl1pPr>
          </a:lstStyle>
          <a:p>
            <a:pPr>
              <a:defRPr/>
            </a:pPr>
            <a:fld id="{8E4E0324-AB0B-4ED6-9EF6-505F9CAA03F5}" type="slidenum">
              <a:rPr lang="en-GB"/>
              <a:pPr>
                <a:defRPr/>
              </a:pPr>
              <a:t>‹#›</a:t>
            </a:fld>
            <a:endParaRPr lang="en-GB"/>
          </a:p>
        </p:txBody>
      </p:sp>
    </p:spTree>
    <p:extLst>
      <p:ext uri="{BB962C8B-B14F-4D97-AF65-F5344CB8AC3E}">
        <p14:creationId xmlns:p14="http://schemas.microsoft.com/office/powerpoint/2010/main" val="322775582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277091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624132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ítulo vertical y texto">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049101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63771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934186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104583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515340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0"/>
          </p:nvPr>
        </p:nvSpPr>
        <p:spPr/>
        <p:txBody>
          <a:bodyPr/>
          <a:lstStyle>
            <a:lvl1pPr>
              <a:defRPr smtClean="0"/>
            </a:lvl1pPr>
          </a:lstStyle>
          <a:p>
            <a:pPr>
              <a:defRPr/>
            </a:pPr>
            <a:fld id="{CE2AA441-AF68-4760-9DBB-547060FFCF9C}" type="slidenum">
              <a:rPr lang="en-GB"/>
              <a:pPr>
                <a:defRPr/>
              </a:pPr>
              <a:t>‹#›</a:t>
            </a:fld>
            <a:endParaRPr lang="en-GB"/>
          </a:p>
        </p:txBody>
      </p:sp>
    </p:spTree>
    <p:extLst>
      <p:ext uri="{BB962C8B-B14F-4D97-AF65-F5344CB8AC3E}">
        <p14:creationId xmlns:p14="http://schemas.microsoft.com/office/powerpoint/2010/main" val="44045851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974055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705116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65817573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03067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18038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360910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ítulo vertical y texto">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349504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a:xfrm>
            <a:off x="2576513" y="6499225"/>
            <a:ext cx="1055687" cy="222250"/>
          </a:xfrm>
          <a:prstGeom prst="rect">
            <a:avLst/>
          </a:prstGeom>
        </p:spPr>
        <p:txBody>
          <a:bodyPr/>
          <a:lstStyle>
            <a:lvl1pPr>
              <a:defRPr/>
            </a:lvl1pPr>
          </a:lstStyle>
          <a:p>
            <a:pPr>
              <a:defRPr/>
            </a:pPr>
            <a:endParaRPr lang="en-GB"/>
          </a:p>
        </p:txBody>
      </p:sp>
      <p:sp>
        <p:nvSpPr>
          <p:cNvPr id="5" name="4 Marcador de pie de página"/>
          <p:cNvSpPr>
            <a:spLocks noGrp="1"/>
          </p:cNvSpPr>
          <p:nvPr>
            <p:ph type="ftr" sz="quarter" idx="11"/>
          </p:nvPr>
        </p:nvSpPr>
        <p:spPr>
          <a:xfrm>
            <a:off x="254000" y="6499225"/>
            <a:ext cx="1530350" cy="222250"/>
          </a:xfrm>
          <a:prstGeom prst="rect">
            <a:avLst/>
          </a:prstGeom>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a:xfrm>
            <a:off x="8242300" y="6499225"/>
            <a:ext cx="647700" cy="222250"/>
          </a:xfrm>
          <a:prstGeom prst="rect">
            <a:avLst/>
          </a:prstGeom>
        </p:spPr>
        <p:txBody>
          <a:bodyPr/>
          <a:lstStyle>
            <a:lvl1pPr>
              <a:defRPr/>
            </a:lvl1pPr>
          </a:lstStyle>
          <a:p>
            <a:pPr>
              <a:defRPr/>
            </a:pPr>
            <a:fld id="{10D00416-B2A2-492C-B4B6-7F576F7DB407}" type="slidenum">
              <a:rPr lang="en-GB"/>
              <a:pPr>
                <a:defRPr/>
              </a:pPr>
              <a:t>‹#›</a:t>
            </a:fld>
            <a:endParaRPr lang="en-GB"/>
          </a:p>
        </p:txBody>
      </p:sp>
    </p:spTree>
    <p:extLst>
      <p:ext uri="{BB962C8B-B14F-4D97-AF65-F5344CB8AC3E}">
        <p14:creationId xmlns:p14="http://schemas.microsoft.com/office/powerpoint/2010/main" val="84979737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a:xfrm>
            <a:off x="2576513" y="6499225"/>
            <a:ext cx="1055687" cy="222250"/>
          </a:xfrm>
          <a:prstGeom prst="rect">
            <a:avLst/>
          </a:prstGeom>
        </p:spPr>
        <p:txBody>
          <a:bodyPr/>
          <a:lstStyle>
            <a:lvl1pPr>
              <a:defRPr/>
            </a:lvl1pPr>
          </a:lstStyle>
          <a:p>
            <a:pPr>
              <a:defRPr/>
            </a:pPr>
            <a:endParaRPr lang="en-GB"/>
          </a:p>
        </p:txBody>
      </p:sp>
      <p:sp>
        <p:nvSpPr>
          <p:cNvPr id="5" name="4 Marcador de pie de página"/>
          <p:cNvSpPr>
            <a:spLocks noGrp="1"/>
          </p:cNvSpPr>
          <p:nvPr>
            <p:ph type="ftr" sz="quarter" idx="11"/>
          </p:nvPr>
        </p:nvSpPr>
        <p:spPr>
          <a:xfrm>
            <a:off x="254000" y="6499225"/>
            <a:ext cx="1530350" cy="222250"/>
          </a:xfrm>
          <a:prstGeom prst="rect">
            <a:avLst/>
          </a:prstGeom>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a:xfrm>
            <a:off x="8242300" y="6499225"/>
            <a:ext cx="647700" cy="222250"/>
          </a:xfrm>
          <a:prstGeom prst="rect">
            <a:avLst/>
          </a:prstGeom>
        </p:spPr>
        <p:txBody>
          <a:bodyPr/>
          <a:lstStyle>
            <a:lvl1pPr>
              <a:defRPr/>
            </a:lvl1pPr>
          </a:lstStyle>
          <a:p>
            <a:pPr>
              <a:defRPr/>
            </a:pPr>
            <a:fld id="{4355A347-D4AD-4BD3-B1F9-089CF283FF82}" type="slidenum">
              <a:rPr lang="en-GB"/>
              <a:pPr>
                <a:defRPr/>
              </a:pPr>
              <a:t>‹#›</a:t>
            </a:fld>
            <a:endParaRPr lang="en-GB"/>
          </a:p>
        </p:txBody>
      </p:sp>
    </p:spTree>
    <p:extLst>
      <p:ext uri="{BB962C8B-B14F-4D97-AF65-F5344CB8AC3E}">
        <p14:creationId xmlns:p14="http://schemas.microsoft.com/office/powerpoint/2010/main" val="386465976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a:xfrm>
            <a:off x="2576513" y="6499225"/>
            <a:ext cx="1055687" cy="222250"/>
          </a:xfrm>
          <a:prstGeom prst="rect">
            <a:avLst/>
          </a:prstGeom>
        </p:spPr>
        <p:txBody>
          <a:bodyPr/>
          <a:lstStyle>
            <a:lvl1pPr>
              <a:defRPr/>
            </a:lvl1pPr>
          </a:lstStyle>
          <a:p>
            <a:pPr>
              <a:defRPr/>
            </a:pPr>
            <a:endParaRPr lang="en-GB"/>
          </a:p>
        </p:txBody>
      </p:sp>
      <p:sp>
        <p:nvSpPr>
          <p:cNvPr id="5" name="4 Marcador de pie de página"/>
          <p:cNvSpPr>
            <a:spLocks noGrp="1"/>
          </p:cNvSpPr>
          <p:nvPr>
            <p:ph type="ftr" sz="quarter" idx="11"/>
          </p:nvPr>
        </p:nvSpPr>
        <p:spPr>
          <a:xfrm>
            <a:off x="254000" y="6499225"/>
            <a:ext cx="1530350" cy="222250"/>
          </a:xfrm>
          <a:prstGeom prst="rect">
            <a:avLst/>
          </a:prstGeom>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a:xfrm>
            <a:off x="8242300" y="6499225"/>
            <a:ext cx="647700" cy="222250"/>
          </a:xfrm>
          <a:prstGeom prst="rect">
            <a:avLst/>
          </a:prstGeom>
        </p:spPr>
        <p:txBody>
          <a:bodyPr/>
          <a:lstStyle>
            <a:lvl1pPr>
              <a:defRPr/>
            </a:lvl1pPr>
          </a:lstStyle>
          <a:p>
            <a:pPr>
              <a:defRPr/>
            </a:pPr>
            <a:fld id="{97F79B90-87B9-49D7-B894-63093F4AA175}" type="slidenum">
              <a:rPr lang="en-GB"/>
              <a:pPr>
                <a:defRPr/>
              </a:pPr>
              <a:t>‹#›</a:t>
            </a:fld>
            <a:endParaRPr lang="en-GB"/>
          </a:p>
        </p:txBody>
      </p:sp>
    </p:spTree>
    <p:extLst>
      <p:ext uri="{BB962C8B-B14F-4D97-AF65-F5344CB8AC3E}">
        <p14:creationId xmlns:p14="http://schemas.microsoft.com/office/powerpoint/2010/main" val="638108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0"/>
          </p:nvPr>
        </p:nvSpPr>
        <p:spPr/>
        <p:txBody>
          <a:bodyPr/>
          <a:lstStyle>
            <a:lvl1pPr>
              <a:defRPr smtClean="0"/>
            </a:lvl1pPr>
          </a:lstStyle>
          <a:p>
            <a:pPr>
              <a:defRPr/>
            </a:pPr>
            <a:fld id="{3BBE4E4E-955B-490C-A412-7184FB672206}" type="slidenum">
              <a:rPr lang="en-GB"/>
              <a:pPr>
                <a:defRPr/>
              </a:pPr>
              <a:t>‹#›</a:t>
            </a:fld>
            <a:endParaRPr lang="en-GB"/>
          </a:p>
        </p:txBody>
      </p:sp>
    </p:spTree>
    <p:extLst>
      <p:ext uri="{BB962C8B-B14F-4D97-AF65-F5344CB8AC3E}">
        <p14:creationId xmlns:p14="http://schemas.microsoft.com/office/powerpoint/2010/main" val="59773510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5" name="4 Marcador de fecha"/>
          <p:cNvSpPr>
            <a:spLocks noGrp="1"/>
          </p:cNvSpPr>
          <p:nvPr>
            <p:ph type="dt" sz="quarter" idx="10"/>
          </p:nvPr>
        </p:nvSpPr>
        <p:spPr>
          <a:xfrm>
            <a:off x="2576513" y="6499225"/>
            <a:ext cx="1055687" cy="222250"/>
          </a:xfrm>
          <a:prstGeom prst="rect">
            <a:avLst/>
          </a:prstGeom>
        </p:spPr>
        <p:txBody>
          <a:bodyPr/>
          <a:lstStyle>
            <a:lvl1pPr>
              <a:defRPr/>
            </a:lvl1pPr>
          </a:lstStyle>
          <a:p>
            <a:pPr>
              <a:defRPr/>
            </a:pPr>
            <a:endParaRPr lang="en-GB"/>
          </a:p>
        </p:txBody>
      </p:sp>
      <p:sp>
        <p:nvSpPr>
          <p:cNvPr id="6" name="5 Marcador de pie de página"/>
          <p:cNvSpPr>
            <a:spLocks noGrp="1"/>
          </p:cNvSpPr>
          <p:nvPr>
            <p:ph type="ftr" sz="quarter" idx="11"/>
          </p:nvPr>
        </p:nvSpPr>
        <p:spPr>
          <a:xfrm>
            <a:off x="254000" y="6499225"/>
            <a:ext cx="1530350" cy="222250"/>
          </a:xfrm>
          <a:prstGeom prst="rect">
            <a:avLst/>
          </a:prstGeom>
        </p:spPr>
        <p:txBody>
          <a:bodyPr/>
          <a:lstStyle>
            <a:lvl1pPr>
              <a:defRPr/>
            </a:lvl1pPr>
          </a:lstStyle>
          <a:p>
            <a:pPr>
              <a:defRPr/>
            </a:pPr>
            <a:r>
              <a:rPr lang="en-GB"/>
              <a:t>© SABMiller plc 2009</a:t>
            </a:r>
          </a:p>
        </p:txBody>
      </p:sp>
      <p:sp>
        <p:nvSpPr>
          <p:cNvPr id="7" name="6 Marcador de número de diapositiva"/>
          <p:cNvSpPr>
            <a:spLocks noGrp="1"/>
          </p:cNvSpPr>
          <p:nvPr>
            <p:ph type="sldNum" sz="quarter" idx="12"/>
          </p:nvPr>
        </p:nvSpPr>
        <p:spPr>
          <a:xfrm>
            <a:off x="8242300" y="6499225"/>
            <a:ext cx="647700" cy="222250"/>
          </a:xfrm>
          <a:prstGeom prst="rect">
            <a:avLst/>
          </a:prstGeom>
        </p:spPr>
        <p:txBody>
          <a:bodyPr/>
          <a:lstStyle>
            <a:lvl1pPr>
              <a:defRPr/>
            </a:lvl1pPr>
          </a:lstStyle>
          <a:p>
            <a:pPr>
              <a:defRPr/>
            </a:pPr>
            <a:fld id="{4BF023E7-919F-4044-884F-5DDE2A73AEB5}" type="slidenum">
              <a:rPr lang="en-GB"/>
              <a:pPr>
                <a:defRPr/>
              </a:pPr>
              <a:t>‹#›</a:t>
            </a:fld>
            <a:endParaRPr lang="en-GB"/>
          </a:p>
        </p:txBody>
      </p:sp>
    </p:spTree>
    <p:extLst>
      <p:ext uri="{BB962C8B-B14F-4D97-AF65-F5344CB8AC3E}">
        <p14:creationId xmlns:p14="http://schemas.microsoft.com/office/powerpoint/2010/main" val="241419214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7" name="6 Marcador de fecha"/>
          <p:cNvSpPr>
            <a:spLocks noGrp="1"/>
          </p:cNvSpPr>
          <p:nvPr>
            <p:ph type="dt" sz="quarter" idx="10"/>
          </p:nvPr>
        </p:nvSpPr>
        <p:spPr>
          <a:xfrm>
            <a:off x="2576513" y="6499225"/>
            <a:ext cx="1055687" cy="222250"/>
          </a:xfrm>
          <a:prstGeom prst="rect">
            <a:avLst/>
          </a:prstGeom>
        </p:spPr>
        <p:txBody>
          <a:bodyPr/>
          <a:lstStyle>
            <a:lvl1pPr>
              <a:defRPr/>
            </a:lvl1pPr>
          </a:lstStyle>
          <a:p>
            <a:pPr>
              <a:defRPr/>
            </a:pPr>
            <a:endParaRPr lang="en-GB"/>
          </a:p>
        </p:txBody>
      </p:sp>
      <p:sp>
        <p:nvSpPr>
          <p:cNvPr id="8" name="7 Marcador de pie de página"/>
          <p:cNvSpPr>
            <a:spLocks noGrp="1"/>
          </p:cNvSpPr>
          <p:nvPr>
            <p:ph type="ftr" sz="quarter" idx="11"/>
          </p:nvPr>
        </p:nvSpPr>
        <p:spPr>
          <a:xfrm>
            <a:off x="254000" y="6499225"/>
            <a:ext cx="1530350" cy="222250"/>
          </a:xfrm>
          <a:prstGeom prst="rect">
            <a:avLst/>
          </a:prstGeom>
        </p:spPr>
        <p:txBody>
          <a:bodyPr/>
          <a:lstStyle>
            <a:lvl1pPr>
              <a:defRPr/>
            </a:lvl1pPr>
          </a:lstStyle>
          <a:p>
            <a:pPr>
              <a:defRPr/>
            </a:pPr>
            <a:r>
              <a:rPr lang="en-GB"/>
              <a:t>© SABMiller plc 2009</a:t>
            </a:r>
          </a:p>
        </p:txBody>
      </p:sp>
      <p:sp>
        <p:nvSpPr>
          <p:cNvPr id="9" name="8 Marcador de número de diapositiva"/>
          <p:cNvSpPr>
            <a:spLocks noGrp="1"/>
          </p:cNvSpPr>
          <p:nvPr>
            <p:ph type="sldNum" sz="quarter" idx="12"/>
          </p:nvPr>
        </p:nvSpPr>
        <p:spPr>
          <a:xfrm>
            <a:off x="8242300" y="6499225"/>
            <a:ext cx="647700" cy="222250"/>
          </a:xfrm>
          <a:prstGeom prst="rect">
            <a:avLst/>
          </a:prstGeom>
        </p:spPr>
        <p:txBody>
          <a:bodyPr/>
          <a:lstStyle>
            <a:lvl1pPr>
              <a:defRPr/>
            </a:lvl1pPr>
          </a:lstStyle>
          <a:p>
            <a:pPr>
              <a:defRPr/>
            </a:pPr>
            <a:fld id="{ED1D7203-8787-465E-8A58-3D3B68BDB633}" type="slidenum">
              <a:rPr lang="en-GB"/>
              <a:pPr>
                <a:defRPr/>
              </a:pPr>
              <a:t>‹#›</a:t>
            </a:fld>
            <a:endParaRPr lang="en-GB"/>
          </a:p>
        </p:txBody>
      </p:sp>
    </p:spTree>
    <p:extLst>
      <p:ext uri="{BB962C8B-B14F-4D97-AF65-F5344CB8AC3E}">
        <p14:creationId xmlns:p14="http://schemas.microsoft.com/office/powerpoint/2010/main" val="378705116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3" name="2 Marcador de fecha"/>
          <p:cNvSpPr>
            <a:spLocks noGrp="1"/>
          </p:cNvSpPr>
          <p:nvPr>
            <p:ph type="dt" sz="quarter" idx="10"/>
          </p:nvPr>
        </p:nvSpPr>
        <p:spPr>
          <a:xfrm>
            <a:off x="2576513" y="6499225"/>
            <a:ext cx="1055687" cy="222250"/>
          </a:xfrm>
          <a:prstGeom prst="rect">
            <a:avLst/>
          </a:prstGeom>
        </p:spPr>
        <p:txBody>
          <a:bodyPr/>
          <a:lstStyle>
            <a:lvl1pPr>
              <a:defRPr/>
            </a:lvl1pPr>
          </a:lstStyle>
          <a:p>
            <a:pPr>
              <a:defRPr/>
            </a:pPr>
            <a:endParaRPr lang="en-GB"/>
          </a:p>
        </p:txBody>
      </p:sp>
      <p:sp>
        <p:nvSpPr>
          <p:cNvPr id="4" name="3 Marcador de pie de página"/>
          <p:cNvSpPr>
            <a:spLocks noGrp="1"/>
          </p:cNvSpPr>
          <p:nvPr>
            <p:ph type="ftr" sz="quarter" idx="11"/>
          </p:nvPr>
        </p:nvSpPr>
        <p:spPr>
          <a:xfrm>
            <a:off x="254000" y="6499225"/>
            <a:ext cx="1530350" cy="222250"/>
          </a:xfrm>
          <a:prstGeom prst="rect">
            <a:avLst/>
          </a:prstGeom>
        </p:spPr>
        <p:txBody>
          <a:bodyPr/>
          <a:lstStyle>
            <a:lvl1pPr>
              <a:defRPr/>
            </a:lvl1pPr>
          </a:lstStyle>
          <a:p>
            <a:pPr>
              <a:defRPr/>
            </a:pPr>
            <a:r>
              <a:rPr lang="en-GB"/>
              <a:t>© SABMiller plc 2009</a:t>
            </a:r>
          </a:p>
        </p:txBody>
      </p:sp>
      <p:sp>
        <p:nvSpPr>
          <p:cNvPr id="5" name="4 Marcador de número de diapositiva"/>
          <p:cNvSpPr>
            <a:spLocks noGrp="1"/>
          </p:cNvSpPr>
          <p:nvPr>
            <p:ph type="sldNum" sz="quarter" idx="12"/>
          </p:nvPr>
        </p:nvSpPr>
        <p:spPr>
          <a:xfrm>
            <a:off x="8242300" y="6499225"/>
            <a:ext cx="647700" cy="222250"/>
          </a:xfrm>
          <a:prstGeom prst="rect">
            <a:avLst/>
          </a:prstGeom>
        </p:spPr>
        <p:txBody>
          <a:bodyPr/>
          <a:lstStyle>
            <a:lvl1pPr>
              <a:defRPr/>
            </a:lvl1pPr>
          </a:lstStyle>
          <a:p>
            <a:pPr>
              <a:defRPr/>
            </a:pPr>
            <a:fld id="{245DD557-F399-472B-AE0E-1CD2F15DA67B}" type="slidenum">
              <a:rPr lang="en-GB"/>
              <a:pPr>
                <a:defRPr/>
              </a:pPr>
              <a:t>‹#›</a:t>
            </a:fld>
            <a:endParaRPr lang="en-GB"/>
          </a:p>
        </p:txBody>
      </p:sp>
    </p:spTree>
    <p:extLst>
      <p:ext uri="{BB962C8B-B14F-4D97-AF65-F5344CB8AC3E}">
        <p14:creationId xmlns:p14="http://schemas.microsoft.com/office/powerpoint/2010/main" val="82921628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quarter" idx="10"/>
          </p:nvPr>
        </p:nvSpPr>
        <p:spPr>
          <a:xfrm>
            <a:off x="2576513" y="6499225"/>
            <a:ext cx="1055687" cy="222250"/>
          </a:xfrm>
          <a:prstGeom prst="rect">
            <a:avLst/>
          </a:prstGeom>
        </p:spPr>
        <p:txBody>
          <a:bodyPr/>
          <a:lstStyle>
            <a:lvl1pPr>
              <a:defRPr/>
            </a:lvl1pPr>
          </a:lstStyle>
          <a:p>
            <a:pPr>
              <a:defRPr/>
            </a:pPr>
            <a:endParaRPr lang="en-GB"/>
          </a:p>
        </p:txBody>
      </p:sp>
      <p:sp>
        <p:nvSpPr>
          <p:cNvPr id="3" name="2 Marcador de pie de página"/>
          <p:cNvSpPr>
            <a:spLocks noGrp="1"/>
          </p:cNvSpPr>
          <p:nvPr>
            <p:ph type="ftr" sz="quarter" idx="11"/>
          </p:nvPr>
        </p:nvSpPr>
        <p:spPr>
          <a:xfrm>
            <a:off x="254000" y="6499225"/>
            <a:ext cx="1530350" cy="222250"/>
          </a:xfrm>
          <a:prstGeom prst="rect">
            <a:avLst/>
          </a:prstGeom>
        </p:spPr>
        <p:txBody>
          <a:bodyPr/>
          <a:lstStyle>
            <a:lvl1pPr>
              <a:defRPr/>
            </a:lvl1pPr>
          </a:lstStyle>
          <a:p>
            <a:pPr>
              <a:defRPr/>
            </a:pPr>
            <a:r>
              <a:rPr lang="en-GB"/>
              <a:t>© SABMiller plc 2009</a:t>
            </a:r>
          </a:p>
        </p:txBody>
      </p:sp>
      <p:sp>
        <p:nvSpPr>
          <p:cNvPr id="4" name="3 Marcador de número de diapositiva"/>
          <p:cNvSpPr>
            <a:spLocks noGrp="1"/>
          </p:cNvSpPr>
          <p:nvPr>
            <p:ph type="sldNum" sz="quarter" idx="12"/>
          </p:nvPr>
        </p:nvSpPr>
        <p:spPr>
          <a:xfrm>
            <a:off x="8242300" y="6499225"/>
            <a:ext cx="647700" cy="222250"/>
          </a:xfrm>
          <a:prstGeom prst="rect">
            <a:avLst/>
          </a:prstGeom>
        </p:spPr>
        <p:txBody>
          <a:bodyPr/>
          <a:lstStyle>
            <a:lvl1pPr>
              <a:defRPr/>
            </a:lvl1pPr>
          </a:lstStyle>
          <a:p>
            <a:pPr>
              <a:defRPr/>
            </a:pPr>
            <a:fld id="{F7712B6D-18CE-43EB-A5A4-DC43CAC03887}" type="slidenum">
              <a:rPr lang="en-GB"/>
              <a:pPr>
                <a:defRPr/>
              </a:pPr>
              <a:t>‹#›</a:t>
            </a:fld>
            <a:endParaRPr lang="en-GB"/>
          </a:p>
        </p:txBody>
      </p:sp>
    </p:spTree>
    <p:extLst>
      <p:ext uri="{BB962C8B-B14F-4D97-AF65-F5344CB8AC3E}">
        <p14:creationId xmlns:p14="http://schemas.microsoft.com/office/powerpoint/2010/main" val="24300748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5" name="4 Marcador de fecha"/>
          <p:cNvSpPr>
            <a:spLocks noGrp="1"/>
          </p:cNvSpPr>
          <p:nvPr>
            <p:ph type="dt" sz="quarter" idx="10"/>
          </p:nvPr>
        </p:nvSpPr>
        <p:spPr>
          <a:xfrm>
            <a:off x="2576513" y="6499225"/>
            <a:ext cx="1055687" cy="222250"/>
          </a:xfrm>
          <a:prstGeom prst="rect">
            <a:avLst/>
          </a:prstGeom>
        </p:spPr>
        <p:txBody>
          <a:bodyPr/>
          <a:lstStyle>
            <a:lvl1pPr>
              <a:defRPr/>
            </a:lvl1pPr>
          </a:lstStyle>
          <a:p>
            <a:pPr>
              <a:defRPr/>
            </a:pPr>
            <a:endParaRPr lang="en-GB"/>
          </a:p>
        </p:txBody>
      </p:sp>
      <p:sp>
        <p:nvSpPr>
          <p:cNvPr id="6" name="5 Marcador de pie de página"/>
          <p:cNvSpPr>
            <a:spLocks noGrp="1"/>
          </p:cNvSpPr>
          <p:nvPr>
            <p:ph type="ftr" sz="quarter" idx="11"/>
          </p:nvPr>
        </p:nvSpPr>
        <p:spPr>
          <a:xfrm>
            <a:off x="254000" y="6499225"/>
            <a:ext cx="1530350" cy="222250"/>
          </a:xfrm>
          <a:prstGeom prst="rect">
            <a:avLst/>
          </a:prstGeom>
        </p:spPr>
        <p:txBody>
          <a:bodyPr/>
          <a:lstStyle>
            <a:lvl1pPr>
              <a:defRPr/>
            </a:lvl1pPr>
          </a:lstStyle>
          <a:p>
            <a:pPr>
              <a:defRPr/>
            </a:pPr>
            <a:r>
              <a:rPr lang="en-GB"/>
              <a:t>© SABMiller plc 2009</a:t>
            </a:r>
          </a:p>
        </p:txBody>
      </p:sp>
      <p:sp>
        <p:nvSpPr>
          <p:cNvPr id="7" name="6 Marcador de número de diapositiva"/>
          <p:cNvSpPr>
            <a:spLocks noGrp="1"/>
          </p:cNvSpPr>
          <p:nvPr>
            <p:ph type="sldNum" sz="quarter" idx="12"/>
          </p:nvPr>
        </p:nvSpPr>
        <p:spPr>
          <a:xfrm>
            <a:off x="8242300" y="6499225"/>
            <a:ext cx="647700" cy="222250"/>
          </a:xfrm>
          <a:prstGeom prst="rect">
            <a:avLst/>
          </a:prstGeom>
        </p:spPr>
        <p:txBody>
          <a:bodyPr/>
          <a:lstStyle>
            <a:lvl1pPr>
              <a:defRPr/>
            </a:lvl1pPr>
          </a:lstStyle>
          <a:p>
            <a:pPr>
              <a:defRPr/>
            </a:pPr>
            <a:fld id="{9247361F-DE27-41E5-BD9C-891371E166A6}" type="slidenum">
              <a:rPr lang="en-GB"/>
              <a:pPr>
                <a:defRPr/>
              </a:pPr>
              <a:t>‹#›</a:t>
            </a:fld>
            <a:endParaRPr lang="en-GB"/>
          </a:p>
        </p:txBody>
      </p:sp>
    </p:spTree>
    <p:extLst>
      <p:ext uri="{BB962C8B-B14F-4D97-AF65-F5344CB8AC3E}">
        <p14:creationId xmlns:p14="http://schemas.microsoft.com/office/powerpoint/2010/main" val="144733536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5" name="4 Marcador de fecha"/>
          <p:cNvSpPr>
            <a:spLocks noGrp="1"/>
          </p:cNvSpPr>
          <p:nvPr>
            <p:ph type="dt" sz="quarter" idx="10"/>
          </p:nvPr>
        </p:nvSpPr>
        <p:spPr>
          <a:xfrm>
            <a:off x="2576513" y="6499225"/>
            <a:ext cx="1055687" cy="222250"/>
          </a:xfrm>
          <a:prstGeom prst="rect">
            <a:avLst/>
          </a:prstGeom>
        </p:spPr>
        <p:txBody>
          <a:bodyPr/>
          <a:lstStyle>
            <a:lvl1pPr>
              <a:defRPr/>
            </a:lvl1pPr>
          </a:lstStyle>
          <a:p>
            <a:pPr>
              <a:defRPr/>
            </a:pPr>
            <a:endParaRPr lang="en-GB"/>
          </a:p>
        </p:txBody>
      </p:sp>
      <p:sp>
        <p:nvSpPr>
          <p:cNvPr id="6" name="5 Marcador de pie de página"/>
          <p:cNvSpPr>
            <a:spLocks noGrp="1"/>
          </p:cNvSpPr>
          <p:nvPr>
            <p:ph type="ftr" sz="quarter" idx="11"/>
          </p:nvPr>
        </p:nvSpPr>
        <p:spPr>
          <a:xfrm>
            <a:off x="254000" y="6499225"/>
            <a:ext cx="1530350" cy="222250"/>
          </a:xfrm>
          <a:prstGeom prst="rect">
            <a:avLst/>
          </a:prstGeom>
        </p:spPr>
        <p:txBody>
          <a:bodyPr/>
          <a:lstStyle>
            <a:lvl1pPr>
              <a:defRPr/>
            </a:lvl1pPr>
          </a:lstStyle>
          <a:p>
            <a:pPr>
              <a:defRPr/>
            </a:pPr>
            <a:r>
              <a:rPr lang="en-GB"/>
              <a:t>© SABMiller plc 2009</a:t>
            </a:r>
          </a:p>
        </p:txBody>
      </p:sp>
      <p:sp>
        <p:nvSpPr>
          <p:cNvPr id="7" name="6 Marcador de número de diapositiva"/>
          <p:cNvSpPr>
            <a:spLocks noGrp="1"/>
          </p:cNvSpPr>
          <p:nvPr>
            <p:ph type="sldNum" sz="quarter" idx="12"/>
          </p:nvPr>
        </p:nvSpPr>
        <p:spPr>
          <a:xfrm>
            <a:off x="8242300" y="6499225"/>
            <a:ext cx="647700" cy="222250"/>
          </a:xfrm>
          <a:prstGeom prst="rect">
            <a:avLst/>
          </a:prstGeom>
        </p:spPr>
        <p:txBody>
          <a:bodyPr/>
          <a:lstStyle>
            <a:lvl1pPr>
              <a:defRPr/>
            </a:lvl1pPr>
          </a:lstStyle>
          <a:p>
            <a:pPr>
              <a:defRPr/>
            </a:pPr>
            <a:fld id="{771703CD-3FB9-422D-8C93-4AC584029BB7}" type="slidenum">
              <a:rPr lang="en-GB"/>
              <a:pPr>
                <a:defRPr/>
              </a:pPr>
              <a:t>‹#›</a:t>
            </a:fld>
            <a:endParaRPr lang="en-GB"/>
          </a:p>
        </p:txBody>
      </p:sp>
    </p:spTree>
    <p:extLst>
      <p:ext uri="{BB962C8B-B14F-4D97-AF65-F5344CB8AC3E}">
        <p14:creationId xmlns:p14="http://schemas.microsoft.com/office/powerpoint/2010/main" val="140911497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a:xfrm>
            <a:off x="2576513" y="6499225"/>
            <a:ext cx="1055687" cy="222250"/>
          </a:xfrm>
          <a:prstGeom prst="rect">
            <a:avLst/>
          </a:prstGeom>
        </p:spPr>
        <p:txBody>
          <a:bodyPr/>
          <a:lstStyle>
            <a:lvl1pPr>
              <a:defRPr/>
            </a:lvl1pPr>
          </a:lstStyle>
          <a:p>
            <a:pPr>
              <a:defRPr/>
            </a:pPr>
            <a:endParaRPr lang="en-GB"/>
          </a:p>
        </p:txBody>
      </p:sp>
      <p:sp>
        <p:nvSpPr>
          <p:cNvPr id="5" name="4 Marcador de pie de página"/>
          <p:cNvSpPr>
            <a:spLocks noGrp="1"/>
          </p:cNvSpPr>
          <p:nvPr>
            <p:ph type="ftr" sz="quarter" idx="11"/>
          </p:nvPr>
        </p:nvSpPr>
        <p:spPr>
          <a:xfrm>
            <a:off x="254000" y="6499225"/>
            <a:ext cx="1530350" cy="222250"/>
          </a:xfrm>
          <a:prstGeom prst="rect">
            <a:avLst/>
          </a:prstGeom>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a:xfrm>
            <a:off x="8242300" y="6499225"/>
            <a:ext cx="647700" cy="222250"/>
          </a:xfrm>
          <a:prstGeom prst="rect">
            <a:avLst/>
          </a:prstGeom>
        </p:spPr>
        <p:txBody>
          <a:bodyPr/>
          <a:lstStyle>
            <a:lvl1pPr>
              <a:defRPr/>
            </a:lvl1pPr>
          </a:lstStyle>
          <a:p>
            <a:pPr>
              <a:defRPr/>
            </a:pPr>
            <a:fld id="{CB8BF320-CF68-4559-9ADB-6402086F5E82}" type="slidenum">
              <a:rPr lang="en-GB"/>
              <a:pPr>
                <a:defRPr/>
              </a:pPr>
              <a:t>‹#›</a:t>
            </a:fld>
            <a:endParaRPr lang="en-GB"/>
          </a:p>
        </p:txBody>
      </p:sp>
    </p:spTree>
    <p:extLst>
      <p:ext uri="{BB962C8B-B14F-4D97-AF65-F5344CB8AC3E}">
        <p14:creationId xmlns:p14="http://schemas.microsoft.com/office/powerpoint/2010/main" val="197780347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ítulo vertical y texto">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a:xfrm>
            <a:off x="2576513" y="6499225"/>
            <a:ext cx="1055687" cy="222250"/>
          </a:xfrm>
          <a:prstGeom prst="rect">
            <a:avLst/>
          </a:prstGeom>
        </p:spPr>
        <p:txBody>
          <a:bodyPr/>
          <a:lstStyle>
            <a:lvl1pPr>
              <a:defRPr/>
            </a:lvl1pPr>
          </a:lstStyle>
          <a:p>
            <a:pPr>
              <a:defRPr/>
            </a:pPr>
            <a:endParaRPr lang="en-GB"/>
          </a:p>
        </p:txBody>
      </p:sp>
      <p:sp>
        <p:nvSpPr>
          <p:cNvPr id="5" name="4 Marcador de pie de página"/>
          <p:cNvSpPr>
            <a:spLocks noGrp="1"/>
          </p:cNvSpPr>
          <p:nvPr>
            <p:ph type="ftr" sz="quarter" idx="11"/>
          </p:nvPr>
        </p:nvSpPr>
        <p:spPr>
          <a:xfrm>
            <a:off x="254000" y="6499225"/>
            <a:ext cx="1530350" cy="222250"/>
          </a:xfrm>
          <a:prstGeom prst="rect">
            <a:avLst/>
          </a:prstGeom>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a:xfrm>
            <a:off x="8242300" y="6499225"/>
            <a:ext cx="647700" cy="222250"/>
          </a:xfrm>
          <a:prstGeom prst="rect">
            <a:avLst/>
          </a:prstGeom>
        </p:spPr>
        <p:txBody>
          <a:bodyPr/>
          <a:lstStyle>
            <a:lvl1pPr>
              <a:defRPr/>
            </a:lvl1pPr>
          </a:lstStyle>
          <a:p>
            <a:pPr>
              <a:defRPr/>
            </a:pPr>
            <a:fld id="{5957EAFF-5B3A-4B49-8116-B217BF478A22}" type="slidenum">
              <a:rPr lang="en-GB"/>
              <a:pPr>
                <a:defRPr/>
              </a:pPr>
              <a:t>‹#›</a:t>
            </a:fld>
            <a:endParaRPr lang="en-GB"/>
          </a:p>
        </p:txBody>
      </p:sp>
    </p:spTree>
    <p:extLst>
      <p:ext uri="{BB962C8B-B14F-4D97-AF65-F5344CB8AC3E}">
        <p14:creationId xmlns:p14="http://schemas.microsoft.com/office/powerpoint/2010/main" val="154871288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5" name="4 Marcador de pie de página"/>
          <p:cNvSpPr>
            <a:spLocks noGrp="1"/>
          </p:cNvSpPr>
          <p:nvPr>
            <p:ph type="ftr" sz="quarter" idx="11"/>
          </p:nvPr>
        </p:nvSpPr>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p:txBody>
          <a:bodyPr/>
          <a:lstStyle>
            <a:lvl1pPr>
              <a:defRPr/>
            </a:lvl1pPr>
          </a:lstStyle>
          <a:p>
            <a:pPr>
              <a:defRPr/>
            </a:pPr>
            <a:fld id="{46498D25-89B0-4991-AF09-5479F7951F65}" type="slidenum">
              <a:rPr lang="en-GB"/>
              <a:pPr>
                <a:defRPr/>
              </a:pPr>
              <a:t>‹#›</a:t>
            </a:fld>
            <a:endParaRPr lang="en-GB"/>
          </a:p>
        </p:txBody>
      </p:sp>
    </p:spTree>
    <p:extLst>
      <p:ext uri="{BB962C8B-B14F-4D97-AF65-F5344CB8AC3E}">
        <p14:creationId xmlns:p14="http://schemas.microsoft.com/office/powerpoint/2010/main" val="121979769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lvl1pPr>
              <a:defRPr/>
            </a:lvl1pPr>
          </a:lstStyle>
          <a:p>
            <a:pPr>
              <a:defRPr/>
            </a:pPr>
            <a:endParaRPr lang="en-GB"/>
          </a:p>
        </p:txBody>
      </p:sp>
      <p:sp>
        <p:nvSpPr>
          <p:cNvPr id="5" name="4 Marcador de pie de página"/>
          <p:cNvSpPr>
            <a:spLocks noGrp="1"/>
          </p:cNvSpPr>
          <p:nvPr>
            <p:ph type="ftr" sz="quarter" idx="11"/>
          </p:nvPr>
        </p:nvSpPr>
        <p:spPr/>
        <p:txBody>
          <a:bodyPr/>
          <a:lstStyle>
            <a:lvl1pPr>
              <a:defRPr/>
            </a:lvl1pPr>
          </a:lstStyle>
          <a:p>
            <a:pPr>
              <a:defRPr/>
            </a:pPr>
            <a:r>
              <a:rPr lang="en-GB"/>
              <a:t>© SABMiller plc 2009</a:t>
            </a:r>
          </a:p>
        </p:txBody>
      </p:sp>
      <p:sp>
        <p:nvSpPr>
          <p:cNvPr id="6" name="5 Marcador de número de diapositiva"/>
          <p:cNvSpPr>
            <a:spLocks noGrp="1"/>
          </p:cNvSpPr>
          <p:nvPr>
            <p:ph type="sldNum" sz="quarter" idx="12"/>
          </p:nvPr>
        </p:nvSpPr>
        <p:spPr/>
        <p:txBody>
          <a:bodyPr/>
          <a:lstStyle>
            <a:lvl1pPr>
              <a:defRPr/>
            </a:lvl1pPr>
          </a:lstStyle>
          <a:p>
            <a:pPr>
              <a:defRPr/>
            </a:pPr>
            <a:fld id="{59D09BDC-997A-4201-95E8-394C81753119}" type="slidenum">
              <a:rPr lang="en-GB"/>
              <a:pPr>
                <a:defRPr/>
              </a:pPr>
              <a:t>‹#›</a:t>
            </a:fld>
            <a:endParaRPr lang="en-GB"/>
          </a:p>
        </p:txBody>
      </p:sp>
    </p:spTree>
    <p:extLst>
      <p:ext uri="{BB962C8B-B14F-4D97-AF65-F5344CB8AC3E}">
        <p14:creationId xmlns:p14="http://schemas.microsoft.com/office/powerpoint/2010/main" val="1234330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5.xml"/><Relationship Id="rId13" Type="http://schemas.openxmlformats.org/officeDocument/2006/relationships/image" Target="../media/image1.PNG"/><Relationship Id="rId3" Type="http://schemas.openxmlformats.org/officeDocument/2006/relationships/slideLayout" Target="../slideLayouts/slideLayout100.xml"/><Relationship Id="rId7" Type="http://schemas.openxmlformats.org/officeDocument/2006/relationships/slideLayout" Target="../slideLayouts/slideLayout104.xml"/><Relationship Id="rId12" Type="http://schemas.openxmlformats.org/officeDocument/2006/relationships/theme" Target="../theme/theme10.xml"/><Relationship Id="rId2" Type="http://schemas.openxmlformats.org/officeDocument/2006/relationships/slideLayout" Target="../slideLayouts/slideLayout99.xml"/><Relationship Id="rId1" Type="http://schemas.openxmlformats.org/officeDocument/2006/relationships/slideLayout" Target="../slideLayouts/slideLayout98.xml"/><Relationship Id="rId6" Type="http://schemas.openxmlformats.org/officeDocument/2006/relationships/slideLayout" Target="../slideLayouts/slideLayout103.xml"/><Relationship Id="rId11" Type="http://schemas.openxmlformats.org/officeDocument/2006/relationships/slideLayout" Target="../slideLayouts/slideLayout108.xml"/><Relationship Id="rId5" Type="http://schemas.openxmlformats.org/officeDocument/2006/relationships/slideLayout" Target="../slideLayouts/slideLayout102.xml"/><Relationship Id="rId10" Type="http://schemas.openxmlformats.org/officeDocument/2006/relationships/slideLayout" Target="../slideLayouts/slideLayout107.xml"/><Relationship Id="rId4" Type="http://schemas.openxmlformats.org/officeDocument/2006/relationships/slideLayout" Target="../slideLayouts/slideLayout101.xml"/><Relationship Id="rId9" Type="http://schemas.openxmlformats.org/officeDocument/2006/relationships/slideLayout" Target="../slideLayouts/slideLayout10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6.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image" Target="../media/image1.PNG"/><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theme" Target="../theme/theme11.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image" Target="../media/image1.PNG"/><Relationship Id="rId5" Type="http://schemas.openxmlformats.org/officeDocument/2006/relationships/slideLayout" Target="../slideLayouts/slideLayout39.xml"/><Relationship Id="rId10" Type="http://schemas.openxmlformats.org/officeDocument/2006/relationships/theme" Target="../theme/theme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image" Target="../media/image1.PNG"/><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theme" Target="../theme/theme5.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image" Target="../media/image1.PNG"/><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theme" Target="../theme/theme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image" Target="../media/image1.PNG"/><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theme" Target="../theme/theme7.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image" Target="../media/image1.PNG"/><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theme" Target="../theme/theme8.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0" Type="http://schemas.openxmlformats.org/officeDocument/2006/relationships/slideLayout" Target="../slideLayouts/slideLayout85.xml"/><Relationship Id="rId4" Type="http://schemas.openxmlformats.org/officeDocument/2006/relationships/slideLayout" Target="../slideLayouts/slideLayout79.xml"/><Relationship Id="rId9" Type="http://schemas.openxmlformats.org/officeDocument/2006/relationships/slideLayout" Target="../slideLayouts/slideLayout8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4.xml"/><Relationship Id="rId13" Type="http://schemas.openxmlformats.org/officeDocument/2006/relationships/image" Target="../media/image1.PNG"/><Relationship Id="rId3" Type="http://schemas.openxmlformats.org/officeDocument/2006/relationships/slideLayout" Target="../slideLayouts/slideLayout89.xml"/><Relationship Id="rId7" Type="http://schemas.openxmlformats.org/officeDocument/2006/relationships/slideLayout" Target="../slideLayouts/slideLayout93.xml"/><Relationship Id="rId12" Type="http://schemas.openxmlformats.org/officeDocument/2006/relationships/theme" Target="../theme/theme9.xml"/><Relationship Id="rId2" Type="http://schemas.openxmlformats.org/officeDocument/2006/relationships/slideLayout" Target="../slideLayouts/slideLayout88.xml"/><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5" Type="http://schemas.openxmlformats.org/officeDocument/2006/relationships/slideLayout" Target="../slideLayouts/slideLayout91.xml"/><Relationship Id="rId10" Type="http://schemas.openxmlformats.org/officeDocument/2006/relationships/slideLayout" Target="../slideLayouts/slideLayout96.xml"/><Relationship Id="rId4" Type="http://schemas.openxmlformats.org/officeDocument/2006/relationships/slideLayout" Target="../slideLayouts/slideLayout90.xml"/><Relationship Id="rId9" Type="http://schemas.openxmlformats.org/officeDocument/2006/relationships/slideLayout" Target="../slideLayouts/slideLayout9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Rectangle 14"/>
          <p:cNvSpPr>
            <a:spLocks noGrp="1" noChangeArrowheads="1"/>
          </p:cNvSpPr>
          <p:nvPr>
            <p:ph type="sldNum" sz="quarter" idx="4"/>
          </p:nvPr>
        </p:nvSpPr>
        <p:spPr bwMode="auto">
          <a:xfrm>
            <a:off x="8242300" y="6499225"/>
            <a:ext cx="647700" cy="22225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0" hangingPunct="0">
              <a:defRPr sz="700" b="0">
                <a:solidFill>
                  <a:schemeClr val="tx2"/>
                </a:solidFill>
                <a:latin typeface="+mn-lt"/>
              </a:defRPr>
            </a:lvl1pPr>
          </a:lstStyle>
          <a:p>
            <a:pPr>
              <a:defRPr/>
            </a:pPr>
            <a:fld id="{E51A292C-096D-41DF-A738-BEB4CB17F211}" type="slidenum">
              <a:rPr lang="en-GB"/>
              <a:pPr>
                <a:defRPr/>
              </a:pPr>
              <a:t>‹#›</a:t>
            </a:fld>
            <a:endParaRPr lang="en-GB"/>
          </a:p>
        </p:txBody>
      </p:sp>
      <p:pic>
        <p:nvPicPr>
          <p:cNvPr id="2" name="1 Imagen"/>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23528" y="404664"/>
            <a:ext cx="1141759" cy="544059"/>
          </a:xfrm>
          <a:prstGeom prst="rect">
            <a:avLst/>
          </a:prstGeom>
        </p:spPr>
      </p:pic>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dt="0"/>
  <p:txStyles>
    <p:titleStyle>
      <a:lvl1pPr algn="l" rtl="0" eaLnBrk="0" fontAlgn="base" hangingPunct="0">
        <a:lnSpc>
          <a:spcPct val="90000"/>
        </a:lnSpc>
        <a:spcBef>
          <a:spcPct val="0"/>
        </a:spcBef>
        <a:spcAft>
          <a:spcPct val="0"/>
        </a:spcAft>
        <a:defRPr sz="2400">
          <a:solidFill>
            <a:schemeClr val="tx2"/>
          </a:solidFill>
          <a:latin typeface="+mj-lt"/>
          <a:ea typeface="+mj-ea"/>
          <a:cs typeface="+mj-cs"/>
        </a:defRPr>
      </a:lvl1pPr>
      <a:lvl2pPr algn="l" rtl="0" eaLnBrk="0" fontAlgn="base" hangingPunct="0">
        <a:lnSpc>
          <a:spcPct val="90000"/>
        </a:lnSpc>
        <a:spcBef>
          <a:spcPct val="0"/>
        </a:spcBef>
        <a:spcAft>
          <a:spcPct val="0"/>
        </a:spcAft>
        <a:defRPr sz="2400">
          <a:solidFill>
            <a:schemeClr val="tx2"/>
          </a:solidFill>
          <a:latin typeface="Arial" pitchFamily="34" charset="0"/>
          <a:cs typeface="Arial" pitchFamily="34" charset="0"/>
        </a:defRPr>
      </a:lvl2pPr>
      <a:lvl3pPr algn="l" rtl="0" eaLnBrk="0" fontAlgn="base" hangingPunct="0">
        <a:lnSpc>
          <a:spcPct val="90000"/>
        </a:lnSpc>
        <a:spcBef>
          <a:spcPct val="0"/>
        </a:spcBef>
        <a:spcAft>
          <a:spcPct val="0"/>
        </a:spcAft>
        <a:defRPr sz="2400">
          <a:solidFill>
            <a:schemeClr val="tx2"/>
          </a:solidFill>
          <a:latin typeface="Arial" pitchFamily="34" charset="0"/>
          <a:cs typeface="Arial" pitchFamily="34" charset="0"/>
        </a:defRPr>
      </a:lvl3pPr>
      <a:lvl4pPr algn="l" rtl="0" eaLnBrk="0" fontAlgn="base" hangingPunct="0">
        <a:lnSpc>
          <a:spcPct val="90000"/>
        </a:lnSpc>
        <a:spcBef>
          <a:spcPct val="0"/>
        </a:spcBef>
        <a:spcAft>
          <a:spcPct val="0"/>
        </a:spcAft>
        <a:defRPr sz="2400">
          <a:solidFill>
            <a:schemeClr val="tx2"/>
          </a:solidFill>
          <a:latin typeface="Arial" pitchFamily="34" charset="0"/>
          <a:cs typeface="Arial" pitchFamily="34" charset="0"/>
        </a:defRPr>
      </a:lvl4pPr>
      <a:lvl5pPr algn="l" rtl="0" eaLnBrk="0" fontAlgn="base" hangingPunct="0">
        <a:lnSpc>
          <a:spcPct val="90000"/>
        </a:lnSpc>
        <a:spcBef>
          <a:spcPct val="0"/>
        </a:spcBef>
        <a:spcAft>
          <a:spcPct val="0"/>
        </a:spcAft>
        <a:defRPr sz="2400">
          <a:solidFill>
            <a:schemeClr val="tx2"/>
          </a:solidFill>
          <a:latin typeface="Arial" pitchFamily="34" charset="0"/>
          <a:cs typeface="Arial" pitchFamily="34" charset="0"/>
        </a:defRPr>
      </a:lvl5pPr>
      <a:lvl6pPr marL="457200" algn="l" rtl="0" eaLnBrk="0" fontAlgn="base" hangingPunct="0">
        <a:lnSpc>
          <a:spcPct val="90000"/>
        </a:lnSpc>
        <a:spcBef>
          <a:spcPct val="0"/>
        </a:spcBef>
        <a:spcAft>
          <a:spcPct val="0"/>
        </a:spcAft>
        <a:defRPr sz="2400">
          <a:solidFill>
            <a:schemeClr val="tx2"/>
          </a:solidFill>
          <a:latin typeface="Arial" pitchFamily="34" charset="0"/>
          <a:cs typeface="Arial" pitchFamily="34" charset="0"/>
        </a:defRPr>
      </a:lvl6pPr>
      <a:lvl7pPr marL="914400" algn="l" rtl="0" eaLnBrk="0" fontAlgn="base" hangingPunct="0">
        <a:lnSpc>
          <a:spcPct val="90000"/>
        </a:lnSpc>
        <a:spcBef>
          <a:spcPct val="0"/>
        </a:spcBef>
        <a:spcAft>
          <a:spcPct val="0"/>
        </a:spcAft>
        <a:defRPr sz="2400">
          <a:solidFill>
            <a:schemeClr val="tx2"/>
          </a:solidFill>
          <a:latin typeface="Arial" pitchFamily="34" charset="0"/>
          <a:cs typeface="Arial" pitchFamily="34" charset="0"/>
        </a:defRPr>
      </a:lvl7pPr>
      <a:lvl8pPr marL="1371600" algn="l" rtl="0" eaLnBrk="0" fontAlgn="base" hangingPunct="0">
        <a:lnSpc>
          <a:spcPct val="90000"/>
        </a:lnSpc>
        <a:spcBef>
          <a:spcPct val="0"/>
        </a:spcBef>
        <a:spcAft>
          <a:spcPct val="0"/>
        </a:spcAft>
        <a:defRPr sz="2400">
          <a:solidFill>
            <a:schemeClr val="tx2"/>
          </a:solidFill>
          <a:latin typeface="Arial" pitchFamily="34" charset="0"/>
          <a:cs typeface="Arial" pitchFamily="34" charset="0"/>
        </a:defRPr>
      </a:lvl8pPr>
      <a:lvl9pPr marL="1828800" algn="l" rtl="0" eaLnBrk="0" fontAlgn="base" hangingPunct="0">
        <a:lnSpc>
          <a:spcPct val="90000"/>
        </a:lnSpc>
        <a:spcBef>
          <a:spcPct val="0"/>
        </a:spcBef>
        <a:spcAft>
          <a:spcPct val="0"/>
        </a:spcAft>
        <a:defRPr sz="2400">
          <a:solidFill>
            <a:schemeClr val="tx2"/>
          </a:solidFill>
          <a:latin typeface="Arial" pitchFamily="34" charset="0"/>
          <a:cs typeface="Arial" pitchFamily="34" charset="0"/>
        </a:defRPr>
      </a:lvl9pPr>
    </p:titleStyle>
    <p:bodyStyle>
      <a:lvl1pPr marL="266700" indent="-266700" algn="l" rtl="0" eaLnBrk="0" fontAlgn="base" hangingPunct="0">
        <a:lnSpc>
          <a:spcPct val="90000"/>
        </a:lnSpc>
        <a:spcBef>
          <a:spcPct val="25000"/>
        </a:spcBef>
        <a:spcAft>
          <a:spcPct val="0"/>
        </a:spcAft>
        <a:buClr>
          <a:schemeClr val="tx2"/>
        </a:buClr>
        <a:buSzPct val="80000"/>
        <a:buFont typeface="Wingdings" pitchFamily="2" charset="2"/>
        <a:buChar char="n"/>
        <a:defRPr sz="2000">
          <a:solidFill>
            <a:schemeClr val="tx1"/>
          </a:solidFill>
          <a:latin typeface="+mn-lt"/>
          <a:ea typeface="+mn-ea"/>
          <a:cs typeface="+mn-cs"/>
        </a:defRPr>
      </a:lvl1pPr>
      <a:lvl2pPr marL="554038" indent="-198438" algn="l" rtl="0" eaLnBrk="0" fontAlgn="base" hangingPunct="0">
        <a:lnSpc>
          <a:spcPct val="90000"/>
        </a:lnSpc>
        <a:spcBef>
          <a:spcPct val="20000"/>
        </a:spcBef>
        <a:spcAft>
          <a:spcPct val="0"/>
        </a:spcAft>
        <a:buChar char="–"/>
        <a:defRPr sz="2000">
          <a:solidFill>
            <a:schemeClr val="tx2"/>
          </a:solidFill>
          <a:latin typeface="+mn-lt"/>
          <a:cs typeface="+mn-cs"/>
        </a:defRPr>
      </a:lvl2pPr>
      <a:lvl3pPr marL="808038" indent="-176213" algn="l" rtl="0" eaLnBrk="0" fontAlgn="base" hangingPunct="0">
        <a:lnSpc>
          <a:spcPct val="90000"/>
        </a:lnSpc>
        <a:spcBef>
          <a:spcPct val="20000"/>
        </a:spcBef>
        <a:spcAft>
          <a:spcPct val="0"/>
        </a:spcAft>
        <a:buClr>
          <a:schemeClr val="tx1"/>
        </a:buClr>
        <a:buFont typeface="Arial" pitchFamily="34" charset="0"/>
        <a:buChar char="–"/>
        <a:defRPr sz="2400">
          <a:solidFill>
            <a:schemeClr val="tx1"/>
          </a:solidFill>
          <a:latin typeface="+mn-lt"/>
          <a:cs typeface="+mn-cs"/>
        </a:defRPr>
      </a:lvl3pPr>
      <a:lvl4pPr marL="1079500" indent="-174625" algn="l" rtl="0" eaLnBrk="0" fontAlgn="base" hangingPunct="0">
        <a:lnSpc>
          <a:spcPct val="90000"/>
        </a:lnSpc>
        <a:spcBef>
          <a:spcPct val="20000"/>
        </a:spcBef>
        <a:spcAft>
          <a:spcPct val="0"/>
        </a:spcAft>
        <a:buChar char="–"/>
        <a:defRPr sz="1600">
          <a:solidFill>
            <a:schemeClr val="tx1"/>
          </a:solidFill>
          <a:latin typeface="+mn-lt"/>
          <a:cs typeface="+mn-cs"/>
        </a:defRPr>
      </a:lvl4pPr>
      <a:lvl5pPr marL="13525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cs typeface="+mn-cs"/>
        </a:defRPr>
      </a:lvl5pPr>
      <a:lvl6pPr marL="18097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cs typeface="+mn-cs"/>
        </a:defRPr>
      </a:lvl6pPr>
      <a:lvl7pPr marL="22669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cs typeface="+mn-cs"/>
        </a:defRPr>
      </a:lvl7pPr>
      <a:lvl8pPr marL="27241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cs typeface="+mn-cs"/>
        </a:defRPr>
      </a:lvl8pPr>
      <a:lvl9pPr marL="31813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Rectangle 3"/>
          <p:cNvSpPr>
            <a:spLocks noGrp="1" noChangeArrowheads="1"/>
          </p:cNvSpPr>
          <p:nvPr>
            <p:ph type="dt" sz="quarter" idx="2"/>
          </p:nvPr>
        </p:nvSpPr>
        <p:spPr bwMode="auto">
          <a:xfrm>
            <a:off x="2576513" y="6499225"/>
            <a:ext cx="1055687" cy="22225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eaLnBrk="0" hangingPunct="0">
              <a:defRPr sz="700" smtClean="0">
                <a:solidFill>
                  <a:schemeClr val="bg2"/>
                </a:solidFill>
              </a:defRPr>
            </a:lvl1pPr>
          </a:lstStyle>
          <a:p>
            <a:pPr>
              <a:defRPr/>
            </a:pPr>
            <a:endParaRPr lang="en-GB"/>
          </a:p>
        </p:txBody>
      </p:sp>
      <p:sp>
        <p:nvSpPr>
          <p:cNvPr id="14" name="Rectangle 7"/>
          <p:cNvSpPr>
            <a:spLocks noGrp="1" noChangeArrowheads="1"/>
          </p:cNvSpPr>
          <p:nvPr>
            <p:ph type="ftr" sz="quarter" idx="3"/>
          </p:nvPr>
        </p:nvSpPr>
        <p:spPr bwMode="auto">
          <a:xfrm>
            <a:off x="254000" y="6499225"/>
            <a:ext cx="1530350" cy="22225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eaLnBrk="0" hangingPunct="0">
              <a:defRPr sz="700" smtClean="0">
                <a:solidFill>
                  <a:schemeClr val="bg2"/>
                </a:solidFill>
              </a:defRPr>
            </a:lvl1pPr>
          </a:lstStyle>
          <a:p>
            <a:pPr>
              <a:defRPr/>
            </a:pPr>
            <a:r>
              <a:rPr lang="en-GB"/>
              <a:t>© SABMiller plc 2009</a:t>
            </a:r>
          </a:p>
        </p:txBody>
      </p:sp>
      <p:sp>
        <p:nvSpPr>
          <p:cNvPr id="15" name="Rectangle 8"/>
          <p:cNvSpPr>
            <a:spLocks noGrp="1" noChangeArrowheads="1"/>
          </p:cNvSpPr>
          <p:nvPr>
            <p:ph type="sldNum" sz="quarter" idx="4"/>
          </p:nvPr>
        </p:nvSpPr>
        <p:spPr bwMode="auto">
          <a:xfrm>
            <a:off x="8242300" y="6499225"/>
            <a:ext cx="647700" cy="22225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eaLnBrk="0" hangingPunct="0">
              <a:defRPr sz="700" smtClean="0">
                <a:solidFill>
                  <a:schemeClr val="bg2"/>
                </a:solidFill>
              </a:defRPr>
            </a:lvl1pPr>
          </a:lstStyle>
          <a:p>
            <a:pPr>
              <a:defRPr/>
            </a:pPr>
            <a:fld id="{6BF21881-1E46-48E8-AE8C-CF59AF925756}" type="slidenum">
              <a:rPr lang="en-GB"/>
              <a:pPr>
                <a:defRPr/>
              </a:pPr>
              <a:t>‹#›</a:t>
            </a:fld>
            <a:endParaRPr lang="en-GB"/>
          </a:p>
        </p:txBody>
      </p:sp>
      <p:pic>
        <p:nvPicPr>
          <p:cNvPr id="2" name="1 Imagen"/>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95536" y="332656"/>
            <a:ext cx="1419423" cy="676369"/>
          </a:xfrm>
          <a:prstGeom prst="rect">
            <a:avLst/>
          </a:prstGeom>
        </p:spPr>
      </p:pic>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hf hdr="0" dt="0"/>
  <p:txStyles>
    <p:titleStyle>
      <a:lvl1pPr algn="l" rtl="0" eaLnBrk="0" fontAlgn="base" hangingPunct="0">
        <a:lnSpc>
          <a:spcPct val="90000"/>
        </a:lnSpc>
        <a:spcBef>
          <a:spcPct val="0"/>
        </a:spcBef>
        <a:spcAft>
          <a:spcPct val="0"/>
        </a:spcAft>
        <a:defRPr sz="2400">
          <a:solidFill>
            <a:schemeClr val="tx2"/>
          </a:solidFill>
          <a:latin typeface="+mj-lt"/>
          <a:ea typeface="+mj-ea"/>
          <a:cs typeface="+mj-cs"/>
        </a:defRPr>
      </a:lvl1pPr>
      <a:lvl2pPr algn="l" rtl="0" eaLnBrk="0" fontAlgn="base" hangingPunct="0">
        <a:lnSpc>
          <a:spcPct val="90000"/>
        </a:lnSpc>
        <a:spcBef>
          <a:spcPct val="0"/>
        </a:spcBef>
        <a:spcAft>
          <a:spcPct val="0"/>
        </a:spcAft>
        <a:defRPr sz="2400">
          <a:solidFill>
            <a:schemeClr val="tx2"/>
          </a:solidFill>
          <a:latin typeface="Arial" pitchFamily="34" charset="0"/>
        </a:defRPr>
      </a:lvl2pPr>
      <a:lvl3pPr algn="l" rtl="0" eaLnBrk="0" fontAlgn="base" hangingPunct="0">
        <a:lnSpc>
          <a:spcPct val="90000"/>
        </a:lnSpc>
        <a:spcBef>
          <a:spcPct val="0"/>
        </a:spcBef>
        <a:spcAft>
          <a:spcPct val="0"/>
        </a:spcAft>
        <a:defRPr sz="2400">
          <a:solidFill>
            <a:schemeClr val="tx2"/>
          </a:solidFill>
          <a:latin typeface="Arial" pitchFamily="34" charset="0"/>
        </a:defRPr>
      </a:lvl3pPr>
      <a:lvl4pPr algn="l" rtl="0" eaLnBrk="0" fontAlgn="base" hangingPunct="0">
        <a:lnSpc>
          <a:spcPct val="90000"/>
        </a:lnSpc>
        <a:spcBef>
          <a:spcPct val="0"/>
        </a:spcBef>
        <a:spcAft>
          <a:spcPct val="0"/>
        </a:spcAft>
        <a:defRPr sz="2400">
          <a:solidFill>
            <a:schemeClr val="tx2"/>
          </a:solidFill>
          <a:latin typeface="Arial" pitchFamily="34" charset="0"/>
        </a:defRPr>
      </a:lvl4pPr>
      <a:lvl5pPr algn="l" rtl="0" eaLnBrk="0" fontAlgn="base" hangingPunct="0">
        <a:lnSpc>
          <a:spcPct val="90000"/>
        </a:lnSpc>
        <a:spcBef>
          <a:spcPct val="0"/>
        </a:spcBef>
        <a:spcAft>
          <a:spcPct val="0"/>
        </a:spcAft>
        <a:defRPr sz="2400">
          <a:solidFill>
            <a:schemeClr val="tx2"/>
          </a:solidFill>
          <a:latin typeface="Arial" pitchFamily="34" charset="0"/>
        </a:defRPr>
      </a:lvl5pPr>
      <a:lvl6pPr marL="457200" algn="l" rtl="0" eaLnBrk="0" fontAlgn="base" hangingPunct="0">
        <a:lnSpc>
          <a:spcPct val="90000"/>
        </a:lnSpc>
        <a:spcBef>
          <a:spcPct val="0"/>
        </a:spcBef>
        <a:spcAft>
          <a:spcPct val="0"/>
        </a:spcAft>
        <a:defRPr sz="2400">
          <a:solidFill>
            <a:schemeClr val="tx2"/>
          </a:solidFill>
          <a:latin typeface="Arial" pitchFamily="34" charset="0"/>
        </a:defRPr>
      </a:lvl6pPr>
      <a:lvl7pPr marL="914400" algn="l" rtl="0" eaLnBrk="0" fontAlgn="base" hangingPunct="0">
        <a:lnSpc>
          <a:spcPct val="90000"/>
        </a:lnSpc>
        <a:spcBef>
          <a:spcPct val="0"/>
        </a:spcBef>
        <a:spcAft>
          <a:spcPct val="0"/>
        </a:spcAft>
        <a:defRPr sz="2400">
          <a:solidFill>
            <a:schemeClr val="tx2"/>
          </a:solidFill>
          <a:latin typeface="Arial" pitchFamily="34" charset="0"/>
        </a:defRPr>
      </a:lvl7pPr>
      <a:lvl8pPr marL="1371600" algn="l" rtl="0" eaLnBrk="0" fontAlgn="base" hangingPunct="0">
        <a:lnSpc>
          <a:spcPct val="90000"/>
        </a:lnSpc>
        <a:spcBef>
          <a:spcPct val="0"/>
        </a:spcBef>
        <a:spcAft>
          <a:spcPct val="0"/>
        </a:spcAft>
        <a:defRPr sz="2400">
          <a:solidFill>
            <a:schemeClr val="tx2"/>
          </a:solidFill>
          <a:latin typeface="Arial" pitchFamily="34" charset="0"/>
        </a:defRPr>
      </a:lvl8pPr>
      <a:lvl9pPr marL="1828800" algn="l" rtl="0" eaLnBrk="0" fontAlgn="base" hangingPunct="0">
        <a:lnSpc>
          <a:spcPct val="90000"/>
        </a:lnSpc>
        <a:spcBef>
          <a:spcPct val="0"/>
        </a:spcBef>
        <a:spcAft>
          <a:spcPct val="0"/>
        </a:spcAft>
        <a:defRPr sz="2400">
          <a:solidFill>
            <a:schemeClr val="tx2"/>
          </a:solidFill>
          <a:latin typeface="Arial" pitchFamily="34" charset="0"/>
        </a:defRPr>
      </a:lvl9pPr>
    </p:titleStyle>
    <p:bodyStyle>
      <a:lvl1pPr marL="266700" indent="-266700" algn="l" rtl="0" eaLnBrk="0" fontAlgn="base" hangingPunct="0">
        <a:lnSpc>
          <a:spcPct val="90000"/>
        </a:lnSpc>
        <a:spcBef>
          <a:spcPct val="25000"/>
        </a:spcBef>
        <a:spcAft>
          <a:spcPct val="0"/>
        </a:spcAft>
        <a:buClr>
          <a:schemeClr val="bg2"/>
        </a:buClr>
        <a:buSzPct val="80000"/>
        <a:buFont typeface="Wingdings" pitchFamily="2" charset="2"/>
        <a:buChar char="n"/>
        <a:defRPr sz="2000">
          <a:solidFill>
            <a:schemeClr val="tx1"/>
          </a:solidFill>
          <a:latin typeface="+mn-lt"/>
          <a:ea typeface="+mn-ea"/>
          <a:cs typeface="+mn-cs"/>
        </a:defRPr>
      </a:lvl1pPr>
      <a:lvl2pPr marL="544513" indent="-188913" algn="l" rtl="0" eaLnBrk="0" fontAlgn="base" hangingPunct="0">
        <a:lnSpc>
          <a:spcPct val="90000"/>
        </a:lnSpc>
        <a:spcBef>
          <a:spcPct val="20000"/>
        </a:spcBef>
        <a:spcAft>
          <a:spcPct val="0"/>
        </a:spcAft>
        <a:buChar char="–"/>
        <a:defRPr sz="2000">
          <a:solidFill>
            <a:schemeClr val="bg2"/>
          </a:solidFill>
          <a:latin typeface="+mn-lt"/>
        </a:defRPr>
      </a:lvl2pPr>
      <a:lvl3pPr marL="808038" indent="-176213" algn="l" rtl="0" eaLnBrk="0" fontAlgn="base" hangingPunct="0">
        <a:lnSpc>
          <a:spcPct val="90000"/>
        </a:lnSpc>
        <a:spcBef>
          <a:spcPct val="20000"/>
        </a:spcBef>
        <a:spcAft>
          <a:spcPct val="0"/>
        </a:spcAft>
        <a:buClr>
          <a:schemeClr val="tx1"/>
        </a:buClr>
        <a:buFont typeface="Arial" pitchFamily="34" charset="0"/>
        <a:buChar char="–"/>
        <a:defRPr>
          <a:solidFill>
            <a:schemeClr val="tx1"/>
          </a:solidFill>
          <a:latin typeface="+mn-lt"/>
        </a:defRPr>
      </a:lvl3pPr>
      <a:lvl4pPr marL="1069975" indent="-165100"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4pPr>
      <a:lvl5pPr marL="1343025" indent="-176213"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5pPr>
      <a:lvl6pPr marL="1800225" indent="-176213"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6pPr>
      <a:lvl7pPr marL="2257425" indent="-176213"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7pPr>
      <a:lvl8pPr marL="2714625" indent="-176213"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8pPr>
      <a:lvl9pPr marL="3171825" indent="-176213"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Rectangle 3"/>
          <p:cNvSpPr>
            <a:spLocks noGrp="1" noChangeArrowheads="1"/>
          </p:cNvSpPr>
          <p:nvPr>
            <p:ph type="dt" sz="quarter" idx="2"/>
          </p:nvPr>
        </p:nvSpPr>
        <p:spPr bwMode="auto">
          <a:xfrm>
            <a:off x="2576513" y="6499225"/>
            <a:ext cx="1055687" cy="22225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eaLnBrk="0" hangingPunct="0">
              <a:defRPr sz="700" smtClean="0">
                <a:solidFill>
                  <a:schemeClr val="bg2"/>
                </a:solidFill>
              </a:defRPr>
            </a:lvl1pPr>
          </a:lstStyle>
          <a:p>
            <a:pPr>
              <a:defRPr/>
            </a:pPr>
            <a:endParaRPr lang="en-GB"/>
          </a:p>
        </p:txBody>
      </p:sp>
      <p:sp>
        <p:nvSpPr>
          <p:cNvPr id="14" name="Rectangle 7"/>
          <p:cNvSpPr>
            <a:spLocks noGrp="1" noChangeArrowheads="1"/>
          </p:cNvSpPr>
          <p:nvPr>
            <p:ph type="ftr" sz="quarter" idx="3"/>
          </p:nvPr>
        </p:nvSpPr>
        <p:spPr bwMode="auto">
          <a:xfrm>
            <a:off x="254000" y="6499225"/>
            <a:ext cx="1530350" cy="22225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eaLnBrk="0" hangingPunct="0">
              <a:defRPr sz="700" smtClean="0">
                <a:solidFill>
                  <a:schemeClr val="bg2"/>
                </a:solidFill>
              </a:defRPr>
            </a:lvl1pPr>
          </a:lstStyle>
          <a:p>
            <a:pPr>
              <a:defRPr/>
            </a:pPr>
            <a:r>
              <a:rPr lang="en-GB"/>
              <a:t>© SABMiller plc 2009</a:t>
            </a:r>
          </a:p>
        </p:txBody>
      </p:sp>
      <p:sp>
        <p:nvSpPr>
          <p:cNvPr id="15" name="Rectangle 8"/>
          <p:cNvSpPr>
            <a:spLocks noGrp="1" noChangeArrowheads="1"/>
          </p:cNvSpPr>
          <p:nvPr>
            <p:ph type="sldNum" sz="quarter" idx="4"/>
          </p:nvPr>
        </p:nvSpPr>
        <p:spPr bwMode="auto">
          <a:xfrm>
            <a:off x="8242300" y="6499225"/>
            <a:ext cx="647700" cy="22225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eaLnBrk="0" hangingPunct="0">
              <a:defRPr sz="700" smtClean="0">
                <a:solidFill>
                  <a:schemeClr val="bg2"/>
                </a:solidFill>
              </a:defRPr>
            </a:lvl1pPr>
          </a:lstStyle>
          <a:p>
            <a:pPr>
              <a:defRPr/>
            </a:pPr>
            <a:fld id="{3ED7B3A9-88BB-42F4-B64C-5A3C0F4BD02B}" type="slidenum">
              <a:rPr lang="en-GB"/>
              <a:pPr>
                <a:defRPr/>
              </a:pPr>
              <a:t>‹#›</a:t>
            </a:fld>
            <a:endParaRPr lang="en-GB"/>
          </a:p>
        </p:txBody>
      </p:sp>
      <p:pic>
        <p:nvPicPr>
          <p:cNvPr id="2" name="1 Imagen"/>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395536" y="404664"/>
            <a:ext cx="1419423" cy="676369"/>
          </a:xfrm>
          <a:prstGeom prst="rect">
            <a:avLst/>
          </a:prstGeom>
        </p:spPr>
      </p:pic>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4" r:id="rId6"/>
    <p:sldLayoutId id="2147483825" r:id="rId7"/>
    <p:sldLayoutId id="2147483826" r:id="rId8"/>
    <p:sldLayoutId id="2147483827" r:id="rId9"/>
    <p:sldLayoutId id="2147483828" r:id="rId10"/>
  </p:sldLayoutIdLst>
  <p:hf hdr="0" dt="0"/>
  <p:txStyles>
    <p:titleStyle>
      <a:lvl1pPr algn="l" rtl="0" eaLnBrk="0" fontAlgn="base" hangingPunct="0">
        <a:lnSpc>
          <a:spcPct val="90000"/>
        </a:lnSpc>
        <a:spcBef>
          <a:spcPct val="0"/>
        </a:spcBef>
        <a:spcAft>
          <a:spcPct val="0"/>
        </a:spcAft>
        <a:defRPr sz="2400">
          <a:solidFill>
            <a:schemeClr val="tx2"/>
          </a:solidFill>
          <a:latin typeface="+mj-lt"/>
          <a:ea typeface="+mj-ea"/>
          <a:cs typeface="+mj-cs"/>
        </a:defRPr>
      </a:lvl1pPr>
      <a:lvl2pPr algn="l" rtl="0" eaLnBrk="0" fontAlgn="base" hangingPunct="0">
        <a:lnSpc>
          <a:spcPct val="90000"/>
        </a:lnSpc>
        <a:spcBef>
          <a:spcPct val="0"/>
        </a:spcBef>
        <a:spcAft>
          <a:spcPct val="0"/>
        </a:spcAft>
        <a:defRPr sz="2400">
          <a:solidFill>
            <a:schemeClr val="tx2"/>
          </a:solidFill>
          <a:latin typeface="Arial" pitchFamily="34" charset="0"/>
        </a:defRPr>
      </a:lvl2pPr>
      <a:lvl3pPr algn="l" rtl="0" eaLnBrk="0" fontAlgn="base" hangingPunct="0">
        <a:lnSpc>
          <a:spcPct val="90000"/>
        </a:lnSpc>
        <a:spcBef>
          <a:spcPct val="0"/>
        </a:spcBef>
        <a:spcAft>
          <a:spcPct val="0"/>
        </a:spcAft>
        <a:defRPr sz="2400">
          <a:solidFill>
            <a:schemeClr val="tx2"/>
          </a:solidFill>
          <a:latin typeface="Arial" pitchFamily="34" charset="0"/>
        </a:defRPr>
      </a:lvl3pPr>
      <a:lvl4pPr algn="l" rtl="0" eaLnBrk="0" fontAlgn="base" hangingPunct="0">
        <a:lnSpc>
          <a:spcPct val="90000"/>
        </a:lnSpc>
        <a:spcBef>
          <a:spcPct val="0"/>
        </a:spcBef>
        <a:spcAft>
          <a:spcPct val="0"/>
        </a:spcAft>
        <a:defRPr sz="2400">
          <a:solidFill>
            <a:schemeClr val="tx2"/>
          </a:solidFill>
          <a:latin typeface="Arial" pitchFamily="34" charset="0"/>
        </a:defRPr>
      </a:lvl4pPr>
      <a:lvl5pPr algn="l" rtl="0" eaLnBrk="0" fontAlgn="base" hangingPunct="0">
        <a:lnSpc>
          <a:spcPct val="90000"/>
        </a:lnSpc>
        <a:spcBef>
          <a:spcPct val="0"/>
        </a:spcBef>
        <a:spcAft>
          <a:spcPct val="0"/>
        </a:spcAft>
        <a:defRPr sz="2400">
          <a:solidFill>
            <a:schemeClr val="tx2"/>
          </a:solidFill>
          <a:latin typeface="Arial" pitchFamily="34" charset="0"/>
        </a:defRPr>
      </a:lvl5pPr>
      <a:lvl6pPr marL="457200" algn="l" rtl="0" eaLnBrk="0" fontAlgn="base" hangingPunct="0">
        <a:lnSpc>
          <a:spcPct val="90000"/>
        </a:lnSpc>
        <a:spcBef>
          <a:spcPct val="0"/>
        </a:spcBef>
        <a:spcAft>
          <a:spcPct val="0"/>
        </a:spcAft>
        <a:defRPr sz="2400">
          <a:solidFill>
            <a:schemeClr val="tx2"/>
          </a:solidFill>
          <a:latin typeface="Arial" pitchFamily="34" charset="0"/>
        </a:defRPr>
      </a:lvl6pPr>
      <a:lvl7pPr marL="914400" algn="l" rtl="0" eaLnBrk="0" fontAlgn="base" hangingPunct="0">
        <a:lnSpc>
          <a:spcPct val="90000"/>
        </a:lnSpc>
        <a:spcBef>
          <a:spcPct val="0"/>
        </a:spcBef>
        <a:spcAft>
          <a:spcPct val="0"/>
        </a:spcAft>
        <a:defRPr sz="2400">
          <a:solidFill>
            <a:schemeClr val="tx2"/>
          </a:solidFill>
          <a:latin typeface="Arial" pitchFamily="34" charset="0"/>
        </a:defRPr>
      </a:lvl7pPr>
      <a:lvl8pPr marL="1371600" algn="l" rtl="0" eaLnBrk="0" fontAlgn="base" hangingPunct="0">
        <a:lnSpc>
          <a:spcPct val="90000"/>
        </a:lnSpc>
        <a:spcBef>
          <a:spcPct val="0"/>
        </a:spcBef>
        <a:spcAft>
          <a:spcPct val="0"/>
        </a:spcAft>
        <a:defRPr sz="2400">
          <a:solidFill>
            <a:schemeClr val="tx2"/>
          </a:solidFill>
          <a:latin typeface="Arial" pitchFamily="34" charset="0"/>
        </a:defRPr>
      </a:lvl8pPr>
      <a:lvl9pPr marL="1828800" algn="l" rtl="0" eaLnBrk="0" fontAlgn="base" hangingPunct="0">
        <a:lnSpc>
          <a:spcPct val="90000"/>
        </a:lnSpc>
        <a:spcBef>
          <a:spcPct val="0"/>
        </a:spcBef>
        <a:spcAft>
          <a:spcPct val="0"/>
        </a:spcAft>
        <a:defRPr sz="2400">
          <a:solidFill>
            <a:schemeClr val="tx2"/>
          </a:solidFill>
          <a:latin typeface="Arial" pitchFamily="34" charset="0"/>
        </a:defRPr>
      </a:lvl9pPr>
    </p:titleStyle>
    <p:bodyStyle>
      <a:lvl1pPr marL="266700" indent="-266700" algn="l" rtl="0" eaLnBrk="0" fontAlgn="base" hangingPunct="0">
        <a:lnSpc>
          <a:spcPct val="90000"/>
        </a:lnSpc>
        <a:spcBef>
          <a:spcPct val="25000"/>
        </a:spcBef>
        <a:spcAft>
          <a:spcPct val="0"/>
        </a:spcAft>
        <a:buClr>
          <a:schemeClr val="bg2"/>
        </a:buClr>
        <a:buSzPct val="80000"/>
        <a:buFont typeface="Wingdings" pitchFamily="2" charset="2"/>
        <a:buChar char="n"/>
        <a:defRPr sz="2000">
          <a:solidFill>
            <a:schemeClr val="tx1"/>
          </a:solidFill>
          <a:latin typeface="+mn-lt"/>
          <a:ea typeface="+mn-ea"/>
          <a:cs typeface="+mn-cs"/>
        </a:defRPr>
      </a:lvl1pPr>
      <a:lvl2pPr marL="544513" indent="-188913" algn="l" rtl="0" eaLnBrk="0" fontAlgn="base" hangingPunct="0">
        <a:lnSpc>
          <a:spcPct val="90000"/>
        </a:lnSpc>
        <a:spcBef>
          <a:spcPct val="20000"/>
        </a:spcBef>
        <a:spcAft>
          <a:spcPct val="0"/>
        </a:spcAft>
        <a:buChar char="–"/>
        <a:defRPr sz="2000">
          <a:solidFill>
            <a:schemeClr val="bg2"/>
          </a:solidFill>
          <a:latin typeface="+mn-lt"/>
        </a:defRPr>
      </a:lvl2pPr>
      <a:lvl3pPr marL="808038" indent="-176213" algn="l" rtl="0" eaLnBrk="0" fontAlgn="base" hangingPunct="0">
        <a:lnSpc>
          <a:spcPct val="90000"/>
        </a:lnSpc>
        <a:spcBef>
          <a:spcPct val="20000"/>
        </a:spcBef>
        <a:spcAft>
          <a:spcPct val="0"/>
        </a:spcAft>
        <a:buClr>
          <a:schemeClr val="tx1"/>
        </a:buClr>
        <a:buFont typeface="Arial" pitchFamily="34" charset="0"/>
        <a:buChar char="–"/>
        <a:defRPr>
          <a:solidFill>
            <a:schemeClr val="tx1"/>
          </a:solidFill>
          <a:latin typeface="+mn-lt"/>
        </a:defRPr>
      </a:lvl3pPr>
      <a:lvl4pPr marL="1069975" indent="-165100"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4pPr>
      <a:lvl5pPr marL="1362075"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5pPr>
      <a:lvl6pPr marL="1819275"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6pPr>
      <a:lvl7pPr marL="2276475"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7pPr>
      <a:lvl8pPr marL="2733675"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8pPr>
      <a:lvl9pPr marL="3190875"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Date Placeholder 12"/>
          <p:cNvSpPr>
            <a:spLocks noGrp="1" noChangeArrowheads="1"/>
          </p:cNvSpPr>
          <p:nvPr>
            <p:ph type="dt" sz="quarter" idx="2"/>
          </p:nvPr>
        </p:nvSpPr>
        <p:spPr bwMode="auto">
          <a:xfrm>
            <a:off x="2576513" y="6499225"/>
            <a:ext cx="1055687" cy="22225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eaLnBrk="0" hangingPunct="0">
              <a:defRPr sz="700" smtClean="0"/>
            </a:lvl1pPr>
          </a:lstStyle>
          <a:p>
            <a:pPr>
              <a:defRPr/>
            </a:pPr>
            <a:endParaRPr lang="en-GB"/>
          </a:p>
        </p:txBody>
      </p:sp>
      <p:sp>
        <p:nvSpPr>
          <p:cNvPr id="14" name="Footer Placeholder 13"/>
          <p:cNvSpPr>
            <a:spLocks noGrp="1" noChangeArrowheads="1"/>
          </p:cNvSpPr>
          <p:nvPr>
            <p:ph type="ftr" sz="quarter" idx="3"/>
          </p:nvPr>
        </p:nvSpPr>
        <p:spPr bwMode="auto">
          <a:xfrm>
            <a:off x="254000" y="6499225"/>
            <a:ext cx="1530350" cy="22225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eaLnBrk="0" hangingPunct="0">
              <a:defRPr sz="700" smtClean="0"/>
            </a:lvl1pPr>
          </a:lstStyle>
          <a:p>
            <a:pPr>
              <a:defRPr/>
            </a:pPr>
            <a:r>
              <a:rPr lang="en-GB"/>
              <a:t>© SABMiller plc 2009</a:t>
            </a:r>
          </a:p>
        </p:txBody>
      </p:sp>
      <p:sp>
        <p:nvSpPr>
          <p:cNvPr id="15" name="Slide Number Placeholder 14"/>
          <p:cNvSpPr>
            <a:spLocks noGrp="1" noChangeArrowheads="1"/>
          </p:cNvSpPr>
          <p:nvPr>
            <p:ph type="sldNum" sz="quarter" idx="4"/>
          </p:nvPr>
        </p:nvSpPr>
        <p:spPr bwMode="auto">
          <a:xfrm>
            <a:off x="8242300" y="6499225"/>
            <a:ext cx="647700" cy="22225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eaLnBrk="0" hangingPunct="0">
              <a:defRPr sz="700" smtClean="0"/>
            </a:lvl1pPr>
          </a:lstStyle>
          <a:p>
            <a:pPr>
              <a:defRPr/>
            </a:pPr>
            <a:fld id="{713CC27A-72C4-45C1-B74B-F67312DE5B4D}"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831" r:id="rId12"/>
  </p:sldLayoutIdLst>
  <p:hf hdr="0" dt="0"/>
  <p:txStyles>
    <p:titleStyle>
      <a:lvl1pPr algn="l" rtl="0" eaLnBrk="0" fontAlgn="base" hangingPunct="0">
        <a:lnSpc>
          <a:spcPct val="90000"/>
        </a:lnSpc>
        <a:spcBef>
          <a:spcPct val="0"/>
        </a:spcBef>
        <a:spcAft>
          <a:spcPct val="0"/>
        </a:spcAft>
        <a:defRPr sz="2400">
          <a:solidFill>
            <a:schemeClr val="tx2"/>
          </a:solidFill>
          <a:latin typeface="+mj-lt"/>
          <a:ea typeface="+mj-ea"/>
          <a:cs typeface="+mj-cs"/>
        </a:defRPr>
      </a:lvl1pPr>
      <a:lvl2pPr algn="l" rtl="0" eaLnBrk="0" fontAlgn="base" hangingPunct="0">
        <a:lnSpc>
          <a:spcPct val="90000"/>
        </a:lnSpc>
        <a:spcBef>
          <a:spcPct val="0"/>
        </a:spcBef>
        <a:spcAft>
          <a:spcPct val="0"/>
        </a:spcAft>
        <a:defRPr sz="2400">
          <a:solidFill>
            <a:schemeClr val="tx2"/>
          </a:solidFill>
          <a:latin typeface="Arial" pitchFamily="34" charset="0"/>
        </a:defRPr>
      </a:lvl2pPr>
      <a:lvl3pPr algn="l" rtl="0" eaLnBrk="0" fontAlgn="base" hangingPunct="0">
        <a:lnSpc>
          <a:spcPct val="90000"/>
        </a:lnSpc>
        <a:spcBef>
          <a:spcPct val="0"/>
        </a:spcBef>
        <a:spcAft>
          <a:spcPct val="0"/>
        </a:spcAft>
        <a:defRPr sz="2400">
          <a:solidFill>
            <a:schemeClr val="tx2"/>
          </a:solidFill>
          <a:latin typeface="Arial" pitchFamily="34" charset="0"/>
        </a:defRPr>
      </a:lvl3pPr>
      <a:lvl4pPr algn="l" rtl="0" eaLnBrk="0" fontAlgn="base" hangingPunct="0">
        <a:lnSpc>
          <a:spcPct val="90000"/>
        </a:lnSpc>
        <a:spcBef>
          <a:spcPct val="0"/>
        </a:spcBef>
        <a:spcAft>
          <a:spcPct val="0"/>
        </a:spcAft>
        <a:defRPr sz="2400">
          <a:solidFill>
            <a:schemeClr val="tx2"/>
          </a:solidFill>
          <a:latin typeface="Arial" pitchFamily="34" charset="0"/>
        </a:defRPr>
      </a:lvl4pPr>
      <a:lvl5pPr algn="l" rtl="0" eaLnBrk="0" fontAlgn="base" hangingPunct="0">
        <a:lnSpc>
          <a:spcPct val="90000"/>
        </a:lnSpc>
        <a:spcBef>
          <a:spcPct val="0"/>
        </a:spcBef>
        <a:spcAft>
          <a:spcPct val="0"/>
        </a:spcAft>
        <a:defRPr sz="2400">
          <a:solidFill>
            <a:schemeClr val="tx2"/>
          </a:solidFill>
          <a:latin typeface="Arial" pitchFamily="34" charset="0"/>
        </a:defRPr>
      </a:lvl5pPr>
      <a:lvl6pPr marL="457200" algn="l" rtl="0" eaLnBrk="0" fontAlgn="base" hangingPunct="0">
        <a:lnSpc>
          <a:spcPct val="90000"/>
        </a:lnSpc>
        <a:spcBef>
          <a:spcPct val="0"/>
        </a:spcBef>
        <a:spcAft>
          <a:spcPct val="0"/>
        </a:spcAft>
        <a:defRPr sz="2400">
          <a:solidFill>
            <a:schemeClr val="tx2"/>
          </a:solidFill>
          <a:latin typeface="Arial" pitchFamily="34" charset="0"/>
        </a:defRPr>
      </a:lvl6pPr>
      <a:lvl7pPr marL="914400" algn="l" rtl="0" eaLnBrk="0" fontAlgn="base" hangingPunct="0">
        <a:lnSpc>
          <a:spcPct val="90000"/>
        </a:lnSpc>
        <a:spcBef>
          <a:spcPct val="0"/>
        </a:spcBef>
        <a:spcAft>
          <a:spcPct val="0"/>
        </a:spcAft>
        <a:defRPr sz="2400">
          <a:solidFill>
            <a:schemeClr val="tx2"/>
          </a:solidFill>
          <a:latin typeface="Arial" pitchFamily="34" charset="0"/>
        </a:defRPr>
      </a:lvl7pPr>
      <a:lvl8pPr marL="1371600" algn="l" rtl="0" eaLnBrk="0" fontAlgn="base" hangingPunct="0">
        <a:lnSpc>
          <a:spcPct val="90000"/>
        </a:lnSpc>
        <a:spcBef>
          <a:spcPct val="0"/>
        </a:spcBef>
        <a:spcAft>
          <a:spcPct val="0"/>
        </a:spcAft>
        <a:defRPr sz="2400">
          <a:solidFill>
            <a:schemeClr val="tx2"/>
          </a:solidFill>
          <a:latin typeface="Arial" pitchFamily="34" charset="0"/>
        </a:defRPr>
      </a:lvl8pPr>
      <a:lvl9pPr marL="1828800" algn="l" rtl="0" eaLnBrk="0" fontAlgn="base" hangingPunct="0">
        <a:lnSpc>
          <a:spcPct val="90000"/>
        </a:lnSpc>
        <a:spcBef>
          <a:spcPct val="0"/>
        </a:spcBef>
        <a:spcAft>
          <a:spcPct val="0"/>
        </a:spcAft>
        <a:defRPr sz="2400">
          <a:solidFill>
            <a:schemeClr val="tx2"/>
          </a:solidFill>
          <a:latin typeface="Arial" pitchFamily="34" charset="0"/>
        </a:defRPr>
      </a:lvl9pPr>
    </p:titleStyle>
    <p:bodyStyle>
      <a:lvl1pPr marL="266700" indent="-266700" algn="l" rtl="0" eaLnBrk="0" fontAlgn="base" hangingPunct="0">
        <a:lnSpc>
          <a:spcPct val="90000"/>
        </a:lnSpc>
        <a:spcBef>
          <a:spcPct val="25000"/>
        </a:spcBef>
        <a:spcAft>
          <a:spcPct val="0"/>
        </a:spcAft>
        <a:buClr>
          <a:schemeClr val="tx2"/>
        </a:buClr>
        <a:buSzPct val="80000"/>
        <a:buFont typeface="Wingdings" pitchFamily="2" charset="2"/>
        <a:buChar char="n"/>
        <a:defRPr sz="2000">
          <a:solidFill>
            <a:schemeClr val="tx1"/>
          </a:solidFill>
          <a:latin typeface="+mn-lt"/>
          <a:ea typeface="+mn-ea"/>
          <a:cs typeface="+mn-cs"/>
        </a:defRPr>
      </a:lvl1pPr>
      <a:lvl2pPr marL="554038" indent="-198438" algn="l" rtl="0" eaLnBrk="0" fontAlgn="base" hangingPunct="0">
        <a:lnSpc>
          <a:spcPct val="90000"/>
        </a:lnSpc>
        <a:spcBef>
          <a:spcPct val="20000"/>
        </a:spcBef>
        <a:spcAft>
          <a:spcPct val="0"/>
        </a:spcAft>
        <a:buChar char="–"/>
        <a:defRPr sz="2000">
          <a:solidFill>
            <a:schemeClr val="tx2"/>
          </a:solidFill>
          <a:latin typeface="+mn-lt"/>
        </a:defRPr>
      </a:lvl2pPr>
      <a:lvl3pPr marL="808038" indent="-176213" algn="l" rtl="0" eaLnBrk="0" fontAlgn="base" hangingPunct="0">
        <a:lnSpc>
          <a:spcPct val="90000"/>
        </a:lnSpc>
        <a:spcBef>
          <a:spcPct val="20000"/>
        </a:spcBef>
        <a:spcAft>
          <a:spcPct val="0"/>
        </a:spcAft>
        <a:buClr>
          <a:schemeClr val="tx1"/>
        </a:buClr>
        <a:buFont typeface="Arial" pitchFamily="34" charset="0"/>
        <a:buChar char="–"/>
        <a:defRPr>
          <a:solidFill>
            <a:schemeClr val="tx1"/>
          </a:solidFill>
          <a:latin typeface="+mn-lt"/>
        </a:defRPr>
      </a:lvl3pPr>
      <a:lvl4pPr marL="1079500" indent="-174625" algn="l" rtl="0" eaLnBrk="0" fontAlgn="base" hangingPunct="0">
        <a:lnSpc>
          <a:spcPct val="90000"/>
        </a:lnSpc>
        <a:spcBef>
          <a:spcPct val="20000"/>
        </a:spcBef>
        <a:spcAft>
          <a:spcPct val="0"/>
        </a:spcAft>
        <a:buChar char="–"/>
        <a:defRPr sz="1600">
          <a:solidFill>
            <a:schemeClr val="tx1"/>
          </a:solidFill>
          <a:latin typeface="+mn-lt"/>
        </a:defRPr>
      </a:lvl4pPr>
      <a:lvl5pPr marL="13525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5pPr>
      <a:lvl6pPr marL="18097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6pPr>
      <a:lvl7pPr marL="22669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7pPr>
      <a:lvl8pPr marL="27241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8pPr>
      <a:lvl9pPr marL="31813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45" name="Rectangle 21"/>
          <p:cNvSpPr>
            <a:spLocks noGrp="1" noChangeArrowheads="1"/>
          </p:cNvSpPr>
          <p:nvPr>
            <p:ph type="dt" sz="quarter" idx="2"/>
          </p:nvPr>
        </p:nvSpPr>
        <p:spPr bwMode="auto">
          <a:xfrm>
            <a:off x="1763713" y="6499225"/>
            <a:ext cx="1055687" cy="222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700" smtClean="0">
                <a:solidFill>
                  <a:schemeClr val="tx2"/>
                </a:solidFill>
              </a:defRPr>
            </a:lvl1pPr>
          </a:lstStyle>
          <a:p>
            <a:pPr>
              <a:defRPr/>
            </a:pPr>
            <a:endParaRPr lang="en-GB"/>
          </a:p>
        </p:txBody>
      </p:sp>
      <p:sp>
        <p:nvSpPr>
          <p:cNvPr id="1046" name="Rectangle 22"/>
          <p:cNvSpPr>
            <a:spLocks noChangeArrowheads="1"/>
          </p:cNvSpPr>
          <p:nvPr/>
        </p:nvSpPr>
        <p:spPr bwMode="auto">
          <a:xfrm>
            <a:off x="3543300" y="6567488"/>
            <a:ext cx="3641725" cy="214312"/>
          </a:xfrm>
          <a:prstGeom prst="rect">
            <a:avLst/>
          </a:prstGeom>
          <a:noFill/>
          <a:ln w="9525">
            <a:noFill/>
            <a:miter lim="800000"/>
            <a:headEnd/>
            <a:tailEnd/>
          </a:ln>
          <a:effectLst/>
        </p:spPr>
        <p:txBody>
          <a:bodyPr lIns="0" tIns="0" rIns="0" bIns="0"/>
          <a:lstStyle/>
          <a:p>
            <a:pPr eaLnBrk="0" hangingPunct="0">
              <a:defRPr/>
            </a:pPr>
            <a:r>
              <a:rPr lang="en-GB" sz="700"/>
              <a:t>Triumph HR solution proposal</a:t>
            </a:r>
            <a:endParaRPr lang="en-GB" sz="700" b="1"/>
          </a:p>
        </p:txBody>
      </p:sp>
      <p:sp>
        <p:nvSpPr>
          <p:cNvPr id="1049" name="Rectangle 25"/>
          <p:cNvSpPr>
            <a:spLocks noGrp="1" noChangeArrowheads="1"/>
          </p:cNvSpPr>
          <p:nvPr>
            <p:ph type="ftr" sz="quarter" idx="3"/>
          </p:nvPr>
        </p:nvSpPr>
        <p:spPr bwMode="auto">
          <a:xfrm>
            <a:off x="254000" y="6499225"/>
            <a:ext cx="1530350" cy="222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700" smtClean="0">
                <a:solidFill>
                  <a:schemeClr val="tx2"/>
                </a:solidFill>
              </a:defRPr>
            </a:lvl1pPr>
          </a:lstStyle>
          <a:p>
            <a:pPr>
              <a:defRPr/>
            </a:pPr>
            <a:r>
              <a:rPr lang="en-GB"/>
              <a:t>© SABMiller plc 2009</a:t>
            </a:r>
          </a:p>
        </p:txBody>
      </p:sp>
      <p:sp>
        <p:nvSpPr>
          <p:cNvPr id="1050" name="Rectangle 26"/>
          <p:cNvSpPr>
            <a:spLocks noGrp="1" noChangeArrowheads="1"/>
          </p:cNvSpPr>
          <p:nvPr>
            <p:ph type="sldNum" sz="quarter" idx="4"/>
          </p:nvPr>
        </p:nvSpPr>
        <p:spPr bwMode="auto">
          <a:xfrm>
            <a:off x="8242300" y="6499225"/>
            <a:ext cx="647700" cy="222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700" smtClean="0">
                <a:solidFill>
                  <a:schemeClr val="tx2"/>
                </a:solidFill>
              </a:defRPr>
            </a:lvl1pPr>
          </a:lstStyle>
          <a:p>
            <a:pPr>
              <a:defRPr/>
            </a:pPr>
            <a:fld id="{2B60A628-58AD-410D-8CA1-B02DB799F527}" type="slidenum">
              <a:rPr lang="en-GB"/>
              <a:pPr>
                <a:defRPr/>
              </a:pPr>
              <a:t>‹#›</a:t>
            </a:fld>
            <a:endParaRPr lang="en-GB"/>
          </a:p>
        </p:txBody>
      </p:sp>
      <p:pic>
        <p:nvPicPr>
          <p:cNvPr id="2" name="1 Imagen"/>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11560" y="332656"/>
            <a:ext cx="1419423" cy="676369"/>
          </a:xfrm>
          <a:prstGeom prst="rect">
            <a:avLst/>
          </a:prstGeom>
        </p:spPr>
      </p:pic>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40" r:id="rId10"/>
    <p:sldLayoutId id="2147483829" r:id="rId11"/>
  </p:sldLayoutIdLst>
  <p:hf hdr="0" dt="0"/>
  <p:txStyles>
    <p:titleStyle>
      <a:lvl1pPr algn="l" rtl="0" eaLnBrk="0" fontAlgn="base" hangingPunct="0">
        <a:lnSpc>
          <a:spcPct val="90000"/>
        </a:lnSpc>
        <a:spcBef>
          <a:spcPct val="0"/>
        </a:spcBef>
        <a:spcAft>
          <a:spcPct val="0"/>
        </a:spcAft>
        <a:defRPr sz="2400">
          <a:solidFill>
            <a:schemeClr val="tx2"/>
          </a:solidFill>
          <a:latin typeface="+mj-lt"/>
          <a:ea typeface="+mj-ea"/>
          <a:cs typeface="+mj-cs"/>
        </a:defRPr>
      </a:lvl1pPr>
      <a:lvl2pPr algn="l" rtl="0" eaLnBrk="0" fontAlgn="base" hangingPunct="0">
        <a:lnSpc>
          <a:spcPct val="90000"/>
        </a:lnSpc>
        <a:spcBef>
          <a:spcPct val="0"/>
        </a:spcBef>
        <a:spcAft>
          <a:spcPct val="0"/>
        </a:spcAft>
        <a:defRPr sz="2400">
          <a:solidFill>
            <a:schemeClr val="tx2"/>
          </a:solidFill>
          <a:latin typeface="Arial" pitchFamily="34" charset="0"/>
        </a:defRPr>
      </a:lvl2pPr>
      <a:lvl3pPr algn="l" rtl="0" eaLnBrk="0" fontAlgn="base" hangingPunct="0">
        <a:lnSpc>
          <a:spcPct val="90000"/>
        </a:lnSpc>
        <a:spcBef>
          <a:spcPct val="0"/>
        </a:spcBef>
        <a:spcAft>
          <a:spcPct val="0"/>
        </a:spcAft>
        <a:defRPr sz="2400">
          <a:solidFill>
            <a:schemeClr val="tx2"/>
          </a:solidFill>
          <a:latin typeface="Arial" pitchFamily="34" charset="0"/>
        </a:defRPr>
      </a:lvl3pPr>
      <a:lvl4pPr algn="l" rtl="0" eaLnBrk="0" fontAlgn="base" hangingPunct="0">
        <a:lnSpc>
          <a:spcPct val="90000"/>
        </a:lnSpc>
        <a:spcBef>
          <a:spcPct val="0"/>
        </a:spcBef>
        <a:spcAft>
          <a:spcPct val="0"/>
        </a:spcAft>
        <a:defRPr sz="2400">
          <a:solidFill>
            <a:schemeClr val="tx2"/>
          </a:solidFill>
          <a:latin typeface="Arial" pitchFamily="34" charset="0"/>
        </a:defRPr>
      </a:lvl4pPr>
      <a:lvl5pPr algn="l" rtl="0" eaLnBrk="0" fontAlgn="base" hangingPunct="0">
        <a:lnSpc>
          <a:spcPct val="90000"/>
        </a:lnSpc>
        <a:spcBef>
          <a:spcPct val="0"/>
        </a:spcBef>
        <a:spcAft>
          <a:spcPct val="0"/>
        </a:spcAft>
        <a:defRPr sz="2400">
          <a:solidFill>
            <a:schemeClr val="tx2"/>
          </a:solidFill>
          <a:latin typeface="Arial" pitchFamily="34" charset="0"/>
        </a:defRPr>
      </a:lvl5pPr>
      <a:lvl6pPr marL="457200" algn="l" rtl="0" eaLnBrk="0" fontAlgn="base" hangingPunct="0">
        <a:lnSpc>
          <a:spcPct val="90000"/>
        </a:lnSpc>
        <a:spcBef>
          <a:spcPct val="0"/>
        </a:spcBef>
        <a:spcAft>
          <a:spcPct val="0"/>
        </a:spcAft>
        <a:defRPr sz="2400">
          <a:solidFill>
            <a:schemeClr val="tx2"/>
          </a:solidFill>
          <a:latin typeface="Arial" pitchFamily="34" charset="0"/>
        </a:defRPr>
      </a:lvl6pPr>
      <a:lvl7pPr marL="914400" algn="l" rtl="0" eaLnBrk="0" fontAlgn="base" hangingPunct="0">
        <a:lnSpc>
          <a:spcPct val="90000"/>
        </a:lnSpc>
        <a:spcBef>
          <a:spcPct val="0"/>
        </a:spcBef>
        <a:spcAft>
          <a:spcPct val="0"/>
        </a:spcAft>
        <a:defRPr sz="2400">
          <a:solidFill>
            <a:schemeClr val="tx2"/>
          </a:solidFill>
          <a:latin typeface="Arial" pitchFamily="34" charset="0"/>
        </a:defRPr>
      </a:lvl7pPr>
      <a:lvl8pPr marL="1371600" algn="l" rtl="0" eaLnBrk="0" fontAlgn="base" hangingPunct="0">
        <a:lnSpc>
          <a:spcPct val="90000"/>
        </a:lnSpc>
        <a:spcBef>
          <a:spcPct val="0"/>
        </a:spcBef>
        <a:spcAft>
          <a:spcPct val="0"/>
        </a:spcAft>
        <a:defRPr sz="2400">
          <a:solidFill>
            <a:schemeClr val="tx2"/>
          </a:solidFill>
          <a:latin typeface="Arial" pitchFamily="34" charset="0"/>
        </a:defRPr>
      </a:lvl8pPr>
      <a:lvl9pPr marL="1828800" algn="l" rtl="0" eaLnBrk="0" fontAlgn="base" hangingPunct="0">
        <a:lnSpc>
          <a:spcPct val="90000"/>
        </a:lnSpc>
        <a:spcBef>
          <a:spcPct val="0"/>
        </a:spcBef>
        <a:spcAft>
          <a:spcPct val="0"/>
        </a:spcAft>
        <a:defRPr sz="2400">
          <a:solidFill>
            <a:schemeClr val="tx2"/>
          </a:solidFill>
          <a:latin typeface="Arial" pitchFamily="34" charset="0"/>
        </a:defRPr>
      </a:lvl9pPr>
    </p:titleStyle>
    <p:bodyStyle>
      <a:lvl1pPr marL="266700" indent="-266700" algn="l" rtl="0" eaLnBrk="0" fontAlgn="base" hangingPunct="0">
        <a:lnSpc>
          <a:spcPct val="90000"/>
        </a:lnSpc>
        <a:spcBef>
          <a:spcPct val="25000"/>
        </a:spcBef>
        <a:spcAft>
          <a:spcPct val="0"/>
        </a:spcAft>
        <a:buClr>
          <a:schemeClr val="tx2"/>
        </a:buClr>
        <a:buSzPct val="80000"/>
        <a:buFont typeface="Wingdings" pitchFamily="2" charset="2"/>
        <a:buChar char="n"/>
        <a:defRPr sz="2000">
          <a:solidFill>
            <a:schemeClr val="tx1"/>
          </a:solidFill>
          <a:latin typeface="+mn-lt"/>
          <a:ea typeface="+mn-ea"/>
          <a:cs typeface="+mn-cs"/>
        </a:defRPr>
      </a:lvl1pPr>
      <a:lvl2pPr marL="554038" indent="-198438" algn="l" rtl="0" eaLnBrk="0" fontAlgn="base" hangingPunct="0">
        <a:lnSpc>
          <a:spcPct val="90000"/>
        </a:lnSpc>
        <a:spcBef>
          <a:spcPct val="20000"/>
        </a:spcBef>
        <a:spcAft>
          <a:spcPct val="0"/>
        </a:spcAft>
        <a:buChar char="–"/>
        <a:defRPr sz="2000">
          <a:solidFill>
            <a:schemeClr val="tx2"/>
          </a:solidFill>
          <a:latin typeface="+mn-lt"/>
        </a:defRPr>
      </a:lvl2pPr>
      <a:lvl3pPr marL="808038" indent="-176213" algn="l" rtl="0" eaLnBrk="0" fontAlgn="base" hangingPunct="0">
        <a:lnSpc>
          <a:spcPct val="90000"/>
        </a:lnSpc>
        <a:spcBef>
          <a:spcPct val="20000"/>
        </a:spcBef>
        <a:spcAft>
          <a:spcPct val="0"/>
        </a:spcAft>
        <a:buClr>
          <a:schemeClr val="tx1"/>
        </a:buClr>
        <a:buFont typeface="Arial" pitchFamily="34" charset="0"/>
        <a:buChar char="–"/>
        <a:defRPr>
          <a:solidFill>
            <a:schemeClr val="tx1"/>
          </a:solidFill>
          <a:latin typeface="+mn-lt"/>
        </a:defRPr>
      </a:lvl3pPr>
      <a:lvl4pPr marL="1079500" indent="-174625" algn="l" rtl="0" eaLnBrk="0" fontAlgn="base" hangingPunct="0">
        <a:lnSpc>
          <a:spcPct val="90000"/>
        </a:lnSpc>
        <a:spcBef>
          <a:spcPct val="20000"/>
        </a:spcBef>
        <a:spcAft>
          <a:spcPct val="0"/>
        </a:spcAft>
        <a:buChar char="–"/>
        <a:defRPr sz="1600">
          <a:solidFill>
            <a:schemeClr val="tx1"/>
          </a:solidFill>
          <a:latin typeface="+mn-lt"/>
        </a:defRPr>
      </a:lvl4pPr>
      <a:lvl5pPr marL="13525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5pPr>
      <a:lvl6pPr marL="18097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6pPr>
      <a:lvl7pPr marL="22669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7pPr>
      <a:lvl8pPr marL="27241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8pPr>
      <a:lvl9pPr marL="31813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9029" name="Rectangle 5"/>
          <p:cNvSpPr>
            <a:spLocks noGrp="1" noChangeArrowheads="1"/>
          </p:cNvSpPr>
          <p:nvPr>
            <p:ph type="dt" sz="quarter" idx="2"/>
          </p:nvPr>
        </p:nvSpPr>
        <p:spPr bwMode="auto">
          <a:xfrm>
            <a:off x="1763713" y="6499225"/>
            <a:ext cx="1055687" cy="222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700" smtClean="0">
                <a:solidFill>
                  <a:schemeClr val="bg2"/>
                </a:solidFill>
              </a:defRPr>
            </a:lvl1pPr>
          </a:lstStyle>
          <a:p>
            <a:pPr>
              <a:defRPr/>
            </a:pPr>
            <a:endParaRPr lang="en-GB" dirty="0"/>
          </a:p>
        </p:txBody>
      </p:sp>
      <p:sp>
        <p:nvSpPr>
          <p:cNvPr id="129032" name="Rectangle 8"/>
          <p:cNvSpPr>
            <a:spLocks noGrp="1" noChangeArrowheads="1"/>
          </p:cNvSpPr>
          <p:nvPr>
            <p:ph type="sldNum" sz="quarter" idx="4"/>
          </p:nvPr>
        </p:nvSpPr>
        <p:spPr bwMode="auto">
          <a:xfrm>
            <a:off x="8242300" y="6499225"/>
            <a:ext cx="647700" cy="222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700" smtClean="0">
                <a:solidFill>
                  <a:schemeClr val="bg2"/>
                </a:solidFill>
              </a:defRPr>
            </a:lvl1pPr>
          </a:lstStyle>
          <a:p>
            <a:pPr>
              <a:defRPr/>
            </a:pPr>
            <a:fld id="{1F3784F7-A966-4CE6-B75B-88762B7E859B}" type="slidenum">
              <a:rPr lang="en-GB"/>
              <a:pPr>
                <a:defRPr/>
              </a:pPr>
              <a:t>‹#›</a:t>
            </a:fld>
            <a:endParaRPr lang="en-GB"/>
          </a:p>
        </p:txBody>
      </p:sp>
      <p:pic>
        <p:nvPicPr>
          <p:cNvPr id="2" name="1 Imagen"/>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251520" y="188640"/>
            <a:ext cx="1419423" cy="676369"/>
          </a:xfrm>
          <a:prstGeom prst="rect">
            <a:avLst/>
          </a:prstGeom>
        </p:spPr>
      </p:pic>
    </p:spTree>
  </p:cSld>
  <p:clrMap bg1="lt1" tx1="dk1" bg2="lt2" tx2="dk2" accent1="accent1" accent2="accent2" accent3="accent3" accent4="accent4" accent5="accent5" accent6="accent6" hlink="hlink" folHlink="folHlink"/>
  <p:sldLayoutIdLst>
    <p:sldLayoutId id="2147483741" r:id="rId1"/>
    <p:sldLayoutId id="2147483742" r:id="rId2"/>
    <p:sldLayoutId id="2147483744" r:id="rId3"/>
    <p:sldLayoutId id="2147483745" r:id="rId4"/>
    <p:sldLayoutId id="2147483746" r:id="rId5"/>
    <p:sldLayoutId id="2147483747" r:id="rId6"/>
    <p:sldLayoutId id="2147483748" r:id="rId7"/>
    <p:sldLayoutId id="2147483749" r:id="rId8"/>
    <p:sldLayoutId id="2147483750" r:id="rId9"/>
  </p:sldLayoutIdLst>
  <p:hf hdr="0" dt="0"/>
  <p:txStyles>
    <p:titleStyle>
      <a:lvl1pPr algn="l" rtl="0" eaLnBrk="0" fontAlgn="base" hangingPunct="0">
        <a:lnSpc>
          <a:spcPct val="90000"/>
        </a:lnSpc>
        <a:spcBef>
          <a:spcPct val="0"/>
        </a:spcBef>
        <a:spcAft>
          <a:spcPct val="0"/>
        </a:spcAft>
        <a:defRPr sz="2400">
          <a:solidFill>
            <a:schemeClr val="tx2"/>
          </a:solidFill>
          <a:latin typeface="+mj-lt"/>
          <a:ea typeface="+mj-ea"/>
          <a:cs typeface="+mj-cs"/>
        </a:defRPr>
      </a:lvl1pPr>
      <a:lvl2pPr algn="l" rtl="0" eaLnBrk="0" fontAlgn="base" hangingPunct="0">
        <a:lnSpc>
          <a:spcPct val="90000"/>
        </a:lnSpc>
        <a:spcBef>
          <a:spcPct val="0"/>
        </a:spcBef>
        <a:spcAft>
          <a:spcPct val="0"/>
        </a:spcAft>
        <a:defRPr sz="2400">
          <a:solidFill>
            <a:schemeClr val="tx2"/>
          </a:solidFill>
          <a:latin typeface="Arial" pitchFamily="34" charset="0"/>
        </a:defRPr>
      </a:lvl2pPr>
      <a:lvl3pPr algn="l" rtl="0" eaLnBrk="0" fontAlgn="base" hangingPunct="0">
        <a:lnSpc>
          <a:spcPct val="90000"/>
        </a:lnSpc>
        <a:spcBef>
          <a:spcPct val="0"/>
        </a:spcBef>
        <a:spcAft>
          <a:spcPct val="0"/>
        </a:spcAft>
        <a:defRPr sz="2400">
          <a:solidFill>
            <a:schemeClr val="tx2"/>
          </a:solidFill>
          <a:latin typeface="Arial" pitchFamily="34" charset="0"/>
        </a:defRPr>
      </a:lvl3pPr>
      <a:lvl4pPr algn="l" rtl="0" eaLnBrk="0" fontAlgn="base" hangingPunct="0">
        <a:lnSpc>
          <a:spcPct val="90000"/>
        </a:lnSpc>
        <a:spcBef>
          <a:spcPct val="0"/>
        </a:spcBef>
        <a:spcAft>
          <a:spcPct val="0"/>
        </a:spcAft>
        <a:defRPr sz="2400">
          <a:solidFill>
            <a:schemeClr val="tx2"/>
          </a:solidFill>
          <a:latin typeface="Arial" pitchFamily="34" charset="0"/>
        </a:defRPr>
      </a:lvl4pPr>
      <a:lvl5pPr algn="l" rtl="0" eaLnBrk="0" fontAlgn="base" hangingPunct="0">
        <a:lnSpc>
          <a:spcPct val="90000"/>
        </a:lnSpc>
        <a:spcBef>
          <a:spcPct val="0"/>
        </a:spcBef>
        <a:spcAft>
          <a:spcPct val="0"/>
        </a:spcAft>
        <a:defRPr sz="2400">
          <a:solidFill>
            <a:schemeClr val="tx2"/>
          </a:solidFill>
          <a:latin typeface="Arial" pitchFamily="34" charset="0"/>
        </a:defRPr>
      </a:lvl5pPr>
      <a:lvl6pPr marL="457200" algn="l" rtl="0" eaLnBrk="0" fontAlgn="base" hangingPunct="0">
        <a:lnSpc>
          <a:spcPct val="90000"/>
        </a:lnSpc>
        <a:spcBef>
          <a:spcPct val="0"/>
        </a:spcBef>
        <a:spcAft>
          <a:spcPct val="0"/>
        </a:spcAft>
        <a:defRPr sz="2400">
          <a:solidFill>
            <a:schemeClr val="tx2"/>
          </a:solidFill>
          <a:latin typeface="Arial" pitchFamily="34" charset="0"/>
        </a:defRPr>
      </a:lvl6pPr>
      <a:lvl7pPr marL="914400" algn="l" rtl="0" eaLnBrk="0" fontAlgn="base" hangingPunct="0">
        <a:lnSpc>
          <a:spcPct val="90000"/>
        </a:lnSpc>
        <a:spcBef>
          <a:spcPct val="0"/>
        </a:spcBef>
        <a:spcAft>
          <a:spcPct val="0"/>
        </a:spcAft>
        <a:defRPr sz="2400">
          <a:solidFill>
            <a:schemeClr val="tx2"/>
          </a:solidFill>
          <a:latin typeface="Arial" pitchFamily="34" charset="0"/>
        </a:defRPr>
      </a:lvl7pPr>
      <a:lvl8pPr marL="1371600" algn="l" rtl="0" eaLnBrk="0" fontAlgn="base" hangingPunct="0">
        <a:lnSpc>
          <a:spcPct val="90000"/>
        </a:lnSpc>
        <a:spcBef>
          <a:spcPct val="0"/>
        </a:spcBef>
        <a:spcAft>
          <a:spcPct val="0"/>
        </a:spcAft>
        <a:defRPr sz="2400">
          <a:solidFill>
            <a:schemeClr val="tx2"/>
          </a:solidFill>
          <a:latin typeface="Arial" pitchFamily="34" charset="0"/>
        </a:defRPr>
      </a:lvl8pPr>
      <a:lvl9pPr marL="1828800" algn="l" rtl="0" eaLnBrk="0" fontAlgn="base" hangingPunct="0">
        <a:lnSpc>
          <a:spcPct val="90000"/>
        </a:lnSpc>
        <a:spcBef>
          <a:spcPct val="0"/>
        </a:spcBef>
        <a:spcAft>
          <a:spcPct val="0"/>
        </a:spcAft>
        <a:defRPr sz="2400">
          <a:solidFill>
            <a:schemeClr val="tx2"/>
          </a:solidFill>
          <a:latin typeface="Arial" pitchFamily="34" charset="0"/>
        </a:defRPr>
      </a:lvl9pPr>
    </p:titleStyle>
    <p:bodyStyle>
      <a:lvl1pPr marL="266700" indent="-266700" algn="l" rtl="0" eaLnBrk="0" fontAlgn="base" hangingPunct="0">
        <a:lnSpc>
          <a:spcPct val="90000"/>
        </a:lnSpc>
        <a:spcBef>
          <a:spcPct val="25000"/>
        </a:spcBef>
        <a:spcAft>
          <a:spcPct val="0"/>
        </a:spcAft>
        <a:buClr>
          <a:schemeClr val="bg2"/>
        </a:buClr>
        <a:buSzPct val="80000"/>
        <a:buFont typeface="Wingdings" pitchFamily="2" charset="2"/>
        <a:buChar char="n"/>
        <a:defRPr sz="2000">
          <a:solidFill>
            <a:schemeClr val="tx1"/>
          </a:solidFill>
          <a:latin typeface="+mn-lt"/>
          <a:ea typeface="+mn-ea"/>
          <a:cs typeface="+mn-cs"/>
        </a:defRPr>
      </a:lvl1pPr>
      <a:lvl2pPr marL="544513" indent="-188913" algn="l" rtl="0" eaLnBrk="0" fontAlgn="base" hangingPunct="0">
        <a:lnSpc>
          <a:spcPct val="90000"/>
        </a:lnSpc>
        <a:spcBef>
          <a:spcPct val="20000"/>
        </a:spcBef>
        <a:spcAft>
          <a:spcPct val="0"/>
        </a:spcAft>
        <a:buChar char="–"/>
        <a:defRPr sz="2000">
          <a:solidFill>
            <a:schemeClr val="bg2"/>
          </a:solidFill>
          <a:latin typeface="+mn-lt"/>
        </a:defRPr>
      </a:lvl2pPr>
      <a:lvl3pPr marL="808038" indent="-166688" algn="l" rtl="0" eaLnBrk="0" fontAlgn="base" hangingPunct="0">
        <a:lnSpc>
          <a:spcPct val="90000"/>
        </a:lnSpc>
        <a:spcBef>
          <a:spcPct val="20000"/>
        </a:spcBef>
        <a:spcAft>
          <a:spcPct val="0"/>
        </a:spcAft>
        <a:buClr>
          <a:schemeClr val="tx1"/>
        </a:buClr>
        <a:buFont typeface="Arial" pitchFamily="34" charset="0"/>
        <a:buChar char="–"/>
        <a:defRPr>
          <a:solidFill>
            <a:schemeClr val="tx1"/>
          </a:solidFill>
          <a:latin typeface="+mn-lt"/>
        </a:defRPr>
      </a:lvl3pPr>
      <a:lvl4pPr marL="1069975" indent="-155575"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4pPr>
      <a:lvl5pPr marL="13525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5pPr>
      <a:lvl6pPr marL="18097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6pPr>
      <a:lvl7pPr marL="22669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7pPr>
      <a:lvl8pPr marL="27241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8pPr>
      <a:lvl9pPr marL="31813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1 Imagen"/>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07504" y="188640"/>
            <a:ext cx="1419423" cy="676369"/>
          </a:xfrm>
          <a:prstGeom prst="rect">
            <a:avLst/>
          </a:prstGeom>
        </p:spPr>
      </p:pic>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8" r:id="rId6"/>
    <p:sldLayoutId id="2147483759" r:id="rId7"/>
    <p:sldLayoutId id="2147483760" r:id="rId8"/>
    <p:sldLayoutId id="2147483761" r:id="rId9"/>
    <p:sldLayoutId id="2147483762" r:id="rId10"/>
  </p:sldLayoutIdLst>
  <p:hf hdr="0" dt="0"/>
  <p:txStyles>
    <p:titleStyle>
      <a:lvl1pPr algn="l" rtl="0" eaLnBrk="0" fontAlgn="base" hangingPunct="0">
        <a:lnSpc>
          <a:spcPct val="90000"/>
        </a:lnSpc>
        <a:spcBef>
          <a:spcPct val="0"/>
        </a:spcBef>
        <a:spcAft>
          <a:spcPct val="0"/>
        </a:spcAft>
        <a:defRPr sz="2400">
          <a:solidFill>
            <a:schemeClr val="tx2"/>
          </a:solidFill>
          <a:latin typeface="+mj-lt"/>
          <a:ea typeface="+mj-ea"/>
          <a:cs typeface="+mj-cs"/>
        </a:defRPr>
      </a:lvl1pPr>
      <a:lvl2pPr algn="l" rtl="0" eaLnBrk="0" fontAlgn="base" hangingPunct="0">
        <a:lnSpc>
          <a:spcPct val="90000"/>
        </a:lnSpc>
        <a:spcBef>
          <a:spcPct val="0"/>
        </a:spcBef>
        <a:spcAft>
          <a:spcPct val="0"/>
        </a:spcAft>
        <a:defRPr sz="2400">
          <a:solidFill>
            <a:schemeClr val="tx2"/>
          </a:solidFill>
          <a:latin typeface="Arial" pitchFamily="34" charset="0"/>
        </a:defRPr>
      </a:lvl2pPr>
      <a:lvl3pPr algn="l" rtl="0" eaLnBrk="0" fontAlgn="base" hangingPunct="0">
        <a:lnSpc>
          <a:spcPct val="90000"/>
        </a:lnSpc>
        <a:spcBef>
          <a:spcPct val="0"/>
        </a:spcBef>
        <a:spcAft>
          <a:spcPct val="0"/>
        </a:spcAft>
        <a:defRPr sz="2400">
          <a:solidFill>
            <a:schemeClr val="tx2"/>
          </a:solidFill>
          <a:latin typeface="Arial" pitchFamily="34" charset="0"/>
        </a:defRPr>
      </a:lvl3pPr>
      <a:lvl4pPr algn="l" rtl="0" eaLnBrk="0" fontAlgn="base" hangingPunct="0">
        <a:lnSpc>
          <a:spcPct val="90000"/>
        </a:lnSpc>
        <a:spcBef>
          <a:spcPct val="0"/>
        </a:spcBef>
        <a:spcAft>
          <a:spcPct val="0"/>
        </a:spcAft>
        <a:defRPr sz="2400">
          <a:solidFill>
            <a:schemeClr val="tx2"/>
          </a:solidFill>
          <a:latin typeface="Arial" pitchFamily="34" charset="0"/>
        </a:defRPr>
      </a:lvl4pPr>
      <a:lvl5pPr algn="l" rtl="0" eaLnBrk="0" fontAlgn="base" hangingPunct="0">
        <a:lnSpc>
          <a:spcPct val="90000"/>
        </a:lnSpc>
        <a:spcBef>
          <a:spcPct val="0"/>
        </a:spcBef>
        <a:spcAft>
          <a:spcPct val="0"/>
        </a:spcAft>
        <a:defRPr sz="2400">
          <a:solidFill>
            <a:schemeClr val="tx2"/>
          </a:solidFill>
          <a:latin typeface="Arial" pitchFamily="34" charset="0"/>
        </a:defRPr>
      </a:lvl5pPr>
      <a:lvl6pPr marL="457200" algn="l" rtl="0" eaLnBrk="0" fontAlgn="base" hangingPunct="0">
        <a:lnSpc>
          <a:spcPct val="90000"/>
        </a:lnSpc>
        <a:spcBef>
          <a:spcPct val="0"/>
        </a:spcBef>
        <a:spcAft>
          <a:spcPct val="0"/>
        </a:spcAft>
        <a:defRPr sz="2400">
          <a:solidFill>
            <a:schemeClr val="tx2"/>
          </a:solidFill>
          <a:latin typeface="Arial" pitchFamily="34" charset="0"/>
        </a:defRPr>
      </a:lvl6pPr>
      <a:lvl7pPr marL="914400" algn="l" rtl="0" eaLnBrk="0" fontAlgn="base" hangingPunct="0">
        <a:lnSpc>
          <a:spcPct val="90000"/>
        </a:lnSpc>
        <a:spcBef>
          <a:spcPct val="0"/>
        </a:spcBef>
        <a:spcAft>
          <a:spcPct val="0"/>
        </a:spcAft>
        <a:defRPr sz="2400">
          <a:solidFill>
            <a:schemeClr val="tx2"/>
          </a:solidFill>
          <a:latin typeface="Arial" pitchFamily="34" charset="0"/>
        </a:defRPr>
      </a:lvl7pPr>
      <a:lvl8pPr marL="1371600" algn="l" rtl="0" eaLnBrk="0" fontAlgn="base" hangingPunct="0">
        <a:lnSpc>
          <a:spcPct val="90000"/>
        </a:lnSpc>
        <a:spcBef>
          <a:spcPct val="0"/>
        </a:spcBef>
        <a:spcAft>
          <a:spcPct val="0"/>
        </a:spcAft>
        <a:defRPr sz="2400">
          <a:solidFill>
            <a:schemeClr val="tx2"/>
          </a:solidFill>
          <a:latin typeface="Arial" pitchFamily="34" charset="0"/>
        </a:defRPr>
      </a:lvl8pPr>
      <a:lvl9pPr marL="1828800" algn="l" rtl="0" eaLnBrk="0" fontAlgn="base" hangingPunct="0">
        <a:lnSpc>
          <a:spcPct val="90000"/>
        </a:lnSpc>
        <a:spcBef>
          <a:spcPct val="0"/>
        </a:spcBef>
        <a:spcAft>
          <a:spcPct val="0"/>
        </a:spcAft>
        <a:defRPr sz="2400">
          <a:solidFill>
            <a:schemeClr val="tx2"/>
          </a:solidFill>
          <a:latin typeface="Arial" pitchFamily="34" charset="0"/>
        </a:defRPr>
      </a:lvl9pPr>
    </p:titleStyle>
    <p:bodyStyle>
      <a:lvl1pPr marL="266700" indent="-266700" algn="l" rtl="0" eaLnBrk="0" fontAlgn="base" hangingPunct="0">
        <a:lnSpc>
          <a:spcPct val="90000"/>
        </a:lnSpc>
        <a:spcBef>
          <a:spcPct val="25000"/>
        </a:spcBef>
        <a:spcAft>
          <a:spcPct val="0"/>
        </a:spcAft>
        <a:buClr>
          <a:schemeClr val="bg2"/>
        </a:buClr>
        <a:buSzPct val="80000"/>
        <a:buFont typeface="Wingdings" pitchFamily="2" charset="2"/>
        <a:buChar char="n"/>
        <a:defRPr sz="2000">
          <a:solidFill>
            <a:schemeClr val="tx1"/>
          </a:solidFill>
          <a:latin typeface="+mn-lt"/>
          <a:ea typeface="+mn-ea"/>
          <a:cs typeface="+mn-cs"/>
        </a:defRPr>
      </a:lvl1pPr>
      <a:lvl2pPr marL="544513" indent="-188913" algn="l" rtl="0" eaLnBrk="0" fontAlgn="base" hangingPunct="0">
        <a:lnSpc>
          <a:spcPct val="90000"/>
        </a:lnSpc>
        <a:spcBef>
          <a:spcPct val="20000"/>
        </a:spcBef>
        <a:spcAft>
          <a:spcPct val="0"/>
        </a:spcAft>
        <a:buChar char="–"/>
        <a:defRPr sz="2000">
          <a:solidFill>
            <a:schemeClr val="bg2"/>
          </a:solidFill>
          <a:latin typeface="+mn-lt"/>
        </a:defRPr>
      </a:lvl2pPr>
      <a:lvl3pPr marL="796925" indent="-155575" algn="l" rtl="0" eaLnBrk="0" fontAlgn="base" hangingPunct="0">
        <a:lnSpc>
          <a:spcPct val="90000"/>
        </a:lnSpc>
        <a:spcBef>
          <a:spcPct val="20000"/>
        </a:spcBef>
        <a:spcAft>
          <a:spcPct val="0"/>
        </a:spcAft>
        <a:buClr>
          <a:schemeClr val="tx1"/>
        </a:buClr>
        <a:buFont typeface="Arial" pitchFamily="34" charset="0"/>
        <a:buChar char="–"/>
        <a:defRPr>
          <a:solidFill>
            <a:schemeClr val="tx1"/>
          </a:solidFill>
          <a:latin typeface="+mn-lt"/>
        </a:defRPr>
      </a:lvl3pPr>
      <a:lvl4pPr marL="1069975" indent="-165100"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4pPr>
      <a:lvl5pPr marL="1352550" indent="-176213"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5pPr>
      <a:lvl6pPr marL="1809750" indent="-176213"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6pPr>
      <a:lvl7pPr marL="2266950" indent="-176213"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7pPr>
      <a:lvl8pPr marL="2724150" indent="-176213"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8pPr>
      <a:lvl9pPr marL="3181350" indent="-176213"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89124" name="Rectangle 4"/>
          <p:cNvSpPr>
            <a:spLocks noGrp="1" noChangeArrowheads="1"/>
          </p:cNvSpPr>
          <p:nvPr>
            <p:ph type="dt" sz="quarter" idx="2"/>
          </p:nvPr>
        </p:nvSpPr>
        <p:spPr bwMode="auto">
          <a:xfrm>
            <a:off x="1763713" y="6499225"/>
            <a:ext cx="1055687" cy="222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700" smtClean="0">
                <a:solidFill>
                  <a:schemeClr val="bg2"/>
                </a:solidFill>
              </a:defRPr>
            </a:lvl1pPr>
          </a:lstStyle>
          <a:p>
            <a:pPr>
              <a:defRPr/>
            </a:pPr>
            <a:endParaRPr lang="en-GB"/>
          </a:p>
        </p:txBody>
      </p:sp>
      <p:sp>
        <p:nvSpPr>
          <p:cNvPr id="389126" name="Rectangle 6"/>
          <p:cNvSpPr>
            <a:spLocks noGrp="1" noChangeArrowheads="1"/>
          </p:cNvSpPr>
          <p:nvPr>
            <p:ph type="ftr" sz="quarter" idx="3"/>
          </p:nvPr>
        </p:nvSpPr>
        <p:spPr bwMode="auto">
          <a:xfrm>
            <a:off x="254000" y="6499225"/>
            <a:ext cx="1530350" cy="222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700" smtClean="0">
                <a:solidFill>
                  <a:schemeClr val="bg2"/>
                </a:solidFill>
              </a:defRPr>
            </a:lvl1pPr>
          </a:lstStyle>
          <a:p>
            <a:pPr>
              <a:defRPr/>
            </a:pPr>
            <a:r>
              <a:rPr lang="en-GB"/>
              <a:t>© SABMiller plc 2009</a:t>
            </a:r>
          </a:p>
        </p:txBody>
      </p:sp>
      <p:sp>
        <p:nvSpPr>
          <p:cNvPr id="389127" name="Rectangle 7"/>
          <p:cNvSpPr>
            <a:spLocks noGrp="1" noChangeArrowheads="1"/>
          </p:cNvSpPr>
          <p:nvPr>
            <p:ph type="sldNum" sz="quarter" idx="4"/>
          </p:nvPr>
        </p:nvSpPr>
        <p:spPr bwMode="auto">
          <a:xfrm>
            <a:off x="8242300" y="6499225"/>
            <a:ext cx="647700" cy="222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700" smtClean="0">
                <a:solidFill>
                  <a:schemeClr val="bg2"/>
                </a:solidFill>
              </a:defRPr>
            </a:lvl1pPr>
          </a:lstStyle>
          <a:p>
            <a:pPr>
              <a:defRPr/>
            </a:pPr>
            <a:fld id="{B81346ED-2519-4C66-B147-392917FE9A32}" type="slidenum">
              <a:rPr lang="en-GB"/>
              <a:pPr>
                <a:defRPr/>
              </a:pPr>
              <a:t>‹#›</a:t>
            </a:fld>
            <a:endParaRPr lang="en-GB"/>
          </a:p>
        </p:txBody>
      </p:sp>
      <p:sp>
        <p:nvSpPr>
          <p:cNvPr id="389132" name="Rectangle 12"/>
          <p:cNvSpPr>
            <a:spLocks noChangeArrowheads="1"/>
          </p:cNvSpPr>
          <p:nvPr/>
        </p:nvSpPr>
        <p:spPr bwMode="auto">
          <a:xfrm>
            <a:off x="3543300" y="6567488"/>
            <a:ext cx="3641725" cy="214312"/>
          </a:xfrm>
          <a:prstGeom prst="rect">
            <a:avLst/>
          </a:prstGeom>
          <a:noFill/>
          <a:ln w="9525">
            <a:noFill/>
            <a:miter lim="800000"/>
            <a:headEnd/>
            <a:tailEnd/>
          </a:ln>
          <a:effectLst/>
        </p:spPr>
        <p:txBody>
          <a:bodyPr lIns="0" tIns="0" rIns="0" bIns="0"/>
          <a:lstStyle/>
          <a:p>
            <a:pPr eaLnBrk="0" hangingPunct="0">
              <a:defRPr/>
            </a:pPr>
            <a:r>
              <a:rPr lang="en-GB" sz="700">
                <a:solidFill>
                  <a:schemeClr val="bg2"/>
                </a:solidFill>
              </a:rPr>
              <a:t>Insert presentation title here or name of company the presentation is for</a:t>
            </a:r>
            <a:endParaRPr lang="en-GB" sz="700" b="1">
              <a:solidFill>
                <a:schemeClr val="bg2"/>
              </a:solidFill>
            </a:endParaRPr>
          </a:p>
        </p:txBody>
      </p:sp>
      <p:pic>
        <p:nvPicPr>
          <p:cNvPr id="2" name="1 Imagen"/>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539552" y="332656"/>
            <a:ext cx="1419423" cy="676369"/>
          </a:xfrm>
          <a:prstGeom prst="rect">
            <a:avLst/>
          </a:prstGeom>
        </p:spPr>
      </p:pic>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hf hdr="0" dt="0"/>
  <p:txStyles>
    <p:titleStyle>
      <a:lvl1pPr algn="l" rtl="0" eaLnBrk="0" fontAlgn="base" hangingPunct="0">
        <a:lnSpc>
          <a:spcPct val="90000"/>
        </a:lnSpc>
        <a:spcBef>
          <a:spcPct val="0"/>
        </a:spcBef>
        <a:spcAft>
          <a:spcPct val="0"/>
        </a:spcAft>
        <a:defRPr sz="2400">
          <a:solidFill>
            <a:schemeClr val="tx2"/>
          </a:solidFill>
          <a:latin typeface="+mj-lt"/>
          <a:ea typeface="+mj-ea"/>
          <a:cs typeface="+mj-cs"/>
        </a:defRPr>
      </a:lvl1pPr>
      <a:lvl2pPr algn="l" rtl="0" eaLnBrk="0" fontAlgn="base" hangingPunct="0">
        <a:lnSpc>
          <a:spcPct val="90000"/>
        </a:lnSpc>
        <a:spcBef>
          <a:spcPct val="0"/>
        </a:spcBef>
        <a:spcAft>
          <a:spcPct val="0"/>
        </a:spcAft>
        <a:defRPr sz="2400">
          <a:solidFill>
            <a:schemeClr val="tx2"/>
          </a:solidFill>
          <a:latin typeface="Arial" pitchFamily="34" charset="0"/>
        </a:defRPr>
      </a:lvl2pPr>
      <a:lvl3pPr algn="l" rtl="0" eaLnBrk="0" fontAlgn="base" hangingPunct="0">
        <a:lnSpc>
          <a:spcPct val="90000"/>
        </a:lnSpc>
        <a:spcBef>
          <a:spcPct val="0"/>
        </a:spcBef>
        <a:spcAft>
          <a:spcPct val="0"/>
        </a:spcAft>
        <a:defRPr sz="2400">
          <a:solidFill>
            <a:schemeClr val="tx2"/>
          </a:solidFill>
          <a:latin typeface="Arial" pitchFamily="34" charset="0"/>
        </a:defRPr>
      </a:lvl3pPr>
      <a:lvl4pPr algn="l" rtl="0" eaLnBrk="0" fontAlgn="base" hangingPunct="0">
        <a:lnSpc>
          <a:spcPct val="90000"/>
        </a:lnSpc>
        <a:spcBef>
          <a:spcPct val="0"/>
        </a:spcBef>
        <a:spcAft>
          <a:spcPct val="0"/>
        </a:spcAft>
        <a:defRPr sz="2400">
          <a:solidFill>
            <a:schemeClr val="tx2"/>
          </a:solidFill>
          <a:latin typeface="Arial" pitchFamily="34" charset="0"/>
        </a:defRPr>
      </a:lvl4pPr>
      <a:lvl5pPr algn="l" rtl="0" eaLnBrk="0" fontAlgn="base" hangingPunct="0">
        <a:lnSpc>
          <a:spcPct val="90000"/>
        </a:lnSpc>
        <a:spcBef>
          <a:spcPct val="0"/>
        </a:spcBef>
        <a:spcAft>
          <a:spcPct val="0"/>
        </a:spcAft>
        <a:defRPr sz="2400">
          <a:solidFill>
            <a:schemeClr val="tx2"/>
          </a:solidFill>
          <a:latin typeface="Arial" pitchFamily="34" charset="0"/>
        </a:defRPr>
      </a:lvl5pPr>
      <a:lvl6pPr marL="457200" algn="l" rtl="0" eaLnBrk="0" fontAlgn="base" hangingPunct="0">
        <a:lnSpc>
          <a:spcPct val="90000"/>
        </a:lnSpc>
        <a:spcBef>
          <a:spcPct val="0"/>
        </a:spcBef>
        <a:spcAft>
          <a:spcPct val="0"/>
        </a:spcAft>
        <a:defRPr sz="2400">
          <a:solidFill>
            <a:schemeClr val="tx2"/>
          </a:solidFill>
          <a:latin typeface="Arial" pitchFamily="34" charset="0"/>
        </a:defRPr>
      </a:lvl6pPr>
      <a:lvl7pPr marL="914400" algn="l" rtl="0" eaLnBrk="0" fontAlgn="base" hangingPunct="0">
        <a:lnSpc>
          <a:spcPct val="90000"/>
        </a:lnSpc>
        <a:spcBef>
          <a:spcPct val="0"/>
        </a:spcBef>
        <a:spcAft>
          <a:spcPct val="0"/>
        </a:spcAft>
        <a:defRPr sz="2400">
          <a:solidFill>
            <a:schemeClr val="tx2"/>
          </a:solidFill>
          <a:latin typeface="Arial" pitchFamily="34" charset="0"/>
        </a:defRPr>
      </a:lvl7pPr>
      <a:lvl8pPr marL="1371600" algn="l" rtl="0" eaLnBrk="0" fontAlgn="base" hangingPunct="0">
        <a:lnSpc>
          <a:spcPct val="90000"/>
        </a:lnSpc>
        <a:spcBef>
          <a:spcPct val="0"/>
        </a:spcBef>
        <a:spcAft>
          <a:spcPct val="0"/>
        </a:spcAft>
        <a:defRPr sz="2400">
          <a:solidFill>
            <a:schemeClr val="tx2"/>
          </a:solidFill>
          <a:latin typeface="Arial" pitchFamily="34" charset="0"/>
        </a:defRPr>
      </a:lvl8pPr>
      <a:lvl9pPr marL="1828800" algn="l" rtl="0" eaLnBrk="0" fontAlgn="base" hangingPunct="0">
        <a:lnSpc>
          <a:spcPct val="90000"/>
        </a:lnSpc>
        <a:spcBef>
          <a:spcPct val="0"/>
        </a:spcBef>
        <a:spcAft>
          <a:spcPct val="0"/>
        </a:spcAft>
        <a:defRPr sz="2400">
          <a:solidFill>
            <a:schemeClr val="tx2"/>
          </a:solidFill>
          <a:latin typeface="Arial" pitchFamily="34" charset="0"/>
        </a:defRPr>
      </a:lvl9pPr>
    </p:titleStyle>
    <p:bodyStyle>
      <a:lvl1pPr marL="266700" indent="-266700" algn="l" rtl="0" eaLnBrk="0" fontAlgn="base" hangingPunct="0">
        <a:lnSpc>
          <a:spcPct val="90000"/>
        </a:lnSpc>
        <a:spcBef>
          <a:spcPct val="25000"/>
        </a:spcBef>
        <a:spcAft>
          <a:spcPct val="0"/>
        </a:spcAft>
        <a:buClr>
          <a:schemeClr val="bg2"/>
        </a:buClr>
        <a:buSzPct val="80000"/>
        <a:buFont typeface="Wingdings" pitchFamily="2" charset="2"/>
        <a:buChar char="n"/>
        <a:defRPr sz="2000">
          <a:solidFill>
            <a:schemeClr val="tx1"/>
          </a:solidFill>
          <a:latin typeface="+mn-lt"/>
          <a:ea typeface="+mn-ea"/>
          <a:cs typeface="+mn-cs"/>
        </a:defRPr>
      </a:lvl1pPr>
      <a:lvl2pPr marL="544513" indent="-188913" algn="l" rtl="0" eaLnBrk="0" fontAlgn="base" hangingPunct="0">
        <a:lnSpc>
          <a:spcPct val="90000"/>
        </a:lnSpc>
        <a:spcBef>
          <a:spcPct val="20000"/>
        </a:spcBef>
        <a:spcAft>
          <a:spcPct val="0"/>
        </a:spcAft>
        <a:buChar char="–"/>
        <a:defRPr sz="2000">
          <a:solidFill>
            <a:schemeClr val="bg2"/>
          </a:solidFill>
          <a:latin typeface="+mn-lt"/>
        </a:defRPr>
      </a:lvl2pPr>
      <a:lvl3pPr marL="808038" indent="-176213" algn="l" rtl="0" eaLnBrk="0" fontAlgn="base" hangingPunct="0">
        <a:lnSpc>
          <a:spcPct val="90000"/>
        </a:lnSpc>
        <a:spcBef>
          <a:spcPct val="20000"/>
        </a:spcBef>
        <a:spcAft>
          <a:spcPct val="0"/>
        </a:spcAft>
        <a:buClr>
          <a:schemeClr val="tx1"/>
        </a:buClr>
        <a:buFont typeface="Arial" pitchFamily="34" charset="0"/>
        <a:buChar char="–"/>
        <a:defRPr>
          <a:solidFill>
            <a:schemeClr val="tx1"/>
          </a:solidFill>
          <a:latin typeface="+mn-lt"/>
        </a:defRPr>
      </a:lvl3pPr>
      <a:lvl4pPr marL="1069975" indent="-165100"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4pPr>
      <a:lvl5pPr marL="1343025" indent="-176213"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5pPr>
      <a:lvl6pPr marL="1800225" indent="-176213"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6pPr>
      <a:lvl7pPr marL="2257425" indent="-176213"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7pPr>
      <a:lvl8pPr marL="2714625" indent="-176213"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8pPr>
      <a:lvl9pPr marL="3171825" indent="-176213"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44429" name="Rectangle 13"/>
          <p:cNvSpPr>
            <a:spLocks noChangeArrowheads="1"/>
          </p:cNvSpPr>
          <p:nvPr/>
        </p:nvSpPr>
        <p:spPr bwMode="auto">
          <a:xfrm>
            <a:off x="3543300" y="6567488"/>
            <a:ext cx="3641725" cy="214312"/>
          </a:xfrm>
          <a:prstGeom prst="rect">
            <a:avLst/>
          </a:prstGeom>
          <a:noFill/>
          <a:ln w="9525">
            <a:noFill/>
            <a:miter lim="800000"/>
            <a:headEnd/>
            <a:tailEnd/>
          </a:ln>
          <a:effectLst/>
        </p:spPr>
        <p:txBody>
          <a:bodyPr lIns="0" tIns="0" rIns="0" bIns="0"/>
          <a:lstStyle/>
          <a:p>
            <a:pPr eaLnBrk="0" hangingPunct="0">
              <a:defRPr/>
            </a:pPr>
            <a:r>
              <a:rPr lang="en-GB" sz="700">
                <a:solidFill>
                  <a:schemeClr val="bg2"/>
                </a:solidFill>
              </a:rPr>
              <a:t>Insert presentation title here or name of company the presentation is for</a:t>
            </a:r>
            <a:endParaRPr lang="en-GB" sz="700" b="1">
              <a:solidFill>
                <a:schemeClr val="bg2"/>
              </a:solidFill>
            </a:endParaRPr>
          </a:p>
        </p:txBody>
      </p:sp>
      <p:pic>
        <p:nvPicPr>
          <p:cNvPr id="2" name="1 Imagen"/>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79512" y="332656"/>
            <a:ext cx="1419423" cy="676369"/>
          </a:xfrm>
          <a:prstGeom prst="rect">
            <a:avLst/>
          </a:prstGeom>
        </p:spPr>
      </p:pic>
    </p:spTree>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hf hdr="0" dt="0"/>
  <p:txStyles>
    <p:titleStyle>
      <a:lvl1pPr algn="l" rtl="0" eaLnBrk="0" fontAlgn="base" hangingPunct="0">
        <a:lnSpc>
          <a:spcPct val="90000"/>
        </a:lnSpc>
        <a:spcBef>
          <a:spcPct val="0"/>
        </a:spcBef>
        <a:spcAft>
          <a:spcPct val="0"/>
        </a:spcAft>
        <a:defRPr sz="2400">
          <a:solidFill>
            <a:schemeClr val="tx2"/>
          </a:solidFill>
          <a:latin typeface="+mj-lt"/>
          <a:ea typeface="+mj-ea"/>
          <a:cs typeface="+mj-cs"/>
        </a:defRPr>
      </a:lvl1pPr>
      <a:lvl2pPr algn="l" rtl="0" eaLnBrk="0" fontAlgn="base" hangingPunct="0">
        <a:lnSpc>
          <a:spcPct val="90000"/>
        </a:lnSpc>
        <a:spcBef>
          <a:spcPct val="0"/>
        </a:spcBef>
        <a:spcAft>
          <a:spcPct val="0"/>
        </a:spcAft>
        <a:defRPr sz="2400">
          <a:solidFill>
            <a:schemeClr val="tx2"/>
          </a:solidFill>
          <a:latin typeface="Arial" pitchFamily="34" charset="0"/>
        </a:defRPr>
      </a:lvl2pPr>
      <a:lvl3pPr algn="l" rtl="0" eaLnBrk="0" fontAlgn="base" hangingPunct="0">
        <a:lnSpc>
          <a:spcPct val="90000"/>
        </a:lnSpc>
        <a:spcBef>
          <a:spcPct val="0"/>
        </a:spcBef>
        <a:spcAft>
          <a:spcPct val="0"/>
        </a:spcAft>
        <a:defRPr sz="2400">
          <a:solidFill>
            <a:schemeClr val="tx2"/>
          </a:solidFill>
          <a:latin typeface="Arial" pitchFamily="34" charset="0"/>
        </a:defRPr>
      </a:lvl3pPr>
      <a:lvl4pPr algn="l" rtl="0" eaLnBrk="0" fontAlgn="base" hangingPunct="0">
        <a:lnSpc>
          <a:spcPct val="90000"/>
        </a:lnSpc>
        <a:spcBef>
          <a:spcPct val="0"/>
        </a:spcBef>
        <a:spcAft>
          <a:spcPct val="0"/>
        </a:spcAft>
        <a:defRPr sz="2400">
          <a:solidFill>
            <a:schemeClr val="tx2"/>
          </a:solidFill>
          <a:latin typeface="Arial" pitchFamily="34" charset="0"/>
        </a:defRPr>
      </a:lvl4pPr>
      <a:lvl5pPr algn="l" rtl="0" eaLnBrk="0" fontAlgn="base" hangingPunct="0">
        <a:lnSpc>
          <a:spcPct val="90000"/>
        </a:lnSpc>
        <a:spcBef>
          <a:spcPct val="0"/>
        </a:spcBef>
        <a:spcAft>
          <a:spcPct val="0"/>
        </a:spcAft>
        <a:defRPr sz="2400">
          <a:solidFill>
            <a:schemeClr val="tx2"/>
          </a:solidFill>
          <a:latin typeface="Arial" pitchFamily="34" charset="0"/>
        </a:defRPr>
      </a:lvl5pPr>
      <a:lvl6pPr marL="457200" algn="l" rtl="0" eaLnBrk="0" fontAlgn="base" hangingPunct="0">
        <a:lnSpc>
          <a:spcPct val="90000"/>
        </a:lnSpc>
        <a:spcBef>
          <a:spcPct val="0"/>
        </a:spcBef>
        <a:spcAft>
          <a:spcPct val="0"/>
        </a:spcAft>
        <a:defRPr sz="2400">
          <a:solidFill>
            <a:schemeClr val="tx2"/>
          </a:solidFill>
          <a:latin typeface="Arial" pitchFamily="34" charset="0"/>
        </a:defRPr>
      </a:lvl6pPr>
      <a:lvl7pPr marL="914400" algn="l" rtl="0" eaLnBrk="0" fontAlgn="base" hangingPunct="0">
        <a:lnSpc>
          <a:spcPct val="90000"/>
        </a:lnSpc>
        <a:spcBef>
          <a:spcPct val="0"/>
        </a:spcBef>
        <a:spcAft>
          <a:spcPct val="0"/>
        </a:spcAft>
        <a:defRPr sz="2400">
          <a:solidFill>
            <a:schemeClr val="tx2"/>
          </a:solidFill>
          <a:latin typeface="Arial" pitchFamily="34" charset="0"/>
        </a:defRPr>
      </a:lvl7pPr>
      <a:lvl8pPr marL="1371600" algn="l" rtl="0" eaLnBrk="0" fontAlgn="base" hangingPunct="0">
        <a:lnSpc>
          <a:spcPct val="90000"/>
        </a:lnSpc>
        <a:spcBef>
          <a:spcPct val="0"/>
        </a:spcBef>
        <a:spcAft>
          <a:spcPct val="0"/>
        </a:spcAft>
        <a:defRPr sz="2400">
          <a:solidFill>
            <a:schemeClr val="tx2"/>
          </a:solidFill>
          <a:latin typeface="Arial" pitchFamily="34" charset="0"/>
        </a:defRPr>
      </a:lvl8pPr>
      <a:lvl9pPr marL="1828800" algn="l" rtl="0" eaLnBrk="0" fontAlgn="base" hangingPunct="0">
        <a:lnSpc>
          <a:spcPct val="90000"/>
        </a:lnSpc>
        <a:spcBef>
          <a:spcPct val="0"/>
        </a:spcBef>
        <a:spcAft>
          <a:spcPct val="0"/>
        </a:spcAft>
        <a:defRPr sz="2400">
          <a:solidFill>
            <a:schemeClr val="tx2"/>
          </a:solidFill>
          <a:latin typeface="Arial" pitchFamily="34" charset="0"/>
        </a:defRPr>
      </a:lvl9pPr>
    </p:titleStyle>
    <p:bodyStyle>
      <a:lvl1pPr marL="266700" indent="-266700" algn="l" rtl="0" eaLnBrk="0" fontAlgn="base" hangingPunct="0">
        <a:lnSpc>
          <a:spcPct val="90000"/>
        </a:lnSpc>
        <a:spcBef>
          <a:spcPct val="25000"/>
        </a:spcBef>
        <a:spcAft>
          <a:spcPct val="0"/>
        </a:spcAft>
        <a:buClr>
          <a:schemeClr val="bg2"/>
        </a:buClr>
        <a:buSzPct val="80000"/>
        <a:buFont typeface="Wingdings" pitchFamily="2" charset="2"/>
        <a:buChar char="n"/>
        <a:defRPr sz="2000">
          <a:solidFill>
            <a:schemeClr val="tx1"/>
          </a:solidFill>
          <a:latin typeface="+mn-lt"/>
          <a:ea typeface="+mn-ea"/>
          <a:cs typeface="+mn-cs"/>
        </a:defRPr>
      </a:lvl1pPr>
      <a:lvl2pPr marL="544513" indent="-188913" algn="l" rtl="0" eaLnBrk="0" fontAlgn="base" hangingPunct="0">
        <a:lnSpc>
          <a:spcPct val="90000"/>
        </a:lnSpc>
        <a:spcBef>
          <a:spcPct val="20000"/>
        </a:spcBef>
        <a:spcAft>
          <a:spcPct val="0"/>
        </a:spcAft>
        <a:buChar char="–"/>
        <a:defRPr sz="2000">
          <a:solidFill>
            <a:schemeClr val="bg2"/>
          </a:solidFill>
          <a:latin typeface="+mn-lt"/>
        </a:defRPr>
      </a:lvl2pPr>
      <a:lvl3pPr marL="808038" indent="-176213" algn="l" rtl="0" eaLnBrk="0" fontAlgn="base" hangingPunct="0">
        <a:lnSpc>
          <a:spcPct val="90000"/>
        </a:lnSpc>
        <a:spcBef>
          <a:spcPct val="20000"/>
        </a:spcBef>
        <a:spcAft>
          <a:spcPct val="0"/>
        </a:spcAft>
        <a:buClr>
          <a:schemeClr val="tx1"/>
        </a:buClr>
        <a:buFont typeface="Arial" pitchFamily="34" charset="0"/>
        <a:buChar char="–"/>
        <a:defRPr>
          <a:solidFill>
            <a:schemeClr val="tx1"/>
          </a:solidFill>
          <a:latin typeface="+mn-lt"/>
        </a:defRPr>
      </a:lvl3pPr>
      <a:lvl4pPr marL="1069975" indent="-165100"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4pPr>
      <a:lvl5pPr marL="1362075"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5pPr>
      <a:lvl6pPr marL="1819275"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6pPr>
      <a:lvl7pPr marL="2276475"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7pPr>
      <a:lvl8pPr marL="2733675"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8pPr>
      <a:lvl9pPr marL="3190875"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1 Imagen"/>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51520" y="260648"/>
            <a:ext cx="1419423" cy="676369"/>
          </a:xfrm>
          <a:prstGeom prst="rect">
            <a:avLst/>
          </a:prstGeom>
        </p:spPr>
      </p:pic>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hf hdr="0" dt="0"/>
  <p:txStyles>
    <p:titleStyle>
      <a:lvl1pPr algn="l" rtl="0" eaLnBrk="0" fontAlgn="base" hangingPunct="0">
        <a:lnSpc>
          <a:spcPct val="90000"/>
        </a:lnSpc>
        <a:spcBef>
          <a:spcPct val="0"/>
        </a:spcBef>
        <a:spcAft>
          <a:spcPct val="0"/>
        </a:spcAft>
        <a:defRPr sz="2400">
          <a:solidFill>
            <a:schemeClr val="tx2"/>
          </a:solidFill>
          <a:latin typeface="+mj-lt"/>
          <a:ea typeface="+mj-ea"/>
          <a:cs typeface="+mj-cs"/>
        </a:defRPr>
      </a:lvl1pPr>
      <a:lvl2pPr algn="l" rtl="0" eaLnBrk="0" fontAlgn="base" hangingPunct="0">
        <a:lnSpc>
          <a:spcPct val="90000"/>
        </a:lnSpc>
        <a:spcBef>
          <a:spcPct val="0"/>
        </a:spcBef>
        <a:spcAft>
          <a:spcPct val="0"/>
        </a:spcAft>
        <a:defRPr sz="2400">
          <a:solidFill>
            <a:schemeClr val="tx2"/>
          </a:solidFill>
          <a:latin typeface="Arial" pitchFamily="34" charset="0"/>
        </a:defRPr>
      </a:lvl2pPr>
      <a:lvl3pPr algn="l" rtl="0" eaLnBrk="0" fontAlgn="base" hangingPunct="0">
        <a:lnSpc>
          <a:spcPct val="90000"/>
        </a:lnSpc>
        <a:spcBef>
          <a:spcPct val="0"/>
        </a:spcBef>
        <a:spcAft>
          <a:spcPct val="0"/>
        </a:spcAft>
        <a:defRPr sz="2400">
          <a:solidFill>
            <a:schemeClr val="tx2"/>
          </a:solidFill>
          <a:latin typeface="Arial" pitchFamily="34" charset="0"/>
        </a:defRPr>
      </a:lvl3pPr>
      <a:lvl4pPr algn="l" rtl="0" eaLnBrk="0" fontAlgn="base" hangingPunct="0">
        <a:lnSpc>
          <a:spcPct val="90000"/>
        </a:lnSpc>
        <a:spcBef>
          <a:spcPct val="0"/>
        </a:spcBef>
        <a:spcAft>
          <a:spcPct val="0"/>
        </a:spcAft>
        <a:defRPr sz="2400">
          <a:solidFill>
            <a:schemeClr val="tx2"/>
          </a:solidFill>
          <a:latin typeface="Arial" pitchFamily="34" charset="0"/>
        </a:defRPr>
      </a:lvl4pPr>
      <a:lvl5pPr algn="l" rtl="0" eaLnBrk="0" fontAlgn="base" hangingPunct="0">
        <a:lnSpc>
          <a:spcPct val="90000"/>
        </a:lnSpc>
        <a:spcBef>
          <a:spcPct val="0"/>
        </a:spcBef>
        <a:spcAft>
          <a:spcPct val="0"/>
        </a:spcAft>
        <a:defRPr sz="2400">
          <a:solidFill>
            <a:schemeClr val="tx2"/>
          </a:solidFill>
          <a:latin typeface="Arial" pitchFamily="34" charset="0"/>
        </a:defRPr>
      </a:lvl5pPr>
      <a:lvl6pPr marL="457200" algn="l" rtl="0" eaLnBrk="0" fontAlgn="base" hangingPunct="0">
        <a:lnSpc>
          <a:spcPct val="90000"/>
        </a:lnSpc>
        <a:spcBef>
          <a:spcPct val="0"/>
        </a:spcBef>
        <a:spcAft>
          <a:spcPct val="0"/>
        </a:spcAft>
        <a:defRPr sz="2400">
          <a:solidFill>
            <a:schemeClr val="tx2"/>
          </a:solidFill>
          <a:latin typeface="Arial" pitchFamily="34" charset="0"/>
        </a:defRPr>
      </a:lvl6pPr>
      <a:lvl7pPr marL="914400" algn="l" rtl="0" eaLnBrk="0" fontAlgn="base" hangingPunct="0">
        <a:lnSpc>
          <a:spcPct val="90000"/>
        </a:lnSpc>
        <a:spcBef>
          <a:spcPct val="0"/>
        </a:spcBef>
        <a:spcAft>
          <a:spcPct val="0"/>
        </a:spcAft>
        <a:defRPr sz="2400">
          <a:solidFill>
            <a:schemeClr val="tx2"/>
          </a:solidFill>
          <a:latin typeface="Arial" pitchFamily="34" charset="0"/>
        </a:defRPr>
      </a:lvl7pPr>
      <a:lvl8pPr marL="1371600" algn="l" rtl="0" eaLnBrk="0" fontAlgn="base" hangingPunct="0">
        <a:lnSpc>
          <a:spcPct val="90000"/>
        </a:lnSpc>
        <a:spcBef>
          <a:spcPct val="0"/>
        </a:spcBef>
        <a:spcAft>
          <a:spcPct val="0"/>
        </a:spcAft>
        <a:defRPr sz="2400">
          <a:solidFill>
            <a:schemeClr val="tx2"/>
          </a:solidFill>
          <a:latin typeface="Arial" pitchFamily="34" charset="0"/>
        </a:defRPr>
      </a:lvl8pPr>
      <a:lvl9pPr marL="1828800" algn="l" rtl="0" eaLnBrk="0" fontAlgn="base" hangingPunct="0">
        <a:lnSpc>
          <a:spcPct val="90000"/>
        </a:lnSpc>
        <a:spcBef>
          <a:spcPct val="0"/>
        </a:spcBef>
        <a:spcAft>
          <a:spcPct val="0"/>
        </a:spcAft>
        <a:defRPr sz="2400">
          <a:solidFill>
            <a:schemeClr val="tx2"/>
          </a:solidFill>
          <a:latin typeface="Arial" pitchFamily="34" charset="0"/>
        </a:defRPr>
      </a:lvl9pPr>
    </p:titleStyle>
    <p:bodyStyle>
      <a:lvl1pPr marL="266700" indent="-266700" algn="l" rtl="0" eaLnBrk="0" fontAlgn="base" hangingPunct="0">
        <a:lnSpc>
          <a:spcPct val="90000"/>
        </a:lnSpc>
        <a:spcBef>
          <a:spcPct val="25000"/>
        </a:spcBef>
        <a:spcAft>
          <a:spcPct val="0"/>
        </a:spcAft>
        <a:buClr>
          <a:schemeClr val="bg2"/>
        </a:buClr>
        <a:buSzPct val="80000"/>
        <a:buFont typeface="Wingdings" pitchFamily="2" charset="2"/>
        <a:buChar char="n"/>
        <a:defRPr sz="2000">
          <a:solidFill>
            <a:schemeClr val="tx1"/>
          </a:solidFill>
          <a:latin typeface="+mn-lt"/>
          <a:ea typeface="+mn-ea"/>
          <a:cs typeface="+mn-cs"/>
        </a:defRPr>
      </a:lvl1pPr>
      <a:lvl2pPr marL="544513" indent="-188913" algn="l" rtl="0" eaLnBrk="0" fontAlgn="base" hangingPunct="0">
        <a:lnSpc>
          <a:spcPct val="90000"/>
        </a:lnSpc>
        <a:spcBef>
          <a:spcPct val="20000"/>
        </a:spcBef>
        <a:spcAft>
          <a:spcPct val="0"/>
        </a:spcAft>
        <a:buChar char="–"/>
        <a:defRPr sz="2000">
          <a:solidFill>
            <a:schemeClr val="bg2"/>
          </a:solidFill>
          <a:latin typeface="+mn-lt"/>
        </a:defRPr>
      </a:lvl2pPr>
      <a:lvl3pPr marL="808038" indent="-166688" algn="l" rtl="0" eaLnBrk="0" fontAlgn="base" hangingPunct="0">
        <a:lnSpc>
          <a:spcPct val="90000"/>
        </a:lnSpc>
        <a:spcBef>
          <a:spcPct val="20000"/>
        </a:spcBef>
        <a:spcAft>
          <a:spcPct val="0"/>
        </a:spcAft>
        <a:buClr>
          <a:schemeClr val="tx1"/>
        </a:buClr>
        <a:buFont typeface="Arial" pitchFamily="34" charset="0"/>
        <a:buChar char="–"/>
        <a:defRPr>
          <a:solidFill>
            <a:schemeClr val="tx1"/>
          </a:solidFill>
          <a:latin typeface="+mn-lt"/>
        </a:defRPr>
      </a:lvl3pPr>
      <a:lvl4pPr marL="1069975" indent="-155575"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4pPr>
      <a:lvl5pPr marL="13525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5pPr>
      <a:lvl6pPr marL="18097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6pPr>
      <a:lvl7pPr marL="22669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7pPr>
      <a:lvl8pPr marL="27241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8pPr>
      <a:lvl9pPr marL="3181350" indent="-185738"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1 Imagen"/>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79512" y="116632"/>
            <a:ext cx="1419423" cy="676369"/>
          </a:xfrm>
          <a:prstGeom prst="rect">
            <a:avLst/>
          </a:prstGeom>
        </p:spPr>
      </p:pic>
    </p:spTree>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hf hdr="0" dt="0"/>
  <p:txStyles>
    <p:titleStyle>
      <a:lvl1pPr algn="l" rtl="0" eaLnBrk="0" fontAlgn="base" hangingPunct="0">
        <a:lnSpc>
          <a:spcPct val="90000"/>
        </a:lnSpc>
        <a:spcBef>
          <a:spcPct val="0"/>
        </a:spcBef>
        <a:spcAft>
          <a:spcPct val="0"/>
        </a:spcAft>
        <a:defRPr sz="2400">
          <a:solidFill>
            <a:schemeClr val="tx2"/>
          </a:solidFill>
          <a:latin typeface="+mj-lt"/>
          <a:ea typeface="+mj-ea"/>
          <a:cs typeface="+mj-cs"/>
        </a:defRPr>
      </a:lvl1pPr>
      <a:lvl2pPr algn="l" rtl="0" eaLnBrk="0" fontAlgn="base" hangingPunct="0">
        <a:lnSpc>
          <a:spcPct val="90000"/>
        </a:lnSpc>
        <a:spcBef>
          <a:spcPct val="0"/>
        </a:spcBef>
        <a:spcAft>
          <a:spcPct val="0"/>
        </a:spcAft>
        <a:defRPr sz="2400">
          <a:solidFill>
            <a:schemeClr val="tx2"/>
          </a:solidFill>
          <a:latin typeface="Arial" pitchFamily="34" charset="0"/>
        </a:defRPr>
      </a:lvl2pPr>
      <a:lvl3pPr algn="l" rtl="0" eaLnBrk="0" fontAlgn="base" hangingPunct="0">
        <a:lnSpc>
          <a:spcPct val="90000"/>
        </a:lnSpc>
        <a:spcBef>
          <a:spcPct val="0"/>
        </a:spcBef>
        <a:spcAft>
          <a:spcPct val="0"/>
        </a:spcAft>
        <a:defRPr sz="2400">
          <a:solidFill>
            <a:schemeClr val="tx2"/>
          </a:solidFill>
          <a:latin typeface="Arial" pitchFamily="34" charset="0"/>
        </a:defRPr>
      </a:lvl3pPr>
      <a:lvl4pPr algn="l" rtl="0" eaLnBrk="0" fontAlgn="base" hangingPunct="0">
        <a:lnSpc>
          <a:spcPct val="90000"/>
        </a:lnSpc>
        <a:spcBef>
          <a:spcPct val="0"/>
        </a:spcBef>
        <a:spcAft>
          <a:spcPct val="0"/>
        </a:spcAft>
        <a:defRPr sz="2400">
          <a:solidFill>
            <a:schemeClr val="tx2"/>
          </a:solidFill>
          <a:latin typeface="Arial" pitchFamily="34" charset="0"/>
        </a:defRPr>
      </a:lvl4pPr>
      <a:lvl5pPr algn="l" rtl="0" eaLnBrk="0" fontAlgn="base" hangingPunct="0">
        <a:lnSpc>
          <a:spcPct val="90000"/>
        </a:lnSpc>
        <a:spcBef>
          <a:spcPct val="0"/>
        </a:spcBef>
        <a:spcAft>
          <a:spcPct val="0"/>
        </a:spcAft>
        <a:defRPr sz="2400">
          <a:solidFill>
            <a:schemeClr val="tx2"/>
          </a:solidFill>
          <a:latin typeface="Arial" pitchFamily="34" charset="0"/>
        </a:defRPr>
      </a:lvl5pPr>
      <a:lvl6pPr marL="457200" algn="l" rtl="0" eaLnBrk="0" fontAlgn="base" hangingPunct="0">
        <a:lnSpc>
          <a:spcPct val="90000"/>
        </a:lnSpc>
        <a:spcBef>
          <a:spcPct val="0"/>
        </a:spcBef>
        <a:spcAft>
          <a:spcPct val="0"/>
        </a:spcAft>
        <a:defRPr sz="2400">
          <a:solidFill>
            <a:schemeClr val="tx2"/>
          </a:solidFill>
          <a:latin typeface="Arial" pitchFamily="34" charset="0"/>
        </a:defRPr>
      </a:lvl6pPr>
      <a:lvl7pPr marL="914400" algn="l" rtl="0" eaLnBrk="0" fontAlgn="base" hangingPunct="0">
        <a:lnSpc>
          <a:spcPct val="90000"/>
        </a:lnSpc>
        <a:spcBef>
          <a:spcPct val="0"/>
        </a:spcBef>
        <a:spcAft>
          <a:spcPct val="0"/>
        </a:spcAft>
        <a:defRPr sz="2400">
          <a:solidFill>
            <a:schemeClr val="tx2"/>
          </a:solidFill>
          <a:latin typeface="Arial" pitchFamily="34" charset="0"/>
        </a:defRPr>
      </a:lvl7pPr>
      <a:lvl8pPr marL="1371600" algn="l" rtl="0" eaLnBrk="0" fontAlgn="base" hangingPunct="0">
        <a:lnSpc>
          <a:spcPct val="90000"/>
        </a:lnSpc>
        <a:spcBef>
          <a:spcPct val="0"/>
        </a:spcBef>
        <a:spcAft>
          <a:spcPct val="0"/>
        </a:spcAft>
        <a:defRPr sz="2400">
          <a:solidFill>
            <a:schemeClr val="tx2"/>
          </a:solidFill>
          <a:latin typeface="Arial" pitchFamily="34" charset="0"/>
        </a:defRPr>
      </a:lvl8pPr>
      <a:lvl9pPr marL="1828800" algn="l" rtl="0" eaLnBrk="0" fontAlgn="base" hangingPunct="0">
        <a:lnSpc>
          <a:spcPct val="90000"/>
        </a:lnSpc>
        <a:spcBef>
          <a:spcPct val="0"/>
        </a:spcBef>
        <a:spcAft>
          <a:spcPct val="0"/>
        </a:spcAft>
        <a:defRPr sz="2400">
          <a:solidFill>
            <a:schemeClr val="tx2"/>
          </a:solidFill>
          <a:latin typeface="Arial" pitchFamily="34" charset="0"/>
        </a:defRPr>
      </a:lvl9pPr>
    </p:titleStyle>
    <p:bodyStyle>
      <a:lvl1pPr marL="266700" indent="-266700" algn="l" rtl="0" eaLnBrk="0" fontAlgn="base" hangingPunct="0">
        <a:lnSpc>
          <a:spcPct val="90000"/>
        </a:lnSpc>
        <a:spcBef>
          <a:spcPct val="25000"/>
        </a:spcBef>
        <a:spcAft>
          <a:spcPct val="0"/>
        </a:spcAft>
        <a:buClr>
          <a:schemeClr val="bg2"/>
        </a:buClr>
        <a:buSzPct val="80000"/>
        <a:buFont typeface="Wingdings" pitchFamily="2" charset="2"/>
        <a:buChar char="n"/>
        <a:defRPr sz="2000">
          <a:solidFill>
            <a:schemeClr val="tx1"/>
          </a:solidFill>
          <a:latin typeface="+mn-lt"/>
          <a:ea typeface="+mn-ea"/>
          <a:cs typeface="+mn-cs"/>
        </a:defRPr>
      </a:lvl1pPr>
      <a:lvl2pPr marL="544513" indent="-188913" algn="l" rtl="0" eaLnBrk="0" fontAlgn="base" hangingPunct="0">
        <a:lnSpc>
          <a:spcPct val="90000"/>
        </a:lnSpc>
        <a:spcBef>
          <a:spcPct val="20000"/>
        </a:spcBef>
        <a:spcAft>
          <a:spcPct val="0"/>
        </a:spcAft>
        <a:buChar char="–"/>
        <a:defRPr sz="2000">
          <a:solidFill>
            <a:schemeClr val="bg2"/>
          </a:solidFill>
          <a:latin typeface="+mn-lt"/>
        </a:defRPr>
      </a:lvl2pPr>
      <a:lvl3pPr marL="796925" indent="-155575" algn="l" rtl="0" eaLnBrk="0" fontAlgn="base" hangingPunct="0">
        <a:lnSpc>
          <a:spcPct val="90000"/>
        </a:lnSpc>
        <a:spcBef>
          <a:spcPct val="20000"/>
        </a:spcBef>
        <a:spcAft>
          <a:spcPct val="0"/>
        </a:spcAft>
        <a:buClr>
          <a:schemeClr val="tx1"/>
        </a:buClr>
        <a:buFont typeface="Arial" pitchFamily="34" charset="0"/>
        <a:buChar char="–"/>
        <a:defRPr>
          <a:solidFill>
            <a:schemeClr val="tx1"/>
          </a:solidFill>
          <a:latin typeface="+mn-lt"/>
        </a:defRPr>
      </a:lvl3pPr>
      <a:lvl4pPr marL="1069975" indent="-165100"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4pPr>
      <a:lvl5pPr marL="1352550" indent="-176213"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5pPr>
      <a:lvl6pPr marL="1809750" indent="-176213"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6pPr>
      <a:lvl7pPr marL="2266950" indent="-176213"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7pPr>
      <a:lvl8pPr marL="2724150" indent="-176213"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8pPr>
      <a:lvl9pPr marL="3181350" indent="-176213" algn="l" rtl="0" eaLnBrk="0" fontAlgn="base" hangingPunct="0">
        <a:lnSpc>
          <a:spcPct val="90000"/>
        </a:lnSpc>
        <a:spcBef>
          <a:spcPct val="20000"/>
        </a:spcBef>
        <a:spcAft>
          <a:spcPct val="0"/>
        </a:spcAft>
        <a:buClr>
          <a:schemeClr val="tx1"/>
        </a:buClr>
        <a:buFont typeface="Arial" pitchFamily="34" charset="0"/>
        <a:buChar char="–"/>
        <a:defRPr sz="1600">
          <a:solidFill>
            <a:schemeClr val="tx1"/>
          </a:solidFill>
          <a:latin typeface="+mn-lt"/>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0.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0.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 name="3 Marcador de pie de página"/>
          <p:cNvSpPr>
            <a:spLocks noGrp="1"/>
          </p:cNvSpPr>
          <p:nvPr>
            <p:ph type="ftr" sz="quarter" idx="4294967295"/>
          </p:nvPr>
        </p:nvSpPr>
        <p:spPr>
          <a:xfrm>
            <a:off x="254000" y="6499225"/>
            <a:ext cx="1530350" cy="222250"/>
          </a:xfrm>
        </p:spPr>
        <p:txBody>
          <a:bodyPr/>
          <a:lstStyle/>
          <a:p>
            <a:pPr>
              <a:defRPr/>
            </a:pPr>
            <a:r>
              <a:rPr lang="en-GB"/>
              <a:t>© SABMiller plc 2009</a:t>
            </a:r>
          </a:p>
        </p:txBody>
      </p:sp>
      <p:sp>
        <p:nvSpPr>
          <p:cNvPr id="6159" name="Rectangle 15"/>
          <p:cNvSpPr>
            <a:spLocks noGrp="1" noChangeArrowheads="1"/>
          </p:cNvSpPr>
          <p:nvPr>
            <p:ph type="title"/>
          </p:nvPr>
        </p:nvSpPr>
        <p:spPr>
          <a:xfrm>
            <a:off x="2340769" y="452289"/>
            <a:ext cx="6119813" cy="576263"/>
          </a:xfrm>
        </p:spPr>
        <p:txBody>
          <a:bodyPr/>
          <a:lstStyle/>
          <a:p>
            <a:r>
              <a:rPr lang="es-ES" dirty="0">
                <a:effectLst>
                  <a:outerShdw blurRad="38100" dist="38100" dir="2700000" algn="tl">
                    <a:srgbClr val="000000"/>
                  </a:outerShdw>
                </a:effectLst>
              </a:rPr>
              <a:t>RETROSPECTIVA DE LA ESTRELLA</a:t>
            </a:r>
          </a:p>
        </p:txBody>
      </p:sp>
      <p:sp>
        <p:nvSpPr>
          <p:cNvPr id="6160" name="Text Box 16"/>
          <p:cNvSpPr txBox="1">
            <a:spLocks noChangeArrowheads="1"/>
          </p:cNvSpPr>
          <p:nvPr/>
        </p:nvSpPr>
        <p:spPr bwMode="auto">
          <a:xfrm>
            <a:off x="3608786" y="3895100"/>
            <a:ext cx="1714015" cy="44334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131" tIns="44268" rIns="85131" bIns="44268">
            <a:spAutoFit/>
          </a:bodyPr>
          <a:lstStyle>
            <a:lvl1pPr defTabSz="865188">
              <a:defRPr>
                <a:solidFill>
                  <a:schemeClr val="tx1"/>
                </a:solidFill>
                <a:latin typeface="Arial" pitchFamily="34" charset="0"/>
              </a:defRPr>
            </a:lvl1pPr>
            <a:lvl2pPr marL="431800" defTabSz="865188">
              <a:defRPr>
                <a:solidFill>
                  <a:schemeClr val="tx1"/>
                </a:solidFill>
                <a:latin typeface="Arial" pitchFamily="34" charset="0"/>
              </a:defRPr>
            </a:lvl2pPr>
            <a:lvl3pPr marL="865188" defTabSz="865188">
              <a:defRPr>
                <a:solidFill>
                  <a:schemeClr val="tx1"/>
                </a:solidFill>
                <a:latin typeface="Arial" pitchFamily="34" charset="0"/>
              </a:defRPr>
            </a:lvl3pPr>
            <a:lvl4pPr marL="1296988" defTabSz="865188">
              <a:defRPr>
                <a:solidFill>
                  <a:schemeClr val="tx1"/>
                </a:solidFill>
                <a:latin typeface="Arial" pitchFamily="34" charset="0"/>
              </a:defRPr>
            </a:lvl4pPr>
            <a:lvl5pPr marL="1730375" defTabSz="865188">
              <a:defRPr>
                <a:solidFill>
                  <a:schemeClr val="tx1"/>
                </a:solidFill>
                <a:latin typeface="Arial" pitchFamily="34" charset="0"/>
              </a:defRPr>
            </a:lvl5pPr>
            <a:lvl6pPr marL="2187575" defTabSz="865188" fontAlgn="base">
              <a:spcBef>
                <a:spcPct val="0"/>
              </a:spcBef>
              <a:spcAft>
                <a:spcPct val="0"/>
              </a:spcAft>
              <a:defRPr>
                <a:solidFill>
                  <a:schemeClr val="tx1"/>
                </a:solidFill>
                <a:latin typeface="Arial" pitchFamily="34" charset="0"/>
              </a:defRPr>
            </a:lvl6pPr>
            <a:lvl7pPr marL="2644775" defTabSz="865188" fontAlgn="base">
              <a:spcBef>
                <a:spcPct val="0"/>
              </a:spcBef>
              <a:spcAft>
                <a:spcPct val="0"/>
              </a:spcAft>
              <a:defRPr>
                <a:solidFill>
                  <a:schemeClr val="tx1"/>
                </a:solidFill>
                <a:latin typeface="Arial" pitchFamily="34" charset="0"/>
              </a:defRPr>
            </a:lvl7pPr>
            <a:lvl8pPr marL="3101975" defTabSz="865188" fontAlgn="base">
              <a:spcBef>
                <a:spcPct val="0"/>
              </a:spcBef>
              <a:spcAft>
                <a:spcPct val="0"/>
              </a:spcAft>
              <a:defRPr>
                <a:solidFill>
                  <a:schemeClr val="tx1"/>
                </a:solidFill>
                <a:latin typeface="Arial" pitchFamily="34" charset="0"/>
              </a:defRPr>
            </a:lvl8pPr>
            <a:lvl9pPr marL="3559175" defTabSz="865188" fontAlgn="base">
              <a:spcBef>
                <a:spcPct val="0"/>
              </a:spcBef>
              <a:spcAft>
                <a:spcPct val="0"/>
              </a:spcAft>
              <a:defRPr>
                <a:solidFill>
                  <a:schemeClr val="tx1"/>
                </a:solidFill>
                <a:latin typeface="Arial" pitchFamily="34" charset="0"/>
              </a:defRPr>
            </a:lvl9pPr>
          </a:lstStyle>
          <a:p>
            <a:pPr algn="ctr"/>
            <a:r>
              <a:rPr lang="es-ES" sz="2300" dirty="0">
                <a:solidFill>
                  <a:schemeClr val="accent5">
                    <a:lumMod val="50000"/>
                  </a:schemeClr>
                </a:solidFill>
                <a:latin typeface="Arial Black" pitchFamily="34" charset="0"/>
                <a:ea typeface="Arial Unicode MS" pitchFamily="34" charset="-128"/>
                <a:cs typeface="Arial Unicode MS" pitchFamily="34" charset="-128"/>
              </a:rPr>
              <a:t>Menos de</a:t>
            </a:r>
          </a:p>
        </p:txBody>
      </p:sp>
      <p:cxnSp>
        <p:nvCxnSpPr>
          <p:cNvPr id="3" name="2 Conector recto"/>
          <p:cNvCxnSpPr/>
          <p:nvPr/>
        </p:nvCxnSpPr>
        <p:spPr bwMode="auto">
          <a:xfrm>
            <a:off x="1187624" y="1988840"/>
            <a:ext cx="3361085" cy="1325860"/>
          </a:xfrm>
          <a:prstGeom prst="line">
            <a:avLst/>
          </a:prstGeom>
          <a:noFill/>
          <a:ln w="25400"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67 Conector recto"/>
          <p:cNvCxnSpPr/>
          <p:nvPr/>
        </p:nvCxnSpPr>
        <p:spPr bwMode="auto">
          <a:xfrm>
            <a:off x="4529138" y="1209452"/>
            <a:ext cx="0" cy="2105248"/>
          </a:xfrm>
          <a:prstGeom prst="line">
            <a:avLst/>
          </a:prstGeom>
          <a:noFill/>
          <a:ln w="25400"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70 Conector recto"/>
          <p:cNvCxnSpPr/>
          <p:nvPr/>
        </p:nvCxnSpPr>
        <p:spPr bwMode="auto">
          <a:xfrm flipH="1">
            <a:off x="4562153" y="1700808"/>
            <a:ext cx="3211214" cy="1601192"/>
          </a:xfrm>
          <a:prstGeom prst="line">
            <a:avLst/>
          </a:prstGeom>
          <a:noFill/>
          <a:ln w="25400"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75 Conector recto"/>
          <p:cNvCxnSpPr/>
          <p:nvPr/>
        </p:nvCxnSpPr>
        <p:spPr bwMode="auto">
          <a:xfrm flipH="1">
            <a:off x="1326059" y="3316176"/>
            <a:ext cx="3211214" cy="1601192"/>
          </a:xfrm>
          <a:prstGeom prst="line">
            <a:avLst/>
          </a:prstGeom>
          <a:noFill/>
          <a:ln w="25400"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76 Conector recto"/>
          <p:cNvCxnSpPr/>
          <p:nvPr/>
        </p:nvCxnSpPr>
        <p:spPr bwMode="auto">
          <a:xfrm>
            <a:off x="4487217" y="3302000"/>
            <a:ext cx="3361085" cy="1325860"/>
          </a:xfrm>
          <a:prstGeom prst="line">
            <a:avLst/>
          </a:prstGeom>
          <a:noFill/>
          <a:ln w="25400"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 Box 16"/>
          <p:cNvSpPr txBox="1">
            <a:spLocks noChangeArrowheads="1"/>
          </p:cNvSpPr>
          <p:nvPr/>
        </p:nvSpPr>
        <p:spPr bwMode="auto">
          <a:xfrm>
            <a:off x="1513723" y="1698318"/>
            <a:ext cx="3140686" cy="44334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131" tIns="44268" rIns="85131" bIns="44268">
            <a:spAutoFit/>
          </a:bodyPr>
          <a:lstStyle>
            <a:lvl1pPr defTabSz="865188">
              <a:defRPr>
                <a:solidFill>
                  <a:schemeClr val="tx1"/>
                </a:solidFill>
                <a:latin typeface="Arial" pitchFamily="34" charset="0"/>
              </a:defRPr>
            </a:lvl1pPr>
            <a:lvl2pPr marL="431800" defTabSz="865188">
              <a:defRPr>
                <a:solidFill>
                  <a:schemeClr val="tx1"/>
                </a:solidFill>
                <a:latin typeface="Arial" pitchFamily="34" charset="0"/>
              </a:defRPr>
            </a:lvl2pPr>
            <a:lvl3pPr marL="865188" defTabSz="865188">
              <a:defRPr>
                <a:solidFill>
                  <a:schemeClr val="tx1"/>
                </a:solidFill>
                <a:latin typeface="Arial" pitchFamily="34" charset="0"/>
              </a:defRPr>
            </a:lvl3pPr>
            <a:lvl4pPr marL="1296988" defTabSz="865188">
              <a:defRPr>
                <a:solidFill>
                  <a:schemeClr val="tx1"/>
                </a:solidFill>
                <a:latin typeface="Arial" pitchFamily="34" charset="0"/>
              </a:defRPr>
            </a:lvl4pPr>
            <a:lvl5pPr marL="1730375" defTabSz="865188">
              <a:defRPr>
                <a:solidFill>
                  <a:schemeClr val="tx1"/>
                </a:solidFill>
                <a:latin typeface="Arial" pitchFamily="34" charset="0"/>
              </a:defRPr>
            </a:lvl5pPr>
            <a:lvl6pPr marL="2187575" defTabSz="865188" fontAlgn="base">
              <a:spcBef>
                <a:spcPct val="0"/>
              </a:spcBef>
              <a:spcAft>
                <a:spcPct val="0"/>
              </a:spcAft>
              <a:defRPr>
                <a:solidFill>
                  <a:schemeClr val="tx1"/>
                </a:solidFill>
                <a:latin typeface="Arial" pitchFamily="34" charset="0"/>
              </a:defRPr>
            </a:lvl6pPr>
            <a:lvl7pPr marL="2644775" defTabSz="865188" fontAlgn="base">
              <a:spcBef>
                <a:spcPct val="0"/>
              </a:spcBef>
              <a:spcAft>
                <a:spcPct val="0"/>
              </a:spcAft>
              <a:defRPr>
                <a:solidFill>
                  <a:schemeClr val="tx1"/>
                </a:solidFill>
                <a:latin typeface="Arial" pitchFamily="34" charset="0"/>
              </a:defRPr>
            </a:lvl7pPr>
            <a:lvl8pPr marL="3101975" defTabSz="865188" fontAlgn="base">
              <a:spcBef>
                <a:spcPct val="0"/>
              </a:spcBef>
              <a:spcAft>
                <a:spcPct val="0"/>
              </a:spcAft>
              <a:defRPr>
                <a:solidFill>
                  <a:schemeClr val="tx1"/>
                </a:solidFill>
                <a:latin typeface="Arial" pitchFamily="34" charset="0"/>
              </a:defRPr>
            </a:lvl8pPr>
            <a:lvl9pPr marL="3559175" defTabSz="865188" fontAlgn="base">
              <a:spcBef>
                <a:spcPct val="0"/>
              </a:spcBef>
              <a:spcAft>
                <a:spcPct val="0"/>
              </a:spcAft>
              <a:defRPr>
                <a:solidFill>
                  <a:schemeClr val="tx1"/>
                </a:solidFill>
                <a:latin typeface="Arial" pitchFamily="34" charset="0"/>
              </a:defRPr>
            </a:lvl9pPr>
          </a:lstStyle>
          <a:p>
            <a:pPr algn="ctr"/>
            <a:r>
              <a:rPr lang="es-ES" sz="2300" dirty="0">
                <a:solidFill>
                  <a:srgbClr val="00B0F0"/>
                </a:solidFill>
                <a:latin typeface="Arial Black" pitchFamily="34" charset="0"/>
                <a:ea typeface="Arial Unicode MS" pitchFamily="34" charset="-128"/>
                <a:cs typeface="Arial Unicode MS" pitchFamily="34" charset="-128"/>
              </a:rPr>
              <a:t>Comenzar a Hacer</a:t>
            </a:r>
          </a:p>
        </p:txBody>
      </p:sp>
      <p:sp>
        <p:nvSpPr>
          <p:cNvPr id="79" name="Text Box 16"/>
          <p:cNvSpPr txBox="1">
            <a:spLocks noChangeArrowheads="1"/>
          </p:cNvSpPr>
          <p:nvPr/>
        </p:nvSpPr>
        <p:spPr bwMode="auto">
          <a:xfrm>
            <a:off x="1334705" y="2997076"/>
            <a:ext cx="2534751" cy="44334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131" tIns="44268" rIns="85131" bIns="44268">
            <a:spAutoFit/>
          </a:bodyPr>
          <a:lstStyle>
            <a:lvl1pPr defTabSz="865188">
              <a:defRPr>
                <a:solidFill>
                  <a:schemeClr val="tx1"/>
                </a:solidFill>
                <a:latin typeface="Arial" pitchFamily="34" charset="0"/>
              </a:defRPr>
            </a:lvl1pPr>
            <a:lvl2pPr marL="431800" defTabSz="865188">
              <a:defRPr>
                <a:solidFill>
                  <a:schemeClr val="tx1"/>
                </a:solidFill>
                <a:latin typeface="Arial" pitchFamily="34" charset="0"/>
              </a:defRPr>
            </a:lvl2pPr>
            <a:lvl3pPr marL="865188" defTabSz="865188">
              <a:defRPr>
                <a:solidFill>
                  <a:schemeClr val="tx1"/>
                </a:solidFill>
                <a:latin typeface="Arial" pitchFamily="34" charset="0"/>
              </a:defRPr>
            </a:lvl3pPr>
            <a:lvl4pPr marL="1296988" defTabSz="865188">
              <a:defRPr>
                <a:solidFill>
                  <a:schemeClr val="tx1"/>
                </a:solidFill>
                <a:latin typeface="Arial" pitchFamily="34" charset="0"/>
              </a:defRPr>
            </a:lvl4pPr>
            <a:lvl5pPr marL="1730375" defTabSz="865188">
              <a:defRPr>
                <a:solidFill>
                  <a:schemeClr val="tx1"/>
                </a:solidFill>
                <a:latin typeface="Arial" pitchFamily="34" charset="0"/>
              </a:defRPr>
            </a:lvl5pPr>
            <a:lvl6pPr marL="2187575" defTabSz="865188" fontAlgn="base">
              <a:spcBef>
                <a:spcPct val="0"/>
              </a:spcBef>
              <a:spcAft>
                <a:spcPct val="0"/>
              </a:spcAft>
              <a:defRPr>
                <a:solidFill>
                  <a:schemeClr val="tx1"/>
                </a:solidFill>
                <a:latin typeface="Arial" pitchFamily="34" charset="0"/>
              </a:defRPr>
            </a:lvl6pPr>
            <a:lvl7pPr marL="2644775" defTabSz="865188" fontAlgn="base">
              <a:spcBef>
                <a:spcPct val="0"/>
              </a:spcBef>
              <a:spcAft>
                <a:spcPct val="0"/>
              </a:spcAft>
              <a:defRPr>
                <a:solidFill>
                  <a:schemeClr val="tx1"/>
                </a:solidFill>
                <a:latin typeface="Arial" pitchFamily="34" charset="0"/>
              </a:defRPr>
            </a:lvl7pPr>
            <a:lvl8pPr marL="3101975" defTabSz="865188" fontAlgn="base">
              <a:spcBef>
                <a:spcPct val="0"/>
              </a:spcBef>
              <a:spcAft>
                <a:spcPct val="0"/>
              </a:spcAft>
              <a:defRPr>
                <a:solidFill>
                  <a:schemeClr val="tx1"/>
                </a:solidFill>
                <a:latin typeface="Arial" pitchFamily="34" charset="0"/>
              </a:defRPr>
            </a:lvl8pPr>
            <a:lvl9pPr marL="3559175" defTabSz="865188" fontAlgn="base">
              <a:spcBef>
                <a:spcPct val="0"/>
              </a:spcBef>
              <a:spcAft>
                <a:spcPct val="0"/>
              </a:spcAft>
              <a:defRPr>
                <a:solidFill>
                  <a:schemeClr val="tx1"/>
                </a:solidFill>
                <a:latin typeface="Arial" pitchFamily="34" charset="0"/>
              </a:defRPr>
            </a:lvl9pPr>
          </a:lstStyle>
          <a:p>
            <a:pPr algn="ctr"/>
            <a:r>
              <a:rPr lang="es-ES" sz="2300" dirty="0">
                <a:solidFill>
                  <a:srgbClr val="FF0000"/>
                </a:solidFill>
                <a:latin typeface="Arial Black" pitchFamily="34" charset="0"/>
                <a:ea typeface="Arial Unicode MS" pitchFamily="34" charset="-128"/>
                <a:cs typeface="Arial Unicode MS" pitchFamily="34" charset="-128"/>
              </a:rPr>
              <a:t>Dejar de hacer</a:t>
            </a:r>
          </a:p>
        </p:txBody>
      </p:sp>
      <p:sp>
        <p:nvSpPr>
          <p:cNvPr id="80" name="Text Box 16"/>
          <p:cNvSpPr txBox="1">
            <a:spLocks noChangeArrowheads="1"/>
          </p:cNvSpPr>
          <p:nvPr/>
        </p:nvSpPr>
        <p:spPr bwMode="auto">
          <a:xfrm>
            <a:off x="4901233" y="1697162"/>
            <a:ext cx="1319675" cy="44334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131" tIns="44268" rIns="85131" bIns="44268">
            <a:spAutoFit/>
          </a:bodyPr>
          <a:lstStyle>
            <a:lvl1pPr defTabSz="865188">
              <a:defRPr>
                <a:solidFill>
                  <a:schemeClr val="tx1"/>
                </a:solidFill>
                <a:latin typeface="Arial" pitchFamily="34" charset="0"/>
              </a:defRPr>
            </a:lvl1pPr>
            <a:lvl2pPr marL="431800" defTabSz="865188">
              <a:defRPr>
                <a:solidFill>
                  <a:schemeClr val="tx1"/>
                </a:solidFill>
                <a:latin typeface="Arial" pitchFamily="34" charset="0"/>
              </a:defRPr>
            </a:lvl2pPr>
            <a:lvl3pPr marL="865188" defTabSz="865188">
              <a:defRPr>
                <a:solidFill>
                  <a:schemeClr val="tx1"/>
                </a:solidFill>
                <a:latin typeface="Arial" pitchFamily="34" charset="0"/>
              </a:defRPr>
            </a:lvl3pPr>
            <a:lvl4pPr marL="1296988" defTabSz="865188">
              <a:defRPr>
                <a:solidFill>
                  <a:schemeClr val="tx1"/>
                </a:solidFill>
                <a:latin typeface="Arial" pitchFamily="34" charset="0"/>
              </a:defRPr>
            </a:lvl4pPr>
            <a:lvl5pPr marL="1730375" defTabSz="865188">
              <a:defRPr>
                <a:solidFill>
                  <a:schemeClr val="tx1"/>
                </a:solidFill>
                <a:latin typeface="Arial" pitchFamily="34" charset="0"/>
              </a:defRPr>
            </a:lvl5pPr>
            <a:lvl6pPr marL="2187575" defTabSz="865188" fontAlgn="base">
              <a:spcBef>
                <a:spcPct val="0"/>
              </a:spcBef>
              <a:spcAft>
                <a:spcPct val="0"/>
              </a:spcAft>
              <a:defRPr>
                <a:solidFill>
                  <a:schemeClr val="tx1"/>
                </a:solidFill>
                <a:latin typeface="Arial" pitchFamily="34" charset="0"/>
              </a:defRPr>
            </a:lvl6pPr>
            <a:lvl7pPr marL="2644775" defTabSz="865188" fontAlgn="base">
              <a:spcBef>
                <a:spcPct val="0"/>
              </a:spcBef>
              <a:spcAft>
                <a:spcPct val="0"/>
              </a:spcAft>
              <a:defRPr>
                <a:solidFill>
                  <a:schemeClr val="tx1"/>
                </a:solidFill>
                <a:latin typeface="Arial" pitchFamily="34" charset="0"/>
              </a:defRPr>
            </a:lvl7pPr>
            <a:lvl8pPr marL="3101975" defTabSz="865188" fontAlgn="base">
              <a:spcBef>
                <a:spcPct val="0"/>
              </a:spcBef>
              <a:spcAft>
                <a:spcPct val="0"/>
              </a:spcAft>
              <a:defRPr>
                <a:solidFill>
                  <a:schemeClr val="tx1"/>
                </a:solidFill>
                <a:latin typeface="Arial" pitchFamily="34" charset="0"/>
              </a:defRPr>
            </a:lvl8pPr>
            <a:lvl9pPr marL="3559175" defTabSz="865188" fontAlgn="base">
              <a:spcBef>
                <a:spcPct val="0"/>
              </a:spcBef>
              <a:spcAft>
                <a:spcPct val="0"/>
              </a:spcAft>
              <a:defRPr>
                <a:solidFill>
                  <a:schemeClr val="tx1"/>
                </a:solidFill>
                <a:latin typeface="Arial" pitchFamily="34" charset="0"/>
              </a:defRPr>
            </a:lvl9pPr>
          </a:lstStyle>
          <a:p>
            <a:pPr algn="ctr"/>
            <a:r>
              <a:rPr lang="es-ES" sz="2300" dirty="0">
                <a:solidFill>
                  <a:schemeClr val="tx2">
                    <a:lumMod val="75000"/>
                  </a:schemeClr>
                </a:solidFill>
                <a:latin typeface="Arial Black" pitchFamily="34" charset="0"/>
                <a:ea typeface="Arial Unicode MS" pitchFamily="34" charset="-128"/>
                <a:cs typeface="Arial Unicode MS" pitchFamily="34" charset="-128"/>
              </a:rPr>
              <a:t>Más de</a:t>
            </a:r>
          </a:p>
        </p:txBody>
      </p:sp>
      <p:sp>
        <p:nvSpPr>
          <p:cNvPr id="81" name="Text Box 16"/>
          <p:cNvSpPr txBox="1">
            <a:spLocks noChangeArrowheads="1"/>
          </p:cNvSpPr>
          <p:nvPr/>
        </p:nvSpPr>
        <p:spPr bwMode="auto">
          <a:xfrm>
            <a:off x="5143977" y="3006418"/>
            <a:ext cx="2788988" cy="44334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131" tIns="44268" rIns="85131" bIns="44268">
            <a:spAutoFit/>
          </a:bodyPr>
          <a:lstStyle>
            <a:lvl1pPr defTabSz="865188">
              <a:defRPr>
                <a:solidFill>
                  <a:schemeClr val="tx1"/>
                </a:solidFill>
                <a:latin typeface="Arial" pitchFamily="34" charset="0"/>
              </a:defRPr>
            </a:lvl1pPr>
            <a:lvl2pPr marL="431800" defTabSz="865188">
              <a:defRPr>
                <a:solidFill>
                  <a:schemeClr val="tx1"/>
                </a:solidFill>
                <a:latin typeface="Arial" pitchFamily="34" charset="0"/>
              </a:defRPr>
            </a:lvl2pPr>
            <a:lvl3pPr marL="865188" defTabSz="865188">
              <a:defRPr>
                <a:solidFill>
                  <a:schemeClr val="tx1"/>
                </a:solidFill>
                <a:latin typeface="Arial" pitchFamily="34" charset="0"/>
              </a:defRPr>
            </a:lvl3pPr>
            <a:lvl4pPr marL="1296988" defTabSz="865188">
              <a:defRPr>
                <a:solidFill>
                  <a:schemeClr val="tx1"/>
                </a:solidFill>
                <a:latin typeface="Arial" pitchFamily="34" charset="0"/>
              </a:defRPr>
            </a:lvl4pPr>
            <a:lvl5pPr marL="1730375" defTabSz="865188">
              <a:defRPr>
                <a:solidFill>
                  <a:schemeClr val="tx1"/>
                </a:solidFill>
                <a:latin typeface="Arial" pitchFamily="34" charset="0"/>
              </a:defRPr>
            </a:lvl5pPr>
            <a:lvl6pPr marL="2187575" defTabSz="865188" fontAlgn="base">
              <a:spcBef>
                <a:spcPct val="0"/>
              </a:spcBef>
              <a:spcAft>
                <a:spcPct val="0"/>
              </a:spcAft>
              <a:defRPr>
                <a:solidFill>
                  <a:schemeClr val="tx1"/>
                </a:solidFill>
                <a:latin typeface="Arial" pitchFamily="34" charset="0"/>
              </a:defRPr>
            </a:lvl6pPr>
            <a:lvl7pPr marL="2644775" defTabSz="865188" fontAlgn="base">
              <a:spcBef>
                <a:spcPct val="0"/>
              </a:spcBef>
              <a:spcAft>
                <a:spcPct val="0"/>
              </a:spcAft>
              <a:defRPr>
                <a:solidFill>
                  <a:schemeClr val="tx1"/>
                </a:solidFill>
                <a:latin typeface="Arial" pitchFamily="34" charset="0"/>
              </a:defRPr>
            </a:lvl7pPr>
            <a:lvl8pPr marL="3101975" defTabSz="865188" fontAlgn="base">
              <a:spcBef>
                <a:spcPct val="0"/>
              </a:spcBef>
              <a:spcAft>
                <a:spcPct val="0"/>
              </a:spcAft>
              <a:defRPr>
                <a:solidFill>
                  <a:schemeClr val="tx1"/>
                </a:solidFill>
                <a:latin typeface="Arial" pitchFamily="34" charset="0"/>
              </a:defRPr>
            </a:lvl8pPr>
            <a:lvl9pPr marL="3559175" defTabSz="865188" fontAlgn="base">
              <a:spcBef>
                <a:spcPct val="0"/>
              </a:spcBef>
              <a:spcAft>
                <a:spcPct val="0"/>
              </a:spcAft>
              <a:defRPr>
                <a:solidFill>
                  <a:schemeClr val="tx1"/>
                </a:solidFill>
                <a:latin typeface="Arial" pitchFamily="34" charset="0"/>
              </a:defRPr>
            </a:lvl9pPr>
          </a:lstStyle>
          <a:p>
            <a:pPr algn="ctr"/>
            <a:r>
              <a:rPr lang="es-ES" sz="2300" dirty="0">
                <a:solidFill>
                  <a:srgbClr val="00B050"/>
                </a:solidFill>
                <a:latin typeface="Arial Black" pitchFamily="34" charset="0"/>
                <a:ea typeface="Arial Unicode MS" pitchFamily="34" charset="-128"/>
                <a:cs typeface="Arial Unicode MS" pitchFamily="34" charset="-128"/>
              </a:rPr>
              <a:t>Seguir haciendo</a:t>
            </a:r>
          </a:p>
        </p:txBody>
      </p:sp>
    </p:spTree>
    <p:extLst>
      <p:ext uri="{BB962C8B-B14F-4D97-AF65-F5344CB8AC3E}">
        <p14:creationId xmlns:p14="http://schemas.microsoft.com/office/powerpoint/2010/main" val="36823826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par>
                          <p:cTn id="8" fill="hold">
                            <p:stCondLst>
                              <p:cond delay="2000"/>
                            </p:stCondLst>
                            <p:childTnLst>
                              <p:par>
                                <p:cTn id="9" presetID="6" presetClass="entr" presetSubtype="16" fill="hold" nodeType="afterEffect">
                                  <p:stCondLst>
                                    <p:cond delay="0"/>
                                  </p:stCondLst>
                                  <p:childTnLst>
                                    <p:set>
                                      <p:cBhvr>
                                        <p:cTn id="10" dur="1" fill="hold">
                                          <p:stCondLst>
                                            <p:cond delay="0"/>
                                          </p:stCondLst>
                                        </p:cTn>
                                        <p:tgtEl>
                                          <p:spTgt spid="68"/>
                                        </p:tgtEl>
                                        <p:attrNameLst>
                                          <p:attrName>style.visibility</p:attrName>
                                        </p:attrNameLst>
                                      </p:cBhvr>
                                      <p:to>
                                        <p:strVal val="visible"/>
                                      </p:to>
                                    </p:set>
                                    <p:animEffect transition="in" filter="circle(in)">
                                      <p:cBhvr>
                                        <p:cTn id="11" dur="2000"/>
                                        <p:tgtEl>
                                          <p:spTgt spid="68"/>
                                        </p:tgtEl>
                                      </p:cBhvr>
                                    </p:animEffect>
                                  </p:childTnLst>
                                </p:cTn>
                              </p:par>
                            </p:childTnLst>
                          </p:cTn>
                        </p:par>
                        <p:par>
                          <p:cTn id="12" fill="hold">
                            <p:stCondLst>
                              <p:cond delay="4000"/>
                            </p:stCondLst>
                            <p:childTnLst>
                              <p:par>
                                <p:cTn id="13" presetID="6" presetClass="entr" presetSubtype="16"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circle(in)">
                                      <p:cBhvr>
                                        <p:cTn id="15" dur="2000"/>
                                        <p:tgtEl>
                                          <p:spTgt spid="78"/>
                                        </p:tgtEl>
                                      </p:cBhvr>
                                    </p:animEffect>
                                  </p:childTnLst>
                                </p:cTn>
                              </p:par>
                            </p:childTnLst>
                          </p:cTn>
                        </p:par>
                        <p:par>
                          <p:cTn id="16" fill="hold">
                            <p:stCondLst>
                              <p:cond delay="6000"/>
                            </p:stCondLst>
                            <p:childTnLst>
                              <p:par>
                                <p:cTn id="17" presetID="6" presetClass="entr" presetSubtype="16" fill="hold" grpId="0" nodeType="after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circle(in)">
                                      <p:cBhvr>
                                        <p:cTn id="19" dur="2000"/>
                                        <p:tgtEl>
                                          <p:spTgt spid="80"/>
                                        </p:tgtEl>
                                      </p:cBhvr>
                                    </p:animEffect>
                                  </p:childTnLst>
                                </p:cTn>
                              </p:par>
                            </p:childTnLst>
                          </p:cTn>
                        </p:par>
                        <p:par>
                          <p:cTn id="20" fill="hold">
                            <p:stCondLst>
                              <p:cond delay="8000"/>
                            </p:stCondLst>
                            <p:childTnLst>
                              <p:par>
                                <p:cTn id="21" presetID="6" presetClass="entr" presetSubtype="16" fill="hold" nodeType="afterEffect">
                                  <p:stCondLst>
                                    <p:cond delay="0"/>
                                  </p:stCondLst>
                                  <p:childTnLst>
                                    <p:set>
                                      <p:cBhvr>
                                        <p:cTn id="22" dur="1" fill="hold">
                                          <p:stCondLst>
                                            <p:cond delay="0"/>
                                          </p:stCondLst>
                                        </p:cTn>
                                        <p:tgtEl>
                                          <p:spTgt spid="71"/>
                                        </p:tgtEl>
                                        <p:attrNameLst>
                                          <p:attrName>style.visibility</p:attrName>
                                        </p:attrNameLst>
                                      </p:cBhvr>
                                      <p:to>
                                        <p:strVal val="visible"/>
                                      </p:to>
                                    </p:set>
                                    <p:animEffect transition="in" filter="circle(in)">
                                      <p:cBhvr>
                                        <p:cTn id="23" dur="2000"/>
                                        <p:tgtEl>
                                          <p:spTgt spid="71"/>
                                        </p:tgtEl>
                                      </p:cBhvr>
                                    </p:animEffect>
                                  </p:childTnLst>
                                </p:cTn>
                              </p:par>
                            </p:childTnLst>
                          </p:cTn>
                        </p:par>
                        <p:par>
                          <p:cTn id="24" fill="hold">
                            <p:stCondLst>
                              <p:cond delay="10000"/>
                            </p:stCondLst>
                            <p:childTnLst>
                              <p:par>
                                <p:cTn id="25" presetID="6" presetClass="entr" presetSubtype="16" fill="hold" grpId="0" nodeType="after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circle(in)">
                                      <p:cBhvr>
                                        <p:cTn id="27" dur="2000"/>
                                        <p:tgtEl>
                                          <p:spTgt spid="81"/>
                                        </p:tgtEl>
                                      </p:cBhvr>
                                    </p:animEffect>
                                  </p:childTnLst>
                                </p:cTn>
                              </p:par>
                            </p:childTnLst>
                          </p:cTn>
                        </p:par>
                        <p:par>
                          <p:cTn id="28" fill="hold">
                            <p:stCondLst>
                              <p:cond delay="12000"/>
                            </p:stCondLst>
                            <p:childTnLst>
                              <p:par>
                                <p:cTn id="29" presetID="6" presetClass="entr" presetSubtype="16" fill="hold" nodeType="after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circle(in)">
                                      <p:cBhvr>
                                        <p:cTn id="31" dur="2000"/>
                                        <p:tgtEl>
                                          <p:spTgt spid="77"/>
                                        </p:tgtEl>
                                      </p:cBhvr>
                                    </p:animEffect>
                                  </p:childTnLst>
                                </p:cTn>
                              </p:par>
                            </p:childTnLst>
                          </p:cTn>
                        </p:par>
                        <p:par>
                          <p:cTn id="32" fill="hold">
                            <p:stCondLst>
                              <p:cond delay="14000"/>
                            </p:stCondLst>
                            <p:childTnLst>
                              <p:par>
                                <p:cTn id="33" presetID="6" presetClass="entr" presetSubtype="16" fill="hold" grpId="0" nodeType="afterEffect">
                                  <p:stCondLst>
                                    <p:cond delay="0"/>
                                  </p:stCondLst>
                                  <p:childTnLst>
                                    <p:set>
                                      <p:cBhvr>
                                        <p:cTn id="34" dur="1" fill="hold">
                                          <p:stCondLst>
                                            <p:cond delay="0"/>
                                          </p:stCondLst>
                                        </p:cTn>
                                        <p:tgtEl>
                                          <p:spTgt spid="6160"/>
                                        </p:tgtEl>
                                        <p:attrNameLst>
                                          <p:attrName>style.visibility</p:attrName>
                                        </p:attrNameLst>
                                      </p:cBhvr>
                                      <p:to>
                                        <p:strVal val="visible"/>
                                      </p:to>
                                    </p:set>
                                    <p:animEffect transition="in" filter="circle(in)">
                                      <p:cBhvr>
                                        <p:cTn id="35" dur="2000"/>
                                        <p:tgtEl>
                                          <p:spTgt spid="6160"/>
                                        </p:tgtEl>
                                      </p:cBhvr>
                                    </p:animEffect>
                                  </p:childTnLst>
                                </p:cTn>
                              </p:par>
                            </p:childTnLst>
                          </p:cTn>
                        </p:par>
                        <p:par>
                          <p:cTn id="36" fill="hold">
                            <p:stCondLst>
                              <p:cond delay="16000"/>
                            </p:stCondLst>
                            <p:childTnLst>
                              <p:par>
                                <p:cTn id="37" presetID="6" presetClass="entr" presetSubtype="16" fill="hold" nodeType="after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circle(in)">
                                      <p:cBhvr>
                                        <p:cTn id="39" dur="2000"/>
                                        <p:tgtEl>
                                          <p:spTgt spid="76"/>
                                        </p:tgtEl>
                                      </p:cBhvr>
                                    </p:animEffect>
                                  </p:childTnLst>
                                </p:cTn>
                              </p:par>
                            </p:childTnLst>
                          </p:cTn>
                        </p:par>
                        <p:par>
                          <p:cTn id="40" fill="hold">
                            <p:stCondLst>
                              <p:cond delay="18000"/>
                            </p:stCondLst>
                            <p:childTnLst>
                              <p:par>
                                <p:cTn id="41" presetID="6" presetClass="entr" presetSubtype="16" fill="hold" grpId="0" nodeType="afterEffect">
                                  <p:stCondLst>
                                    <p:cond delay="0"/>
                                  </p:stCondLst>
                                  <p:childTnLst>
                                    <p:set>
                                      <p:cBhvr>
                                        <p:cTn id="42" dur="1" fill="hold">
                                          <p:stCondLst>
                                            <p:cond delay="0"/>
                                          </p:stCondLst>
                                        </p:cTn>
                                        <p:tgtEl>
                                          <p:spTgt spid="79"/>
                                        </p:tgtEl>
                                        <p:attrNameLst>
                                          <p:attrName>style.visibility</p:attrName>
                                        </p:attrNameLst>
                                      </p:cBhvr>
                                      <p:to>
                                        <p:strVal val="visible"/>
                                      </p:to>
                                    </p:set>
                                    <p:animEffect transition="in" filter="circle(in)">
                                      <p:cBhvr>
                                        <p:cTn id="43" dur="16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0" grpId="0"/>
      <p:bldP spid="78" grpId="0"/>
      <p:bldP spid="79" grpId="0"/>
      <p:bldP spid="80" grpId="0"/>
      <p:bldP spid="8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4 Marcador de pie de página"/>
          <p:cNvSpPr>
            <a:spLocks noGrp="1"/>
          </p:cNvSpPr>
          <p:nvPr>
            <p:ph type="ftr" sz="quarter" idx="11"/>
          </p:nvPr>
        </p:nvSpPr>
        <p:spPr/>
        <p:txBody>
          <a:bodyPr/>
          <a:lstStyle/>
          <a:p>
            <a:pPr>
              <a:defRPr/>
            </a:pPr>
            <a:r>
              <a:rPr lang="en-GB"/>
              <a:t>© SABMiller plc 2009</a:t>
            </a:r>
          </a:p>
        </p:txBody>
      </p:sp>
      <p:grpSp>
        <p:nvGrpSpPr>
          <p:cNvPr id="114693" name="Group 5"/>
          <p:cNvGrpSpPr>
            <a:grpSpLocks/>
          </p:cNvGrpSpPr>
          <p:nvPr/>
        </p:nvGrpSpPr>
        <p:grpSpPr bwMode="auto">
          <a:xfrm>
            <a:off x="972448" y="3099043"/>
            <a:ext cx="7092950" cy="1222375"/>
            <a:chOff x="642" y="2595"/>
            <a:chExt cx="4468" cy="545"/>
          </a:xfrm>
        </p:grpSpPr>
        <p:sp>
          <p:nvSpPr>
            <p:cNvPr id="114694" name="AutoShape 6"/>
            <p:cNvSpPr>
              <a:spLocks noChangeAspect="1" noChangeArrowheads="1"/>
            </p:cNvSpPr>
            <p:nvPr/>
          </p:nvSpPr>
          <p:spPr bwMode="auto">
            <a:xfrm>
              <a:off x="3260" y="2595"/>
              <a:ext cx="1850" cy="540"/>
            </a:xfrm>
            <a:prstGeom prst="homePlate">
              <a:avLst>
                <a:gd name="adj" fmla="val 32657"/>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ts val="500"/>
                </a:spcBef>
                <a:spcAft>
                  <a:spcPts val="500"/>
                </a:spcAft>
              </a:pPr>
              <a:endParaRPr lang="es-CO" sz="1600" u="sng">
                <a:solidFill>
                  <a:schemeClr val="tx1"/>
                </a:solidFill>
              </a:endParaRPr>
            </a:p>
          </p:txBody>
        </p:sp>
        <p:sp>
          <p:nvSpPr>
            <p:cNvPr id="114695" name="Rectangle 7" descr="60%"/>
            <p:cNvSpPr>
              <a:spLocks noChangeAspect="1" noChangeArrowheads="1"/>
            </p:cNvSpPr>
            <p:nvPr/>
          </p:nvSpPr>
          <p:spPr bwMode="auto">
            <a:xfrm>
              <a:off x="3675" y="2738"/>
              <a:ext cx="884" cy="225"/>
            </a:xfrm>
            <a:prstGeom prst="rect">
              <a:avLst/>
            </a:prstGeom>
            <a:noFill/>
            <a:ln>
              <a:noFill/>
            </a:ln>
            <a:effectLst/>
            <a:extLst>
              <a:ext uri="{909E8E84-426E-40DD-AFC4-6F175D3DCCD1}">
                <a14:hiddenFill xmlns:a14="http://schemas.microsoft.com/office/drawing/2010/main">
                  <a:pattFill prst="pct60">
                    <a:fgClr>
                      <a:srgbClr val="808000"/>
                    </a:fgClr>
                    <a:bgClr>
                      <a:schemeClr val="bg1"/>
                    </a:bgClr>
                  </a:patt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661" tIns="48331" rIns="96661" bIns="48331" anchor="ctr"/>
            <a:lstStyle/>
            <a:p>
              <a:pPr algn="ctr" defTabSz="966788" eaLnBrk="0" hangingPunct="0"/>
              <a:endParaRPr lang="es-AR" sz="1600" b="1">
                <a:latin typeface="Optima" pitchFamily="34" charset="0"/>
              </a:endParaRPr>
            </a:p>
          </p:txBody>
        </p:sp>
        <p:sp>
          <p:nvSpPr>
            <p:cNvPr id="114696" name="AutoShape 8"/>
            <p:cNvSpPr>
              <a:spLocks noChangeAspect="1" noChangeArrowheads="1"/>
            </p:cNvSpPr>
            <p:nvPr/>
          </p:nvSpPr>
          <p:spPr bwMode="auto">
            <a:xfrm>
              <a:off x="1892" y="2595"/>
              <a:ext cx="1679" cy="539"/>
            </a:xfrm>
            <a:prstGeom prst="homePlate">
              <a:avLst>
                <a:gd name="adj" fmla="val 39039"/>
              </a:avLst>
            </a:prstGeom>
            <a:solidFill>
              <a:schemeClr val="folHlink"/>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spcBef>
                  <a:spcPts val="500"/>
                </a:spcBef>
                <a:spcAft>
                  <a:spcPts val="500"/>
                </a:spcAft>
              </a:pPr>
              <a:endParaRPr lang="es-AR" sz="1600">
                <a:solidFill>
                  <a:schemeClr val="bg1"/>
                </a:solidFill>
              </a:endParaRPr>
            </a:p>
          </p:txBody>
        </p:sp>
        <p:sp>
          <p:nvSpPr>
            <p:cNvPr id="114697" name="Rectangle 9"/>
            <p:cNvSpPr>
              <a:spLocks noChangeAspect="1" noChangeArrowheads="1"/>
            </p:cNvSpPr>
            <p:nvPr/>
          </p:nvSpPr>
          <p:spPr bwMode="auto">
            <a:xfrm>
              <a:off x="2230" y="2762"/>
              <a:ext cx="984"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defTabSz="209550" eaLnBrk="0" hangingPunct="0"/>
              <a:endParaRPr lang="es-AR" sz="1600" b="1">
                <a:solidFill>
                  <a:schemeClr val="bg1"/>
                </a:solidFill>
                <a:latin typeface="Optima" pitchFamily="34" charset="0"/>
              </a:endParaRPr>
            </a:p>
          </p:txBody>
        </p:sp>
        <p:sp>
          <p:nvSpPr>
            <p:cNvPr id="114698" name="AutoShape 10"/>
            <p:cNvSpPr>
              <a:spLocks noChangeAspect="1" noChangeArrowheads="1"/>
            </p:cNvSpPr>
            <p:nvPr/>
          </p:nvSpPr>
          <p:spPr bwMode="auto">
            <a:xfrm>
              <a:off x="657" y="2595"/>
              <a:ext cx="1572" cy="545"/>
            </a:xfrm>
            <a:prstGeom prst="homePlate">
              <a:avLst>
                <a:gd name="adj" fmla="val 46244"/>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ts val="500"/>
                </a:spcBef>
                <a:spcAft>
                  <a:spcPts val="500"/>
                </a:spcAft>
              </a:pPr>
              <a:endParaRPr lang="es-AR" sz="1600">
                <a:solidFill>
                  <a:schemeClr val="bg1"/>
                </a:solidFill>
              </a:endParaRPr>
            </a:p>
          </p:txBody>
        </p:sp>
        <p:sp>
          <p:nvSpPr>
            <p:cNvPr id="114699" name="Rectangle 11"/>
            <p:cNvSpPr>
              <a:spLocks noChangeAspect="1" noChangeArrowheads="1"/>
            </p:cNvSpPr>
            <p:nvPr/>
          </p:nvSpPr>
          <p:spPr bwMode="auto">
            <a:xfrm>
              <a:off x="908" y="2717"/>
              <a:ext cx="942"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defTabSz="209550" eaLnBrk="0" hangingPunct="0"/>
              <a:endParaRPr lang="es-AR" sz="1600" b="1">
                <a:solidFill>
                  <a:schemeClr val="bg1"/>
                </a:solidFill>
                <a:latin typeface="Optima" pitchFamily="34" charset="0"/>
              </a:endParaRPr>
            </a:p>
          </p:txBody>
        </p:sp>
        <p:sp>
          <p:nvSpPr>
            <p:cNvPr id="114700" name="Text Box 12"/>
            <p:cNvSpPr txBox="1">
              <a:spLocks noChangeArrowheads="1"/>
            </p:cNvSpPr>
            <p:nvPr/>
          </p:nvSpPr>
          <p:spPr bwMode="auto">
            <a:xfrm>
              <a:off x="3555" y="2637"/>
              <a:ext cx="1415" cy="3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spcAft>
                  <a:spcPts val="500"/>
                </a:spcAft>
              </a:pPr>
              <a:r>
                <a:rPr lang="es-AR" sz="1600" b="1" dirty="0"/>
                <a:t>Utilizar estándares “</a:t>
              </a:r>
              <a:r>
                <a:rPr lang="es-AR" sz="1600" b="1" dirty="0" err="1"/>
                <a:t>End-Points</a:t>
              </a:r>
              <a:r>
                <a:rPr lang="es-AR" sz="1600" b="1" dirty="0"/>
                <a:t>” de REST</a:t>
              </a:r>
            </a:p>
          </p:txBody>
        </p:sp>
        <p:sp>
          <p:nvSpPr>
            <p:cNvPr id="114701" name="Text Box 13"/>
            <p:cNvSpPr txBox="1">
              <a:spLocks noChangeArrowheads="1"/>
            </p:cNvSpPr>
            <p:nvPr/>
          </p:nvSpPr>
          <p:spPr bwMode="auto">
            <a:xfrm>
              <a:off x="642" y="2624"/>
              <a:ext cx="1451" cy="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spcAft>
                  <a:spcPts val="500"/>
                </a:spcAft>
              </a:pPr>
              <a:r>
                <a:rPr lang="es-AR" sz="1400" b="1" dirty="0">
                  <a:solidFill>
                    <a:schemeClr val="bg1"/>
                  </a:solidFill>
                </a:rPr>
                <a:t>Realizar instructivos detallados de configuraciones detalladas del Proyecto</a:t>
              </a:r>
            </a:p>
          </p:txBody>
        </p:sp>
        <p:sp>
          <p:nvSpPr>
            <p:cNvPr id="114702" name="Text Box 14"/>
            <p:cNvSpPr txBox="1">
              <a:spLocks noChangeArrowheads="1"/>
            </p:cNvSpPr>
            <p:nvPr/>
          </p:nvSpPr>
          <p:spPr bwMode="auto">
            <a:xfrm>
              <a:off x="2180" y="2614"/>
              <a:ext cx="1319" cy="4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spcBef>
                  <a:spcPct val="50000"/>
                </a:spcBef>
                <a:spcAft>
                  <a:spcPts val="500"/>
                </a:spcAft>
              </a:pPr>
              <a:r>
                <a:rPr lang="es-AR" sz="1600" b="1" dirty="0">
                  <a:solidFill>
                    <a:schemeClr val="bg1"/>
                  </a:solidFill>
                </a:rPr>
                <a:t>Programar reuniones al menos 2 (dos) veces por semana</a:t>
              </a:r>
            </a:p>
          </p:txBody>
        </p:sp>
      </p:grpSp>
      <p:sp>
        <p:nvSpPr>
          <p:cNvPr id="17" name="Rectangle 15"/>
          <p:cNvSpPr txBox="1">
            <a:spLocks noChangeArrowheads="1"/>
          </p:cNvSpPr>
          <p:nvPr/>
        </p:nvSpPr>
        <p:spPr>
          <a:xfrm>
            <a:off x="2340769" y="452289"/>
            <a:ext cx="6119813" cy="576263"/>
          </a:xfrm>
          <a:prstGeom prst="rect">
            <a:avLst/>
          </a:prstGeom>
        </p:spPr>
        <p:txBody>
          <a:bodyPr/>
          <a:lstStyle>
            <a:lvl1pPr algn="l" rtl="0" eaLnBrk="0" fontAlgn="base" hangingPunct="0">
              <a:lnSpc>
                <a:spcPct val="90000"/>
              </a:lnSpc>
              <a:spcBef>
                <a:spcPct val="0"/>
              </a:spcBef>
              <a:spcAft>
                <a:spcPct val="0"/>
              </a:spcAft>
              <a:defRPr sz="2400">
                <a:solidFill>
                  <a:schemeClr val="tx2"/>
                </a:solidFill>
                <a:latin typeface="+mj-lt"/>
                <a:ea typeface="+mj-ea"/>
                <a:cs typeface="+mj-cs"/>
              </a:defRPr>
            </a:lvl1pPr>
            <a:lvl2pPr algn="l" rtl="0" eaLnBrk="0" fontAlgn="base" hangingPunct="0">
              <a:lnSpc>
                <a:spcPct val="90000"/>
              </a:lnSpc>
              <a:spcBef>
                <a:spcPct val="0"/>
              </a:spcBef>
              <a:spcAft>
                <a:spcPct val="0"/>
              </a:spcAft>
              <a:defRPr sz="2400">
                <a:solidFill>
                  <a:schemeClr val="tx2"/>
                </a:solidFill>
                <a:latin typeface="Arial" pitchFamily="34" charset="0"/>
              </a:defRPr>
            </a:lvl2pPr>
            <a:lvl3pPr algn="l" rtl="0" eaLnBrk="0" fontAlgn="base" hangingPunct="0">
              <a:lnSpc>
                <a:spcPct val="90000"/>
              </a:lnSpc>
              <a:spcBef>
                <a:spcPct val="0"/>
              </a:spcBef>
              <a:spcAft>
                <a:spcPct val="0"/>
              </a:spcAft>
              <a:defRPr sz="2400">
                <a:solidFill>
                  <a:schemeClr val="tx2"/>
                </a:solidFill>
                <a:latin typeface="Arial" pitchFamily="34" charset="0"/>
              </a:defRPr>
            </a:lvl3pPr>
            <a:lvl4pPr algn="l" rtl="0" eaLnBrk="0" fontAlgn="base" hangingPunct="0">
              <a:lnSpc>
                <a:spcPct val="90000"/>
              </a:lnSpc>
              <a:spcBef>
                <a:spcPct val="0"/>
              </a:spcBef>
              <a:spcAft>
                <a:spcPct val="0"/>
              </a:spcAft>
              <a:defRPr sz="2400">
                <a:solidFill>
                  <a:schemeClr val="tx2"/>
                </a:solidFill>
                <a:latin typeface="Arial" pitchFamily="34" charset="0"/>
              </a:defRPr>
            </a:lvl4pPr>
            <a:lvl5pPr algn="l" rtl="0" eaLnBrk="0" fontAlgn="base" hangingPunct="0">
              <a:lnSpc>
                <a:spcPct val="90000"/>
              </a:lnSpc>
              <a:spcBef>
                <a:spcPct val="0"/>
              </a:spcBef>
              <a:spcAft>
                <a:spcPct val="0"/>
              </a:spcAft>
              <a:defRPr sz="2400">
                <a:solidFill>
                  <a:schemeClr val="tx2"/>
                </a:solidFill>
                <a:latin typeface="Arial" pitchFamily="34" charset="0"/>
              </a:defRPr>
            </a:lvl5pPr>
            <a:lvl6pPr marL="457200" algn="l" rtl="0" eaLnBrk="0" fontAlgn="base" hangingPunct="0">
              <a:lnSpc>
                <a:spcPct val="90000"/>
              </a:lnSpc>
              <a:spcBef>
                <a:spcPct val="0"/>
              </a:spcBef>
              <a:spcAft>
                <a:spcPct val="0"/>
              </a:spcAft>
              <a:defRPr sz="2400">
                <a:solidFill>
                  <a:schemeClr val="tx2"/>
                </a:solidFill>
                <a:latin typeface="Arial" pitchFamily="34" charset="0"/>
              </a:defRPr>
            </a:lvl6pPr>
            <a:lvl7pPr marL="914400" algn="l" rtl="0" eaLnBrk="0" fontAlgn="base" hangingPunct="0">
              <a:lnSpc>
                <a:spcPct val="90000"/>
              </a:lnSpc>
              <a:spcBef>
                <a:spcPct val="0"/>
              </a:spcBef>
              <a:spcAft>
                <a:spcPct val="0"/>
              </a:spcAft>
              <a:defRPr sz="2400">
                <a:solidFill>
                  <a:schemeClr val="tx2"/>
                </a:solidFill>
                <a:latin typeface="Arial" pitchFamily="34" charset="0"/>
              </a:defRPr>
            </a:lvl7pPr>
            <a:lvl8pPr marL="1371600" algn="l" rtl="0" eaLnBrk="0" fontAlgn="base" hangingPunct="0">
              <a:lnSpc>
                <a:spcPct val="90000"/>
              </a:lnSpc>
              <a:spcBef>
                <a:spcPct val="0"/>
              </a:spcBef>
              <a:spcAft>
                <a:spcPct val="0"/>
              </a:spcAft>
              <a:defRPr sz="2400">
                <a:solidFill>
                  <a:schemeClr val="tx2"/>
                </a:solidFill>
                <a:latin typeface="Arial" pitchFamily="34" charset="0"/>
              </a:defRPr>
            </a:lvl8pPr>
            <a:lvl9pPr marL="1828800" algn="l" rtl="0" eaLnBrk="0" fontAlgn="base" hangingPunct="0">
              <a:lnSpc>
                <a:spcPct val="90000"/>
              </a:lnSpc>
              <a:spcBef>
                <a:spcPct val="0"/>
              </a:spcBef>
              <a:spcAft>
                <a:spcPct val="0"/>
              </a:spcAft>
              <a:defRPr sz="2400">
                <a:solidFill>
                  <a:schemeClr val="tx2"/>
                </a:solidFill>
                <a:latin typeface="Arial" pitchFamily="34" charset="0"/>
              </a:defRPr>
            </a:lvl9pPr>
          </a:lstStyle>
          <a:p>
            <a:r>
              <a:rPr lang="es-ES" kern="0" dirty="0">
                <a:effectLst>
                  <a:outerShdw blurRad="38100" dist="38100" dir="2700000" algn="tl">
                    <a:srgbClr val="000000"/>
                  </a:outerShdw>
                </a:effectLst>
              </a:rPr>
              <a:t>RETROSPECTIVA DE LA ESTRELLA</a:t>
            </a:r>
          </a:p>
        </p:txBody>
      </p:sp>
      <p:sp>
        <p:nvSpPr>
          <p:cNvPr id="3" name="2 Triángulo rectángulo"/>
          <p:cNvSpPr/>
          <p:nvPr/>
        </p:nvSpPr>
        <p:spPr bwMode="auto">
          <a:xfrm flipH="1" flipV="1">
            <a:off x="1187624" y="1196750"/>
            <a:ext cx="2598216" cy="1728191"/>
          </a:xfrm>
          <a:prstGeom prst="rtTriangle">
            <a:avLst/>
          </a:prstGeom>
          <a:gradFill>
            <a:gsLst>
              <a:gs pos="0">
                <a:srgbClr val="FFEFD1"/>
              </a:gs>
              <a:gs pos="64999">
                <a:srgbClr val="F0EBD5"/>
              </a:gs>
              <a:gs pos="100000">
                <a:srgbClr val="D1C39F"/>
              </a:gs>
            </a:gsLst>
            <a:lin ang="5400000" scaled="0"/>
          </a:gradFill>
          <a:ln w="9525" cap="flat" cmpd="sng" algn="ctr">
            <a:solidFill>
              <a:schemeClr val="bg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CO" sz="2400" b="0" i="0" u="none" strike="noStrike" cap="none" normalizeH="0" baseline="0">
              <a:ln>
                <a:noFill/>
              </a:ln>
              <a:solidFill>
                <a:schemeClr val="tx2"/>
              </a:solidFill>
              <a:effectLst/>
              <a:latin typeface="Arial" pitchFamily="34" charset="0"/>
            </a:endParaRPr>
          </a:p>
        </p:txBody>
      </p:sp>
      <p:sp>
        <p:nvSpPr>
          <p:cNvPr id="4" name="3 Triángulo rectángulo"/>
          <p:cNvSpPr/>
          <p:nvPr/>
        </p:nvSpPr>
        <p:spPr bwMode="auto">
          <a:xfrm flipH="1">
            <a:off x="846263" y="1412776"/>
            <a:ext cx="2406699" cy="1080120"/>
          </a:xfrm>
          <a:prstGeom prst="rtTriangl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CO" sz="2400" b="0" i="0" u="none" strike="noStrike" cap="none" normalizeH="0" baseline="0">
              <a:ln>
                <a:noFill/>
              </a:ln>
              <a:solidFill>
                <a:schemeClr val="tx2"/>
              </a:solidFill>
              <a:effectLst/>
              <a:latin typeface="Arial" pitchFamily="34" charset="0"/>
            </a:endParaRPr>
          </a:p>
        </p:txBody>
      </p:sp>
      <p:sp>
        <p:nvSpPr>
          <p:cNvPr id="23" name="Text Box 16"/>
          <p:cNvSpPr txBox="1">
            <a:spLocks noChangeArrowheads="1"/>
          </p:cNvSpPr>
          <p:nvPr/>
        </p:nvSpPr>
        <p:spPr bwMode="auto">
          <a:xfrm>
            <a:off x="1616075" y="1295765"/>
            <a:ext cx="2233386" cy="33562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131" tIns="44268" rIns="85131" bIns="44268">
            <a:spAutoFit/>
          </a:bodyPr>
          <a:lstStyle>
            <a:lvl1pPr defTabSz="865188">
              <a:defRPr>
                <a:solidFill>
                  <a:schemeClr val="tx1"/>
                </a:solidFill>
                <a:latin typeface="Arial" pitchFamily="34" charset="0"/>
              </a:defRPr>
            </a:lvl1pPr>
            <a:lvl2pPr marL="431800" defTabSz="865188">
              <a:defRPr>
                <a:solidFill>
                  <a:schemeClr val="tx1"/>
                </a:solidFill>
                <a:latin typeface="Arial" pitchFamily="34" charset="0"/>
              </a:defRPr>
            </a:lvl2pPr>
            <a:lvl3pPr marL="865188" defTabSz="865188">
              <a:defRPr>
                <a:solidFill>
                  <a:schemeClr val="tx1"/>
                </a:solidFill>
                <a:latin typeface="Arial" pitchFamily="34" charset="0"/>
              </a:defRPr>
            </a:lvl3pPr>
            <a:lvl4pPr marL="1296988" defTabSz="865188">
              <a:defRPr>
                <a:solidFill>
                  <a:schemeClr val="tx1"/>
                </a:solidFill>
                <a:latin typeface="Arial" pitchFamily="34" charset="0"/>
              </a:defRPr>
            </a:lvl4pPr>
            <a:lvl5pPr marL="1730375" defTabSz="865188">
              <a:defRPr>
                <a:solidFill>
                  <a:schemeClr val="tx1"/>
                </a:solidFill>
                <a:latin typeface="Arial" pitchFamily="34" charset="0"/>
              </a:defRPr>
            </a:lvl5pPr>
            <a:lvl6pPr marL="2187575" defTabSz="865188" fontAlgn="base">
              <a:spcBef>
                <a:spcPct val="0"/>
              </a:spcBef>
              <a:spcAft>
                <a:spcPct val="0"/>
              </a:spcAft>
              <a:defRPr>
                <a:solidFill>
                  <a:schemeClr val="tx1"/>
                </a:solidFill>
                <a:latin typeface="Arial" pitchFamily="34" charset="0"/>
              </a:defRPr>
            </a:lvl6pPr>
            <a:lvl7pPr marL="2644775" defTabSz="865188" fontAlgn="base">
              <a:spcBef>
                <a:spcPct val="0"/>
              </a:spcBef>
              <a:spcAft>
                <a:spcPct val="0"/>
              </a:spcAft>
              <a:defRPr>
                <a:solidFill>
                  <a:schemeClr val="tx1"/>
                </a:solidFill>
                <a:latin typeface="Arial" pitchFamily="34" charset="0"/>
              </a:defRPr>
            </a:lvl7pPr>
            <a:lvl8pPr marL="3101975" defTabSz="865188" fontAlgn="base">
              <a:spcBef>
                <a:spcPct val="0"/>
              </a:spcBef>
              <a:spcAft>
                <a:spcPct val="0"/>
              </a:spcAft>
              <a:defRPr>
                <a:solidFill>
                  <a:schemeClr val="tx1"/>
                </a:solidFill>
                <a:latin typeface="Arial" pitchFamily="34" charset="0"/>
              </a:defRPr>
            </a:lvl8pPr>
            <a:lvl9pPr marL="3559175" defTabSz="865188" fontAlgn="base">
              <a:spcBef>
                <a:spcPct val="0"/>
              </a:spcBef>
              <a:spcAft>
                <a:spcPct val="0"/>
              </a:spcAft>
              <a:defRPr>
                <a:solidFill>
                  <a:schemeClr val="tx1"/>
                </a:solidFill>
                <a:latin typeface="Arial" pitchFamily="34" charset="0"/>
              </a:defRPr>
            </a:lvl9pPr>
          </a:lstStyle>
          <a:p>
            <a:pPr algn="ctr"/>
            <a:r>
              <a:rPr lang="es-ES" sz="1600" dirty="0">
                <a:solidFill>
                  <a:srgbClr val="00B0F0"/>
                </a:solidFill>
                <a:latin typeface="Arial Black" pitchFamily="34" charset="0"/>
                <a:ea typeface="Arial Unicode MS" pitchFamily="34" charset="-128"/>
                <a:cs typeface="Arial Unicode MS" pitchFamily="34" charset="-128"/>
              </a:rPr>
              <a:t>Comenzar a Hacer</a:t>
            </a:r>
          </a:p>
        </p:txBody>
      </p:sp>
      <p:pic>
        <p:nvPicPr>
          <p:cNvPr id="22835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71580" y="4836257"/>
            <a:ext cx="2689870" cy="1469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in)">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pie de página"/>
          <p:cNvSpPr>
            <a:spLocks noGrp="1"/>
          </p:cNvSpPr>
          <p:nvPr>
            <p:ph type="ftr" sz="quarter" idx="4294967295"/>
          </p:nvPr>
        </p:nvSpPr>
        <p:spPr>
          <a:xfrm>
            <a:off x="254000" y="6499225"/>
            <a:ext cx="1530350" cy="222250"/>
          </a:xfrm>
        </p:spPr>
        <p:txBody>
          <a:bodyPr/>
          <a:lstStyle/>
          <a:p>
            <a:pPr>
              <a:defRPr/>
            </a:pPr>
            <a:r>
              <a:rPr lang="en-GB"/>
              <a:t>© SABMiller plc 2009</a:t>
            </a:r>
          </a:p>
        </p:txBody>
      </p:sp>
      <p:sp>
        <p:nvSpPr>
          <p:cNvPr id="12290" name="3 Marcador de contenido"/>
          <p:cNvSpPr>
            <a:spLocks noGrp="1"/>
          </p:cNvSpPr>
          <p:nvPr>
            <p:ph idx="4294967295"/>
          </p:nvPr>
        </p:nvSpPr>
        <p:spPr>
          <a:xfrm>
            <a:off x="569913" y="1600200"/>
            <a:ext cx="4506912" cy="4637088"/>
          </a:xfrm>
          <a:prstGeom prst="rect">
            <a:avLst/>
          </a:prstGeom>
          <a:ln/>
        </p:spPr>
        <p:txBody>
          <a:bodyPr/>
          <a:lstStyle/>
          <a:p>
            <a:pPr marL="495300" indent="-381000" algn="ctr">
              <a:buFont typeface="Wingdings" pitchFamily="2" charset="2"/>
              <a:buNone/>
            </a:pPr>
            <a:r>
              <a:rPr lang="es-ES_tradnl" dirty="0">
                <a:solidFill>
                  <a:schemeClr val="tx2"/>
                </a:solidFill>
              </a:rPr>
              <a:t>Más de </a:t>
            </a:r>
            <a:r>
              <a:rPr lang="es-ES_tradnl" i="1" dirty="0">
                <a:solidFill>
                  <a:schemeClr val="tx2"/>
                </a:solidFill>
              </a:rPr>
              <a:t>…</a:t>
            </a:r>
          </a:p>
          <a:p>
            <a:pPr marL="495300" indent="-381000" algn="just">
              <a:buClr>
                <a:schemeClr val="accent1"/>
              </a:buClr>
              <a:buSzPct val="86000"/>
              <a:buFont typeface="Wingdings" pitchFamily="2" charset="2"/>
              <a:buChar char="ü"/>
            </a:pPr>
            <a:endParaRPr lang="es-ES_tradnl" i="1" dirty="0">
              <a:solidFill>
                <a:schemeClr val="tx2"/>
              </a:solidFill>
            </a:endParaRPr>
          </a:p>
          <a:p>
            <a:pPr marL="495300" indent="-381000" algn="just">
              <a:buClr>
                <a:schemeClr val="accent1"/>
              </a:buClr>
              <a:buSzPct val="86000"/>
              <a:buFont typeface="Wingdings" pitchFamily="2" charset="2"/>
              <a:buChar char="ü"/>
            </a:pPr>
            <a:r>
              <a:rPr lang="es-ES_tradnl" i="1" dirty="0">
                <a:solidFill>
                  <a:srgbClr val="5F5F5F"/>
                </a:solidFill>
              </a:rPr>
              <a:t>Utilizar GITHUB para verificar a través de PR el código de los compañeros.</a:t>
            </a:r>
          </a:p>
          <a:p>
            <a:pPr marL="495300" indent="-381000" algn="just">
              <a:buClr>
                <a:schemeClr val="accent1"/>
              </a:buClr>
              <a:buSzPct val="86000"/>
              <a:buFont typeface="Wingdings" pitchFamily="2" charset="2"/>
              <a:buNone/>
            </a:pPr>
            <a:endParaRPr lang="es-ES_tradnl" i="1" dirty="0">
              <a:solidFill>
                <a:srgbClr val="5F5F5F"/>
              </a:solidFill>
            </a:endParaRPr>
          </a:p>
          <a:p>
            <a:pPr marL="495300" indent="-381000" algn="just">
              <a:buClr>
                <a:schemeClr val="accent1"/>
              </a:buClr>
              <a:buSzPct val="86000"/>
              <a:buFont typeface="Wingdings" pitchFamily="2" charset="2"/>
              <a:buChar char="ü"/>
            </a:pPr>
            <a:r>
              <a:rPr lang="es-ES_tradnl" i="1" dirty="0">
                <a:solidFill>
                  <a:srgbClr val="5F5F5F"/>
                </a:solidFill>
              </a:rPr>
              <a:t>Mejorar comunicación dentro del grupo para solucionar inconvenientes técnicos encontrados</a:t>
            </a:r>
          </a:p>
          <a:p>
            <a:pPr marL="495300" indent="-381000" algn="just">
              <a:buClr>
                <a:schemeClr val="accent1"/>
              </a:buClr>
              <a:buSzPct val="86000"/>
              <a:buFont typeface="Wingdings" pitchFamily="2" charset="2"/>
              <a:buChar char="ü"/>
            </a:pPr>
            <a:endParaRPr lang="es-ES_tradnl" dirty="0">
              <a:solidFill>
                <a:srgbClr val="5F5F5F"/>
              </a:solidFill>
            </a:endParaRPr>
          </a:p>
          <a:p>
            <a:pPr marL="495300" indent="-381000" algn="just">
              <a:buClr>
                <a:schemeClr val="accent1"/>
              </a:buClr>
              <a:buSzPct val="86000"/>
              <a:buFont typeface="Wingdings" pitchFamily="2" charset="2"/>
              <a:buChar char="ü"/>
            </a:pPr>
            <a:r>
              <a:rPr lang="es-ES_tradnl" i="1" dirty="0">
                <a:solidFill>
                  <a:srgbClr val="5F5F5F"/>
                </a:solidFill>
              </a:rPr>
              <a:t>Documentar código realizado</a:t>
            </a:r>
            <a:r>
              <a:rPr lang="es-ES_tradnl" sz="1600" i="1" dirty="0">
                <a:solidFill>
                  <a:srgbClr val="5F5F5F"/>
                </a:solidFill>
              </a:rPr>
              <a:t>.</a:t>
            </a:r>
            <a:endParaRPr lang="es-CO" sz="1600" i="1" dirty="0">
              <a:solidFill>
                <a:srgbClr val="5F5F5F"/>
              </a:solidFill>
            </a:endParaRPr>
          </a:p>
        </p:txBody>
      </p:sp>
      <p:pic>
        <p:nvPicPr>
          <p:cNvPr id="1229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8213" y="2408621"/>
            <a:ext cx="2395787" cy="2592909"/>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15"/>
          <p:cNvSpPr txBox="1">
            <a:spLocks noChangeArrowheads="1"/>
          </p:cNvSpPr>
          <p:nvPr/>
        </p:nvSpPr>
        <p:spPr>
          <a:xfrm>
            <a:off x="2340769" y="452289"/>
            <a:ext cx="6119813" cy="576263"/>
          </a:xfrm>
          <a:prstGeom prst="rect">
            <a:avLst/>
          </a:prstGeom>
        </p:spPr>
        <p:txBody>
          <a:bodyPr/>
          <a:lstStyle>
            <a:lvl1pPr algn="l" rtl="0" eaLnBrk="0" fontAlgn="base" hangingPunct="0">
              <a:lnSpc>
                <a:spcPct val="90000"/>
              </a:lnSpc>
              <a:spcBef>
                <a:spcPct val="0"/>
              </a:spcBef>
              <a:spcAft>
                <a:spcPct val="0"/>
              </a:spcAft>
              <a:defRPr sz="2400">
                <a:solidFill>
                  <a:schemeClr val="tx2"/>
                </a:solidFill>
                <a:latin typeface="+mj-lt"/>
                <a:ea typeface="+mj-ea"/>
                <a:cs typeface="+mj-cs"/>
              </a:defRPr>
            </a:lvl1pPr>
            <a:lvl2pPr algn="l" rtl="0" eaLnBrk="0" fontAlgn="base" hangingPunct="0">
              <a:lnSpc>
                <a:spcPct val="90000"/>
              </a:lnSpc>
              <a:spcBef>
                <a:spcPct val="0"/>
              </a:spcBef>
              <a:spcAft>
                <a:spcPct val="0"/>
              </a:spcAft>
              <a:defRPr sz="2400">
                <a:solidFill>
                  <a:schemeClr val="tx2"/>
                </a:solidFill>
                <a:latin typeface="Arial" pitchFamily="34" charset="0"/>
              </a:defRPr>
            </a:lvl2pPr>
            <a:lvl3pPr algn="l" rtl="0" eaLnBrk="0" fontAlgn="base" hangingPunct="0">
              <a:lnSpc>
                <a:spcPct val="90000"/>
              </a:lnSpc>
              <a:spcBef>
                <a:spcPct val="0"/>
              </a:spcBef>
              <a:spcAft>
                <a:spcPct val="0"/>
              </a:spcAft>
              <a:defRPr sz="2400">
                <a:solidFill>
                  <a:schemeClr val="tx2"/>
                </a:solidFill>
                <a:latin typeface="Arial" pitchFamily="34" charset="0"/>
              </a:defRPr>
            </a:lvl3pPr>
            <a:lvl4pPr algn="l" rtl="0" eaLnBrk="0" fontAlgn="base" hangingPunct="0">
              <a:lnSpc>
                <a:spcPct val="90000"/>
              </a:lnSpc>
              <a:spcBef>
                <a:spcPct val="0"/>
              </a:spcBef>
              <a:spcAft>
                <a:spcPct val="0"/>
              </a:spcAft>
              <a:defRPr sz="2400">
                <a:solidFill>
                  <a:schemeClr val="tx2"/>
                </a:solidFill>
                <a:latin typeface="Arial" pitchFamily="34" charset="0"/>
              </a:defRPr>
            </a:lvl4pPr>
            <a:lvl5pPr algn="l" rtl="0" eaLnBrk="0" fontAlgn="base" hangingPunct="0">
              <a:lnSpc>
                <a:spcPct val="90000"/>
              </a:lnSpc>
              <a:spcBef>
                <a:spcPct val="0"/>
              </a:spcBef>
              <a:spcAft>
                <a:spcPct val="0"/>
              </a:spcAft>
              <a:defRPr sz="2400">
                <a:solidFill>
                  <a:schemeClr val="tx2"/>
                </a:solidFill>
                <a:latin typeface="Arial" pitchFamily="34" charset="0"/>
              </a:defRPr>
            </a:lvl5pPr>
            <a:lvl6pPr marL="457200" algn="l" rtl="0" eaLnBrk="0" fontAlgn="base" hangingPunct="0">
              <a:lnSpc>
                <a:spcPct val="90000"/>
              </a:lnSpc>
              <a:spcBef>
                <a:spcPct val="0"/>
              </a:spcBef>
              <a:spcAft>
                <a:spcPct val="0"/>
              </a:spcAft>
              <a:defRPr sz="2400">
                <a:solidFill>
                  <a:schemeClr val="tx2"/>
                </a:solidFill>
                <a:latin typeface="Arial" pitchFamily="34" charset="0"/>
              </a:defRPr>
            </a:lvl6pPr>
            <a:lvl7pPr marL="914400" algn="l" rtl="0" eaLnBrk="0" fontAlgn="base" hangingPunct="0">
              <a:lnSpc>
                <a:spcPct val="90000"/>
              </a:lnSpc>
              <a:spcBef>
                <a:spcPct val="0"/>
              </a:spcBef>
              <a:spcAft>
                <a:spcPct val="0"/>
              </a:spcAft>
              <a:defRPr sz="2400">
                <a:solidFill>
                  <a:schemeClr val="tx2"/>
                </a:solidFill>
                <a:latin typeface="Arial" pitchFamily="34" charset="0"/>
              </a:defRPr>
            </a:lvl7pPr>
            <a:lvl8pPr marL="1371600" algn="l" rtl="0" eaLnBrk="0" fontAlgn="base" hangingPunct="0">
              <a:lnSpc>
                <a:spcPct val="90000"/>
              </a:lnSpc>
              <a:spcBef>
                <a:spcPct val="0"/>
              </a:spcBef>
              <a:spcAft>
                <a:spcPct val="0"/>
              </a:spcAft>
              <a:defRPr sz="2400">
                <a:solidFill>
                  <a:schemeClr val="tx2"/>
                </a:solidFill>
                <a:latin typeface="Arial" pitchFamily="34" charset="0"/>
              </a:defRPr>
            </a:lvl8pPr>
            <a:lvl9pPr marL="1828800" algn="l" rtl="0" eaLnBrk="0" fontAlgn="base" hangingPunct="0">
              <a:lnSpc>
                <a:spcPct val="90000"/>
              </a:lnSpc>
              <a:spcBef>
                <a:spcPct val="0"/>
              </a:spcBef>
              <a:spcAft>
                <a:spcPct val="0"/>
              </a:spcAft>
              <a:defRPr sz="2400">
                <a:solidFill>
                  <a:schemeClr val="tx2"/>
                </a:solidFill>
                <a:latin typeface="Arial" pitchFamily="34" charset="0"/>
              </a:defRPr>
            </a:lvl9pPr>
          </a:lstStyle>
          <a:p>
            <a:r>
              <a:rPr lang="es-ES" kern="0" dirty="0">
                <a:effectLst>
                  <a:outerShdw blurRad="38100" dist="38100" dir="2700000" algn="tl">
                    <a:srgbClr val="000000"/>
                  </a:outerShdw>
                </a:effectLst>
              </a:rPr>
              <a:t>RETROSPECTIVA DE LA ESTRELLA</a:t>
            </a:r>
          </a:p>
        </p:txBody>
      </p:sp>
      <p:sp>
        <p:nvSpPr>
          <p:cNvPr id="2" name="1 Triángulo rectángulo"/>
          <p:cNvSpPr/>
          <p:nvPr/>
        </p:nvSpPr>
        <p:spPr bwMode="auto">
          <a:xfrm flipV="1">
            <a:off x="5580112" y="1028552"/>
            <a:ext cx="1872208" cy="1440160"/>
          </a:xfrm>
          <a:prstGeom prst="rtTriangl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CO" sz="2400" b="0" i="0" u="none" strike="noStrike" cap="none" normalizeH="0" baseline="0">
              <a:ln>
                <a:noFill/>
              </a:ln>
              <a:solidFill>
                <a:schemeClr val="tx2"/>
              </a:solidFill>
              <a:effectLst/>
              <a:latin typeface="Arial" pitchFamily="34" charset="0"/>
            </a:endParaRPr>
          </a:p>
        </p:txBody>
      </p:sp>
      <p:sp>
        <p:nvSpPr>
          <p:cNvPr id="4" name="3 Triángulo rectángulo"/>
          <p:cNvSpPr/>
          <p:nvPr/>
        </p:nvSpPr>
        <p:spPr bwMode="auto">
          <a:xfrm flipV="1">
            <a:off x="6300192" y="1028552"/>
            <a:ext cx="2361208" cy="1440160"/>
          </a:xfrm>
          <a:prstGeom prst="rtTriangle">
            <a:avLst/>
          </a:prstGeom>
          <a:gradFill>
            <a:gsLst>
              <a:gs pos="0">
                <a:srgbClr val="CCCCFF"/>
              </a:gs>
              <a:gs pos="17999">
                <a:srgbClr val="99CCFF"/>
              </a:gs>
              <a:gs pos="36000">
                <a:srgbClr val="9966FF"/>
              </a:gs>
              <a:gs pos="61000">
                <a:srgbClr val="CC99FF"/>
              </a:gs>
              <a:gs pos="82001">
                <a:srgbClr val="99CCFF"/>
              </a:gs>
              <a:gs pos="100000">
                <a:srgbClr val="CCCCFF"/>
              </a:gs>
            </a:gsLst>
            <a:lin ang="5400000" scaled="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CO" sz="2400" b="0" i="0" u="none" strike="noStrike" cap="none" normalizeH="0" baseline="0">
              <a:ln>
                <a:noFill/>
              </a:ln>
              <a:solidFill>
                <a:schemeClr val="tx2"/>
              </a:solidFill>
              <a:effectLst/>
              <a:latin typeface="Arial" pitchFamily="34" charset="0"/>
            </a:endParaRPr>
          </a:p>
        </p:txBody>
      </p:sp>
      <p:sp>
        <p:nvSpPr>
          <p:cNvPr id="11" name="Text Box 16"/>
          <p:cNvSpPr txBox="1">
            <a:spLocks noChangeArrowheads="1"/>
          </p:cNvSpPr>
          <p:nvPr/>
        </p:nvSpPr>
        <p:spPr bwMode="auto">
          <a:xfrm>
            <a:off x="6328767" y="1124744"/>
            <a:ext cx="1319675" cy="44334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131" tIns="44268" rIns="85131" bIns="44268">
            <a:spAutoFit/>
          </a:bodyPr>
          <a:lstStyle>
            <a:lvl1pPr defTabSz="865188">
              <a:defRPr>
                <a:solidFill>
                  <a:schemeClr val="tx1"/>
                </a:solidFill>
                <a:latin typeface="Arial" pitchFamily="34" charset="0"/>
              </a:defRPr>
            </a:lvl1pPr>
            <a:lvl2pPr marL="431800" defTabSz="865188">
              <a:defRPr>
                <a:solidFill>
                  <a:schemeClr val="tx1"/>
                </a:solidFill>
                <a:latin typeface="Arial" pitchFamily="34" charset="0"/>
              </a:defRPr>
            </a:lvl2pPr>
            <a:lvl3pPr marL="865188" defTabSz="865188">
              <a:defRPr>
                <a:solidFill>
                  <a:schemeClr val="tx1"/>
                </a:solidFill>
                <a:latin typeface="Arial" pitchFamily="34" charset="0"/>
              </a:defRPr>
            </a:lvl3pPr>
            <a:lvl4pPr marL="1296988" defTabSz="865188">
              <a:defRPr>
                <a:solidFill>
                  <a:schemeClr val="tx1"/>
                </a:solidFill>
                <a:latin typeface="Arial" pitchFamily="34" charset="0"/>
              </a:defRPr>
            </a:lvl4pPr>
            <a:lvl5pPr marL="1730375" defTabSz="865188">
              <a:defRPr>
                <a:solidFill>
                  <a:schemeClr val="tx1"/>
                </a:solidFill>
                <a:latin typeface="Arial" pitchFamily="34" charset="0"/>
              </a:defRPr>
            </a:lvl5pPr>
            <a:lvl6pPr marL="2187575" defTabSz="865188" fontAlgn="base">
              <a:spcBef>
                <a:spcPct val="0"/>
              </a:spcBef>
              <a:spcAft>
                <a:spcPct val="0"/>
              </a:spcAft>
              <a:defRPr>
                <a:solidFill>
                  <a:schemeClr val="tx1"/>
                </a:solidFill>
                <a:latin typeface="Arial" pitchFamily="34" charset="0"/>
              </a:defRPr>
            </a:lvl6pPr>
            <a:lvl7pPr marL="2644775" defTabSz="865188" fontAlgn="base">
              <a:spcBef>
                <a:spcPct val="0"/>
              </a:spcBef>
              <a:spcAft>
                <a:spcPct val="0"/>
              </a:spcAft>
              <a:defRPr>
                <a:solidFill>
                  <a:schemeClr val="tx1"/>
                </a:solidFill>
                <a:latin typeface="Arial" pitchFamily="34" charset="0"/>
              </a:defRPr>
            </a:lvl7pPr>
            <a:lvl8pPr marL="3101975" defTabSz="865188" fontAlgn="base">
              <a:spcBef>
                <a:spcPct val="0"/>
              </a:spcBef>
              <a:spcAft>
                <a:spcPct val="0"/>
              </a:spcAft>
              <a:defRPr>
                <a:solidFill>
                  <a:schemeClr val="tx1"/>
                </a:solidFill>
                <a:latin typeface="Arial" pitchFamily="34" charset="0"/>
              </a:defRPr>
            </a:lvl8pPr>
            <a:lvl9pPr marL="3559175" defTabSz="865188" fontAlgn="base">
              <a:spcBef>
                <a:spcPct val="0"/>
              </a:spcBef>
              <a:spcAft>
                <a:spcPct val="0"/>
              </a:spcAft>
              <a:defRPr>
                <a:solidFill>
                  <a:schemeClr val="tx1"/>
                </a:solidFill>
                <a:latin typeface="Arial" pitchFamily="34" charset="0"/>
              </a:defRPr>
            </a:lvl9pPr>
          </a:lstStyle>
          <a:p>
            <a:pPr algn="ctr"/>
            <a:r>
              <a:rPr lang="es-ES" sz="2300" dirty="0">
                <a:solidFill>
                  <a:schemeClr val="tx2">
                    <a:lumMod val="75000"/>
                  </a:schemeClr>
                </a:solidFill>
                <a:latin typeface="Arial Black" pitchFamily="34" charset="0"/>
                <a:ea typeface="Arial Unicode MS" pitchFamily="34" charset="-128"/>
                <a:cs typeface="Arial Unicode MS" pitchFamily="34" charset="-128"/>
              </a:rPr>
              <a:t>Más de</a:t>
            </a:r>
          </a:p>
        </p:txBody>
      </p:sp>
      <p:pic>
        <p:nvPicPr>
          <p:cNvPr id="1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33071" y="5001530"/>
            <a:ext cx="2689870" cy="1469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743" y="2256630"/>
            <a:ext cx="8374063" cy="33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8" name="Rectangle 4"/>
          <p:cNvSpPr>
            <a:spLocks noChangeArrowheads="1"/>
          </p:cNvSpPr>
          <p:nvPr/>
        </p:nvSpPr>
        <p:spPr bwMode="auto">
          <a:xfrm>
            <a:off x="607218" y="3428205"/>
            <a:ext cx="5938838" cy="2127250"/>
          </a:xfrm>
          <a:prstGeom prst="rect">
            <a:avLst/>
          </a:prstGeom>
          <a:solidFill>
            <a:srgbClr val="0099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99CC"/>
            </a:extrusionClr>
          </a:sp3d>
        </p:spPr>
        <p:txBody>
          <a:bodyPr wrap="none" anchor="ctr">
            <a:flatTx/>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CO" altLang="es-CO"/>
          </a:p>
        </p:txBody>
      </p:sp>
      <p:grpSp>
        <p:nvGrpSpPr>
          <p:cNvPr id="9" name="Group 5"/>
          <p:cNvGrpSpPr>
            <a:grpSpLocks/>
          </p:cNvGrpSpPr>
          <p:nvPr/>
        </p:nvGrpSpPr>
        <p:grpSpPr bwMode="auto">
          <a:xfrm>
            <a:off x="6654006" y="3283742"/>
            <a:ext cx="1722437" cy="2346325"/>
            <a:chOff x="4241" y="1894"/>
            <a:chExt cx="1085" cy="1478"/>
          </a:xfrm>
        </p:grpSpPr>
        <p:pic>
          <p:nvPicPr>
            <p:cNvPr id="1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1" y="1894"/>
              <a:ext cx="1086" cy="1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1" name="AutoShape 7"/>
            <p:cNvSpPr>
              <a:spLocks noChangeArrowheads="1"/>
            </p:cNvSpPr>
            <p:nvPr/>
          </p:nvSpPr>
          <p:spPr bwMode="auto">
            <a:xfrm>
              <a:off x="4241" y="1970"/>
              <a:ext cx="1030" cy="1403"/>
            </a:xfrm>
            <a:prstGeom prst="roundRect">
              <a:avLst>
                <a:gd name="adj" fmla="val 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1pPr>
              <a:lvl2pPr marL="742950" indent="-28575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2pPr>
              <a:lvl3pPr marL="11430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3pPr>
              <a:lvl4pPr marL="16002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4pPr>
              <a:lvl5pPr marL="20574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9pPr>
            </a:lstStyle>
            <a:p>
              <a:pPr algn="ctr">
                <a:lnSpc>
                  <a:spcPct val="98000"/>
                </a:lnSpc>
                <a:buClr>
                  <a:srgbClr val="000000"/>
                </a:buClr>
                <a:buSzPct val="100000"/>
                <a:buFont typeface="Arial" charset="0"/>
                <a:buNone/>
              </a:pPr>
              <a:endParaRPr lang="es-AR" altLang="es-CO" sz="2000" b="1" dirty="0">
                <a:solidFill>
                  <a:srgbClr val="FFFFFF"/>
                </a:solidFill>
                <a:latin typeface="Franklin Gothic Book" pitchFamily="34" charset="0"/>
                <a:ea typeface="Lucida Sans Unicode" pitchFamily="34" charset="0"/>
                <a:cs typeface="Lucida Sans Unicode" pitchFamily="34" charset="0"/>
              </a:endParaRPr>
            </a:p>
          </p:txBody>
        </p:sp>
      </p:grpSp>
      <p:sp>
        <p:nvSpPr>
          <p:cNvPr id="12" name="Text Box 8"/>
          <p:cNvSpPr txBox="1">
            <a:spLocks noChangeArrowheads="1"/>
          </p:cNvSpPr>
          <p:nvPr/>
        </p:nvSpPr>
        <p:spPr bwMode="auto">
          <a:xfrm rot="16200000">
            <a:off x="-835025" y="3921649"/>
            <a:ext cx="2051050" cy="456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1pPr>
            <a:lvl2pPr marL="742950" indent="-28575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2pPr>
            <a:lvl3pPr marL="11430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3pPr>
            <a:lvl4pPr marL="16002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4pPr>
            <a:lvl5pPr marL="20574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9pPr>
          </a:lstStyle>
          <a:p>
            <a:pPr eaLnBrk="1" hangingPunct="1">
              <a:lnSpc>
                <a:spcPct val="105000"/>
              </a:lnSpc>
              <a:spcBef>
                <a:spcPts val="1250"/>
              </a:spcBef>
              <a:buClr>
                <a:srgbClr val="000000"/>
              </a:buClr>
              <a:buSzPct val="100000"/>
              <a:buFont typeface="Arial" charset="0"/>
              <a:buNone/>
            </a:pPr>
            <a:r>
              <a:rPr lang="es-AR" altLang="es-CO" b="1" dirty="0">
                <a:solidFill>
                  <a:srgbClr val="FFFFFF"/>
                </a:solidFill>
                <a:latin typeface="Franklin Gothic Book" pitchFamily="34" charset="0"/>
                <a:ea typeface="Lucida Sans Unicode" pitchFamily="34" charset="0"/>
                <a:cs typeface="Lucida Sans Unicode" pitchFamily="34" charset="0"/>
              </a:rPr>
              <a:t>Microsoft .</a:t>
            </a:r>
            <a:endParaRPr lang="es-AR" altLang="es-CO" sz="2000" b="1" dirty="0">
              <a:solidFill>
                <a:srgbClr val="FFFFFF"/>
              </a:solidFill>
              <a:latin typeface="Franklin Gothic Book" pitchFamily="34" charset="0"/>
              <a:ea typeface="Lucida Sans Unicode" pitchFamily="34" charset="0"/>
              <a:cs typeface="Lucida Sans Unicode" pitchFamily="34" charset="0"/>
            </a:endParaRPr>
          </a:p>
        </p:txBody>
      </p:sp>
      <p:grpSp>
        <p:nvGrpSpPr>
          <p:cNvPr id="13" name="Group 9"/>
          <p:cNvGrpSpPr>
            <a:grpSpLocks/>
          </p:cNvGrpSpPr>
          <p:nvPr/>
        </p:nvGrpSpPr>
        <p:grpSpPr bwMode="auto">
          <a:xfrm>
            <a:off x="1115616" y="3683716"/>
            <a:ext cx="5866920" cy="1072979"/>
            <a:chOff x="894" y="2574"/>
            <a:chExt cx="3118" cy="467"/>
          </a:xfrm>
        </p:grpSpPr>
        <p:sp>
          <p:nvSpPr>
            <p:cNvPr id="14" name="Rectangle 10"/>
            <p:cNvSpPr>
              <a:spLocks noChangeArrowheads="1"/>
            </p:cNvSpPr>
            <p:nvPr/>
          </p:nvSpPr>
          <p:spPr bwMode="auto">
            <a:xfrm>
              <a:off x="894" y="2589"/>
              <a:ext cx="3095" cy="324"/>
            </a:xfrm>
            <a:prstGeom prst="rect">
              <a:avLst/>
            </a:prstGeom>
            <a:solidFill>
              <a:srgbClr val="CC33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CO" altLang="es-CO"/>
            </a:p>
          </p:txBody>
        </p:sp>
        <p:sp>
          <p:nvSpPr>
            <p:cNvPr id="15" name="Text Box 11"/>
            <p:cNvSpPr txBox="1">
              <a:spLocks noChangeArrowheads="1"/>
            </p:cNvSpPr>
            <p:nvPr/>
          </p:nvSpPr>
          <p:spPr bwMode="auto">
            <a:xfrm>
              <a:off x="964" y="2574"/>
              <a:ext cx="3048"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1pPr>
              <a:lvl2pPr marL="742950" indent="-28575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2pPr>
              <a:lvl3pPr marL="11430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3pPr>
              <a:lvl4pPr marL="16002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4pPr>
              <a:lvl5pPr marL="20574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9pPr>
            </a:lstStyle>
            <a:p>
              <a:pPr algn="ctr" eaLnBrk="1" hangingPunct="1">
                <a:lnSpc>
                  <a:spcPct val="105000"/>
                </a:lnSpc>
                <a:spcBef>
                  <a:spcPts val="1250"/>
                </a:spcBef>
                <a:buClr>
                  <a:srgbClr val="000000"/>
                </a:buClr>
                <a:buSzPct val="100000"/>
                <a:buFont typeface="Arial" charset="0"/>
                <a:buNone/>
              </a:pPr>
              <a:r>
                <a:rPr lang="es-AR" altLang="es-CO" sz="2000" b="1" dirty="0">
                  <a:solidFill>
                    <a:srgbClr val="FFFFFF"/>
                  </a:solidFill>
                  <a:latin typeface="Franklin Gothic Book" pitchFamily="34" charset="0"/>
                  <a:ea typeface="Lucida Sans Unicode" pitchFamily="34" charset="0"/>
                  <a:cs typeface="Lucida Sans Unicode" pitchFamily="34" charset="0"/>
                </a:rPr>
                <a:t>Realizar cambios que impacten al proyecto a último momento.</a:t>
              </a:r>
            </a:p>
          </p:txBody>
        </p:sp>
      </p:grpSp>
      <p:grpSp>
        <p:nvGrpSpPr>
          <p:cNvPr id="22" name="Group 18"/>
          <p:cNvGrpSpPr>
            <a:grpSpLocks/>
          </p:cNvGrpSpPr>
          <p:nvPr/>
        </p:nvGrpSpPr>
        <p:grpSpPr bwMode="auto">
          <a:xfrm>
            <a:off x="500855" y="4749009"/>
            <a:ext cx="7624763" cy="587376"/>
            <a:chOff x="365" y="2817"/>
            <a:chExt cx="4803" cy="370"/>
          </a:xfrm>
        </p:grpSpPr>
        <p:sp>
          <p:nvSpPr>
            <p:cNvPr id="23" name="Rectangle 19"/>
            <p:cNvSpPr>
              <a:spLocks noChangeArrowheads="1"/>
            </p:cNvSpPr>
            <p:nvPr/>
          </p:nvSpPr>
          <p:spPr bwMode="auto">
            <a:xfrm>
              <a:off x="365" y="2817"/>
              <a:ext cx="4803" cy="370"/>
            </a:xfrm>
            <a:prstGeom prst="rect">
              <a:avLst/>
            </a:prstGeom>
            <a:solidFill>
              <a:srgbClr val="8080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808000"/>
              </a:extrusionClr>
            </a:sp3d>
          </p:spPr>
          <p:txBody>
            <a:bodyPr wrap="none" anchor="ctr">
              <a:flatTx/>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CO" altLang="es-CO"/>
            </a:p>
          </p:txBody>
        </p:sp>
        <p:sp>
          <p:nvSpPr>
            <p:cNvPr id="24" name="Text Box 20"/>
            <p:cNvSpPr txBox="1">
              <a:spLocks noChangeArrowheads="1"/>
            </p:cNvSpPr>
            <p:nvPr/>
          </p:nvSpPr>
          <p:spPr bwMode="auto">
            <a:xfrm>
              <a:off x="477" y="2829"/>
              <a:ext cx="466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1pPr>
              <a:lvl2pPr marL="742950" indent="-28575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2pPr>
              <a:lvl3pPr marL="11430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3pPr>
              <a:lvl4pPr marL="16002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4pPr>
              <a:lvl5pPr marL="20574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9pPr>
            </a:lstStyle>
            <a:p>
              <a:pPr algn="ctr" eaLnBrk="1" hangingPunct="1">
                <a:lnSpc>
                  <a:spcPct val="105000"/>
                </a:lnSpc>
                <a:spcBef>
                  <a:spcPts val="1500"/>
                </a:spcBef>
                <a:buClr>
                  <a:srgbClr val="000000"/>
                </a:buClr>
                <a:buSzPct val="100000"/>
                <a:buFont typeface="Arial" charset="0"/>
                <a:buNone/>
              </a:pPr>
              <a:r>
                <a:rPr lang="es-AR" altLang="es-CO" sz="2000" b="1" dirty="0">
                  <a:solidFill>
                    <a:srgbClr val="FFFFFF"/>
                  </a:solidFill>
                  <a:latin typeface="Franklin Gothic Book" pitchFamily="34" charset="0"/>
                  <a:ea typeface="Lucida Sans Unicode" pitchFamily="34" charset="0"/>
                  <a:cs typeface="Lucida Sans Unicode" pitchFamily="34" charset="0"/>
                </a:rPr>
                <a:t>Instalar dependencias sin que estén en el POM o </a:t>
              </a:r>
              <a:r>
                <a:rPr lang="es-AR" altLang="es-CO" sz="2000" b="1" dirty="0" err="1">
                  <a:solidFill>
                    <a:srgbClr val="FFFFFF"/>
                  </a:solidFill>
                  <a:latin typeface="Franklin Gothic Book" pitchFamily="34" charset="0"/>
                  <a:ea typeface="Lucida Sans Unicode" pitchFamily="34" charset="0"/>
                  <a:cs typeface="Lucida Sans Unicode" pitchFamily="34" charset="0"/>
                </a:rPr>
                <a:t>package.config</a:t>
              </a:r>
              <a:r>
                <a:rPr lang="es-AR" altLang="es-CO" sz="2000" b="1" dirty="0">
                  <a:solidFill>
                    <a:srgbClr val="FFFFFF"/>
                  </a:solidFill>
                  <a:latin typeface="Franklin Gothic Book" pitchFamily="34" charset="0"/>
                  <a:ea typeface="Lucida Sans Unicode" pitchFamily="34" charset="0"/>
                  <a:cs typeface="Lucida Sans Unicode" pitchFamily="34" charset="0"/>
                </a:rPr>
                <a:t>.</a:t>
              </a:r>
            </a:p>
          </p:txBody>
        </p:sp>
      </p:grpSp>
      <p:grpSp>
        <p:nvGrpSpPr>
          <p:cNvPr id="25" name="Group 21"/>
          <p:cNvGrpSpPr>
            <a:grpSpLocks/>
          </p:cNvGrpSpPr>
          <p:nvPr/>
        </p:nvGrpSpPr>
        <p:grpSpPr bwMode="auto">
          <a:xfrm>
            <a:off x="607218" y="2775744"/>
            <a:ext cx="7624763" cy="719138"/>
            <a:chOff x="432" y="1574"/>
            <a:chExt cx="4803" cy="453"/>
          </a:xfrm>
        </p:grpSpPr>
        <p:sp>
          <p:nvSpPr>
            <p:cNvPr id="26" name="Rectangle 22"/>
            <p:cNvSpPr>
              <a:spLocks noChangeArrowheads="1"/>
            </p:cNvSpPr>
            <p:nvPr/>
          </p:nvSpPr>
          <p:spPr bwMode="auto">
            <a:xfrm>
              <a:off x="432" y="1574"/>
              <a:ext cx="4803" cy="369"/>
            </a:xfrm>
            <a:prstGeom prst="rect">
              <a:avLst/>
            </a:prstGeom>
            <a:solidFill>
              <a:srgbClr val="CC99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C9900"/>
              </a:extrusionClr>
            </a:sp3d>
          </p:spPr>
          <p:txBody>
            <a:bodyPr wrap="none" anchor="ctr">
              <a:flatTx/>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CO" altLang="es-CO"/>
            </a:p>
          </p:txBody>
        </p:sp>
        <p:sp>
          <p:nvSpPr>
            <p:cNvPr id="27" name="Text Box 23"/>
            <p:cNvSpPr txBox="1">
              <a:spLocks noChangeArrowheads="1"/>
            </p:cNvSpPr>
            <p:nvPr/>
          </p:nvSpPr>
          <p:spPr bwMode="auto">
            <a:xfrm>
              <a:off x="434" y="1574"/>
              <a:ext cx="4666"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1pPr>
              <a:lvl2pPr marL="742950" indent="-28575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2pPr>
              <a:lvl3pPr marL="11430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3pPr>
              <a:lvl4pPr marL="16002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4pPr>
              <a:lvl5pPr marL="20574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9pPr>
            </a:lstStyle>
            <a:p>
              <a:pPr algn="ctr" eaLnBrk="1" hangingPunct="1">
                <a:lnSpc>
                  <a:spcPct val="105000"/>
                </a:lnSpc>
                <a:spcBef>
                  <a:spcPts val="1500"/>
                </a:spcBef>
                <a:buClr>
                  <a:srgbClr val="000000"/>
                </a:buClr>
                <a:buSzPct val="100000"/>
                <a:buFont typeface="Arial" charset="0"/>
                <a:buNone/>
              </a:pPr>
              <a:r>
                <a:rPr lang="es-AR" altLang="es-CO" sz="2000" b="1" dirty="0">
                  <a:solidFill>
                    <a:srgbClr val="FFFFFF"/>
                  </a:solidFill>
                  <a:latin typeface="Franklin Gothic Book" pitchFamily="34" charset="0"/>
                  <a:ea typeface="Lucida Sans Unicode" pitchFamily="34" charset="0"/>
                  <a:cs typeface="Lucida Sans Unicode" pitchFamily="34" charset="0"/>
                </a:rPr>
                <a:t>Esperar a la reunión para solucionar problemas que se presentaron con anterioridad.</a:t>
              </a:r>
            </a:p>
          </p:txBody>
        </p:sp>
      </p:grpSp>
      <p:sp>
        <p:nvSpPr>
          <p:cNvPr id="28" name="Rectangle 24"/>
          <p:cNvSpPr>
            <a:spLocks noChangeArrowheads="1"/>
          </p:cNvSpPr>
          <p:nvPr/>
        </p:nvSpPr>
        <p:spPr bwMode="auto">
          <a:xfrm>
            <a:off x="302418" y="2256630"/>
            <a:ext cx="8434388" cy="3354387"/>
          </a:xfrm>
          <a:prstGeom prst="rect">
            <a:avLst/>
          </a:prstGeom>
          <a:noFill/>
          <a:ln w="38100" algn="ctr">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CO" altLang="es-CO"/>
          </a:p>
        </p:txBody>
      </p:sp>
      <p:sp>
        <p:nvSpPr>
          <p:cNvPr id="29" name="Rectangle 15"/>
          <p:cNvSpPr txBox="1">
            <a:spLocks noChangeArrowheads="1"/>
          </p:cNvSpPr>
          <p:nvPr/>
        </p:nvSpPr>
        <p:spPr>
          <a:xfrm>
            <a:off x="2340769" y="452289"/>
            <a:ext cx="6119813" cy="576263"/>
          </a:xfrm>
          <a:prstGeom prst="rect">
            <a:avLst/>
          </a:prstGeom>
        </p:spPr>
        <p:txBody>
          <a:bodyPr/>
          <a:lstStyle>
            <a:lvl1pPr algn="l" rtl="0" eaLnBrk="0" fontAlgn="base" hangingPunct="0">
              <a:lnSpc>
                <a:spcPct val="90000"/>
              </a:lnSpc>
              <a:spcBef>
                <a:spcPct val="0"/>
              </a:spcBef>
              <a:spcAft>
                <a:spcPct val="0"/>
              </a:spcAft>
              <a:defRPr sz="2400">
                <a:solidFill>
                  <a:schemeClr val="tx2"/>
                </a:solidFill>
                <a:latin typeface="+mj-lt"/>
                <a:ea typeface="+mj-ea"/>
                <a:cs typeface="+mj-cs"/>
              </a:defRPr>
            </a:lvl1pPr>
            <a:lvl2pPr algn="l" rtl="0" eaLnBrk="0" fontAlgn="base" hangingPunct="0">
              <a:lnSpc>
                <a:spcPct val="90000"/>
              </a:lnSpc>
              <a:spcBef>
                <a:spcPct val="0"/>
              </a:spcBef>
              <a:spcAft>
                <a:spcPct val="0"/>
              </a:spcAft>
              <a:defRPr sz="2400">
                <a:solidFill>
                  <a:schemeClr val="tx2"/>
                </a:solidFill>
                <a:latin typeface="Arial" pitchFamily="34" charset="0"/>
              </a:defRPr>
            </a:lvl2pPr>
            <a:lvl3pPr algn="l" rtl="0" eaLnBrk="0" fontAlgn="base" hangingPunct="0">
              <a:lnSpc>
                <a:spcPct val="90000"/>
              </a:lnSpc>
              <a:spcBef>
                <a:spcPct val="0"/>
              </a:spcBef>
              <a:spcAft>
                <a:spcPct val="0"/>
              </a:spcAft>
              <a:defRPr sz="2400">
                <a:solidFill>
                  <a:schemeClr val="tx2"/>
                </a:solidFill>
                <a:latin typeface="Arial" pitchFamily="34" charset="0"/>
              </a:defRPr>
            </a:lvl3pPr>
            <a:lvl4pPr algn="l" rtl="0" eaLnBrk="0" fontAlgn="base" hangingPunct="0">
              <a:lnSpc>
                <a:spcPct val="90000"/>
              </a:lnSpc>
              <a:spcBef>
                <a:spcPct val="0"/>
              </a:spcBef>
              <a:spcAft>
                <a:spcPct val="0"/>
              </a:spcAft>
              <a:defRPr sz="2400">
                <a:solidFill>
                  <a:schemeClr val="tx2"/>
                </a:solidFill>
                <a:latin typeface="Arial" pitchFamily="34" charset="0"/>
              </a:defRPr>
            </a:lvl4pPr>
            <a:lvl5pPr algn="l" rtl="0" eaLnBrk="0" fontAlgn="base" hangingPunct="0">
              <a:lnSpc>
                <a:spcPct val="90000"/>
              </a:lnSpc>
              <a:spcBef>
                <a:spcPct val="0"/>
              </a:spcBef>
              <a:spcAft>
                <a:spcPct val="0"/>
              </a:spcAft>
              <a:defRPr sz="2400">
                <a:solidFill>
                  <a:schemeClr val="tx2"/>
                </a:solidFill>
                <a:latin typeface="Arial" pitchFamily="34" charset="0"/>
              </a:defRPr>
            </a:lvl5pPr>
            <a:lvl6pPr marL="457200" algn="l" rtl="0" eaLnBrk="0" fontAlgn="base" hangingPunct="0">
              <a:lnSpc>
                <a:spcPct val="90000"/>
              </a:lnSpc>
              <a:spcBef>
                <a:spcPct val="0"/>
              </a:spcBef>
              <a:spcAft>
                <a:spcPct val="0"/>
              </a:spcAft>
              <a:defRPr sz="2400">
                <a:solidFill>
                  <a:schemeClr val="tx2"/>
                </a:solidFill>
                <a:latin typeface="Arial" pitchFamily="34" charset="0"/>
              </a:defRPr>
            </a:lvl6pPr>
            <a:lvl7pPr marL="914400" algn="l" rtl="0" eaLnBrk="0" fontAlgn="base" hangingPunct="0">
              <a:lnSpc>
                <a:spcPct val="90000"/>
              </a:lnSpc>
              <a:spcBef>
                <a:spcPct val="0"/>
              </a:spcBef>
              <a:spcAft>
                <a:spcPct val="0"/>
              </a:spcAft>
              <a:defRPr sz="2400">
                <a:solidFill>
                  <a:schemeClr val="tx2"/>
                </a:solidFill>
                <a:latin typeface="Arial" pitchFamily="34" charset="0"/>
              </a:defRPr>
            </a:lvl7pPr>
            <a:lvl8pPr marL="1371600" algn="l" rtl="0" eaLnBrk="0" fontAlgn="base" hangingPunct="0">
              <a:lnSpc>
                <a:spcPct val="90000"/>
              </a:lnSpc>
              <a:spcBef>
                <a:spcPct val="0"/>
              </a:spcBef>
              <a:spcAft>
                <a:spcPct val="0"/>
              </a:spcAft>
              <a:defRPr sz="2400">
                <a:solidFill>
                  <a:schemeClr val="tx2"/>
                </a:solidFill>
                <a:latin typeface="Arial" pitchFamily="34" charset="0"/>
              </a:defRPr>
            </a:lvl8pPr>
            <a:lvl9pPr marL="1828800" algn="l" rtl="0" eaLnBrk="0" fontAlgn="base" hangingPunct="0">
              <a:lnSpc>
                <a:spcPct val="90000"/>
              </a:lnSpc>
              <a:spcBef>
                <a:spcPct val="0"/>
              </a:spcBef>
              <a:spcAft>
                <a:spcPct val="0"/>
              </a:spcAft>
              <a:defRPr sz="2400">
                <a:solidFill>
                  <a:schemeClr val="tx2"/>
                </a:solidFill>
                <a:latin typeface="Arial" pitchFamily="34" charset="0"/>
              </a:defRPr>
            </a:lvl9pPr>
          </a:lstStyle>
          <a:p>
            <a:r>
              <a:rPr lang="es-ES" kern="0" dirty="0">
                <a:effectLst>
                  <a:outerShdw blurRad="38100" dist="38100" dir="2700000" algn="tl">
                    <a:srgbClr val="000000"/>
                  </a:outerShdw>
                </a:effectLst>
              </a:rPr>
              <a:t>RETROSPECTIVA DE LA ESTRELLA</a:t>
            </a:r>
          </a:p>
        </p:txBody>
      </p:sp>
      <p:sp>
        <p:nvSpPr>
          <p:cNvPr id="3" name="2 Triángulo isósceles"/>
          <p:cNvSpPr/>
          <p:nvPr/>
        </p:nvSpPr>
        <p:spPr bwMode="auto">
          <a:xfrm rot="5400000">
            <a:off x="1130436" y="576772"/>
            <a:ext cx="972108" cy="1875669"/>
          </a:xfrm>
          <a:prstGeom prst="triangle">
            <a:avLst>
              <a:gd name="adj" fmla="val 45850"/>
            </a:avLst>
          </a:prstGeom>
          <a:gradFill>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CO" sz="2400" b="0" i="0" u="none" strike="noStrike" cap="none" normalizeH="0" baseline="0">
              <a:ln>
                <a:noFill/>
              </a:ln>
              <a:solidFill>
                <a:schemeClr val="tx2"/>
              </a:solidFill>
              <a:effectLst/>
              <a:latin typeface="Arial" pitchFamily="34" charset="0"/>
            </a:endParaRPr>
          </a:p>
        </p:txBody>
      </p:sp>
      <p:sp>
        <p:nvSpPr>
          <p:cNvPr id="31" name="Text Box 16"/>
          <p:cNvSpPr txBox="1">
            <a:spLocks noChangeArrowheads="1"/>
          </p:cNvSpPr>
          <p:nvPr/>
        </p:nvSpPr>
        <p:spPr bwMode="auto">
          <a:xfrm>
            <a:off x="190500" y="1321395"/>
            <a:ext cx="2533029" cy="30484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5131" tIns="44268" rIns="85131" bIns="44268">
            <a:spAutoFit/>
          </a:bodyPr>
          <a:lstStyle>
            <a:lvl1pPr defTabSz="865188">
              <a:defRPr>
                <a:solidFill>
                  <a:schemeClr val="tx1"/>
                </a:solidFill>
                <a:latin typeface="Arial" pitchFamily="34" charset="0"/>
              </a:defRPr>
            </a:lvl1pPr>
            <a:lvl2pPr marL="431800" defTabSz="865188">
              <a:defRPr>
                <a:solidFill>
                  <a:schemeClr val="tx1"/>
                </a:solidFill>
                <a:latin typeface="Arial" pitchFamily="34" charset="0"/>
              </a:defRPr>
            </a:lvl2pPr>
            <a:lvl3pPr marL="865188" defTabSz="865188">
              <a:defRPr>
                <a:solidFill>
                  <a:schemeClr val="tx1"/>
                </a:solidFill>
                <a:latin typeface="Arial" pitchFamily="34" charset="0"/>
              </a:defRPr>
            </a:lvl3pPr>
            <a:lvl4pPr marL="1296988" defTabSz="865188">
              <a:defRPr>
                <a:solidFill>
                  <a:schemeClr val="tx1"/>
                </a:solidFill>
                <a:latin typeface="Arial" pitchFamily="34" charset="0"/>
              </a:defRPr>
            </a:lvl4pPr>
            <a:lvl5pPr marL="1730375" defTabSz="865188">
              <a:defRPr>
                <a:solidFill>
                  <a:schemeClr val="tx1"/>
                </a:solidFill>
                <a:latin typeface="Arial" pitchFamily="34" charset="0"/>
              </a:defRPr>
            </a:lvl5pPr>
            <a:lvl6pPr marL="2187575" defTabSz="865188" fontAlgn="base">
              <a:spcBef>
                <a:spcPct val="0"/>
              </a:spcBef>
              <a:spcAft>
                <a:spcPct val="0"/>
              </a:spcAft>
              <a:defRPr>
                <a:solidFill>
                  <a:schemeClr val="tx1"/>
                </a:solidFill>
                <a:latin typeface="Arial" pitchFamily="34" charset="0"/>
              </a:defRPr>
            </a:lvl6pPr>
            <a:lvl7pPr marL="2644775" defTabSz="865188" fontAlgn="base">
              <a:spcBef>
                <a:spcPct val="0"/>
              </a:spcBef>
              <a:spcAft>
                <a:spcPct val="0"/>
              </a:spcAft>
              <a:defRPr>
                <a:solidFill>
                  <a:schemeClr val="tx1"/>
                </a:solidFill>
                <a:latin typeface="Arial" pitchFamily="34" charset="0"/>
              </a:defRPr>
            </a:lvl7pPr>
            <a:lvl8pPr marL="3101975" defTabSz="865188" fontAlgn="base">
              <a:spcBef>
                <a:spcPct val="0"/>
              </a:spcBef>
              <a:spcAft>
                <a:spcPct val="0"/>
              </a:spcAft>
              <a:defRPr>
                <a:solidFill>
                  <a:schemeClr val="tx1"/>
                </a:solidFill>
                <a:latin typeface="Arial" pitchFamily="34" charset="0"/>
              </a:defRPr>
            </a:lvl8pPr>
            <a:lvl9pPr marL="3559175" defTabSz="865188" fontAlgn="base">
              <a:spcBef>
                <a:spcPct val="0"/>
              </a:spcBef>
              <a:spcAft>
                <a:spcPct val="0"/>
              </a:spcAft>
              <a:defRPr>
                <a:solidFill>
                  <a:schemeClr val="tx1"/>
                </a:solidFill>
                <a:latin typeface="Arial" pitchFamily="34" charset="0"/>
              </a:defRPr>
            </a:lvl9pPr>
          </a:lstStyle>
          <a:p>
            <a:pPr algn="ctr"/>
            <a:r>
              <a:rPr lang="es-ES" sz="1400" dirty="0">
                <a:solidFill>
                  <a:schemeClr val="bg1"/>
                </a:solidFill>
                <a:latin typeface="Arial Black" pitchFamily="34" charset="0"/>
                <a:ea typeface="Arial Unicode MS" pitchFamily="34" charset="-128"/>
                <a:cs typeface="Arial Unicode MS" pitchFamily="34" charset="-128"/>
              </a:rPr>
              <a:t>Dejar de hacer</a:t>
            </a:r>
          </a:p>
        </p:txBody>
      </p:sp>
      <p:pic>
        <p:nvPicPr>
          <p:cNvPr id="3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37357" y="5805264"/>
            <a:ext cx="2689870" cy="9158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circle(in)">
                                      <p:cBhvr>
                                        <p:cTn id="7"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4 Marcador de pie de página"/>
          <p:cNvSpPr>
            <a:spLocks noGrp="1"/>
          </p:cNvSpPr>
          <p:nvPr>
            <p:ph type="ftr" sz="quarter" idx="11"/>
          </p:nvPr>
        </p:nvSpPr>
        <p:spPr/>
        <p:txBody>
          <a:bodyPr/>
          <a:lstStyle/>
          <a:p>
            <a:pPr>
              <a:defRPr/>
            </a:pPr>
            <a:r>
              <a:rPr lang="en-GB"/>
              <a:t>© SABMiller plc 2009</a:t>
            </a:r>
          </a:p>
        </p:txBody>
      </p:sp>
      <p:sp>
        <p:nvSpPr>
          <p:cNvPr id="20" name="Rectangle 15"/>
          <p:cNvSpPr txBox="1">
            <a:spLocks noChangeArrowheads="1"/>
          </p:cNvSpPr>
          <p:nvPr/>
        </p:nvSpPr>
        <p:spPr>
          <a:xfrm>
            <a:off x="2340769" y="452289"/>
            <a:ext cx="6119813" cy="576263"/>
          </a:xfrm>
          <a:prstGeom prst="rect">
            <a:avLst/>
          </a:prstGeom>
        </p:spPr>
        <p:txBody>
          <a:bodyPr/>
          <a:lstStyle>
            <a:lvl1pPr algn="l" rtl="0" eaLnBrk="0" fontAlgn="base" hangingPunct="0">
              <a:lnSpc>
                <a:spcPct val="90000"/>
              </a:lnSpc>
              <a:spcBef>
                <a:spcPct val="0"/>
              </a:spcBef>
              <a:spcAft>
                <a:spcPct val="0"/>
              </a:spcAft>
              <a:defRPr sz="2400">
                <a:solidFill>
                  <a:schemeClr val="tx2"/>
                </a:solidFill>
                <a:latin typeface="+mj-lt"/>
                <a:ea typeface="+mj-ea"/>
                <a:cs typeface="+mj-cs"/>
              </a:defRPr>
            </a:lvl1pPr>
            <a:lvl2pPr algn="l" rtl="0" eaLnBrk="0" fontAlgn="base" hangingPunct="0">
              <a:lnSpc>
                <a:spcPct val="90000"/>
              </a:lnSpc>
              <a:spcBef>
                <a:spcPct val="0"/>
              </a:spcBef>
              <a:spcAft>
                <a:spcPct val="0"/>
              </a:spcAft>
              <a:defRPr sz="2400">
                <a:solidFill>
                  <a:schemeClr val="tx2"/>
                </a:solidFill>
                <a:latin typeface="Arial" pitchFamily="34" charset="0"/>
              </a:defRPr>
            </a:lvl2pPr>
            <a:lvl3pPr algn="l" rtl="0" eaLnBrk="0" fontAlgn="base" hangingPunct="0">
              <a:lnSpc>
                <a:spcPct val="90000"/>
              </a:lnSpc>
              <a:spcBef>
                <a:spcPct val="0"/>
              </a:spcBef>
              <a:spcAft>
                <a:spcPct val="0"/>
              </a:spcAft>
              <a:defRPr sz="2400">
                <a:solidFill>
                  <a:schemeClr val="tx2"/>
                </a:solidFill>
                <a:latin typeface="Arial" pitchFamily="34" charset="0"/>
              </a:defRPr>
            </a:lvl3pPr>
            <a:lvl4pPr algn="l" rtl="0" eaLnBrk="0" fontAlgn="base" hangingPunct="0">
              <a:lnSpc>
                <a:spcPct val="90000"/>
              </a:lnSpc>
              <a:spcBef>
                <a:spcPct val="0"/>
              </a:spcBef>
              <a:spcAft>
                <a:spcPct val="0"/>
              </a:spcAft>
              <a:defRPr sz="2400">
                <a:solidFill>
                  <a:schemeClr val="tx2"/>
                </a:solidFill>
                <a:latin typeface="Arial" pitchFamily="34" charset="0"/>
              </a:defRPr>
            </a:lvl4pPr>
            <a:lvl5pPr algn="l" rtl="0" eaLnBrk="0" fontAlgn="base" hangingPunct="0">
              <a:lnSpc>
                <a:spcPct val="90000"/>
              </a:lnSpc>
              <a:spcBef>
                <a:spcPct val="0"/>
              </a:spcBef>
              <a:spcAft>
                <a:spcPct val="0"/>
              </a:spcAft>
              <a:defRPr sz="2400">
                <a:solidFill>
                  <a:schemeClr val="tx2"/>
                </a:solidFill>
                <a:latin typeface="Arial" pitchFamily="34" charset="0"/>
              </a:defRPr>
            </a:lvl5pPr>
            <a:lvl6pPr marL="457200" algn="l" rtl="0" eaLnBrk="0" fontAlgn="base" hangingPunct="0">
              <a:lnSpc>
                <a:spcPct val="90000"/>
              </a:lnSpc>
              <a:spcBef>
                <a:spcPct val="0"/>
              </a:spcBef>
              <a:spcAft>
                <a:spcPct val="0"/>
              </a:spcAft>
              <a:defRPr sz="2400">
                <a:solidFill>
                  <a:schemeClr val="tx2"/>
                </a:solidFill>
                <a:latin typeface="Arial" pitchFamily="34" charset="0"/>
              </a:defRPr>
            </a:lvl6pPr>
            <a:lvl7pPr marL="914400" algn="l" rtl="0" eaLnBrk="0" fontAlgn="base" hangingPunct="0">
              <a:lnSpc>
                <a:spcPct val="90000"/>
              </a:lnSpc>
              <a:spcBef>
                <a:spcPct val="0"/>
              </a:spcBef>
              <a:spcAft>
                <a:spcPct val="0"/>
              </a:spcAft>
              <a:defRPr sz="2400">
                <a:solidFill>
                  <a:schemeClr val="tx2"/>
                </a:solidFill>
                <a:latin typeface="Arial" pitchFamily="34" charset="0"/>
              </a:defRPr>
            </a:lvl7pPr>
            <a:lvl8pPr marL="1371600" algn="l" rtl="0" eaLnBrk="0" fontAlgn="base" hangingPunct="0">
              <a:lnSpc>
                <a:spcPct val="90000"/>
              </a:lnSpc>
              <a:spcBef>
                <a:spcPct val="0"/>
              </a:spcBef>
              <a:spcAft>
                <a:spcPct val="0"/>
              </a:spcAft>
              <a:defRPr sz="2400">
                <a:solidFill>
                  <a:schemeClr val="tx2"/>
                </a:solidFill>
                <a:latin typeface="Arial" pitchFamily="34" charset="0"/>
              </a:defRPr>
            </a:lvl8pPr>
            <a:lvl9pPr marL="1828800" algn="l" rtl="0" eaLnBrk="0" fontAlgn="base" hangingPunct="0">
              <a:lnSpc>
                <a:spcPct val="90000"/>
              </a:lnSpc>
              <a:spcBef>
                <a:spcPct val="0"/>
              </a:spcBef>
              <a:spcAft>
                <a:spcPct val="0"/>
              </a:spcAft>
              <a:defRPr sz="2400">
                <a:solidFill>
                  <a:schemeClr val="tx2"/>
                </a:solidFill>
                <a:latin typeface="Arial" pitchFamily="34" charset="0"/>
              </a:defRPr>
            </a:lvl9pPr>
          </a:lstStyle>
          <a:p>
            <a:r>
              <a:rPr lang="es-ES" kern="0" dirty="0">
                <a:effectLst>
                  <a:outerShdw blurRad="38100" dist="38100" dir="2700000" algn="tl">
                    <a:srgbClr val="000000"/>
                  </a:outerShdw>
                </a:effectLst>
              </a:rPr>
              <a:t>RETROSPECTIVA DE LA ESTRELLA</a:t>
            </a:r>
          </a:p>
        </p:txBody>
      </p:sp>
      <p:sp>
        <p:nvSpPr>
          <p:cNvPr id="36" name="Rectangle 3"/>
          <p:cNvSpPr>
            <a:spLocks noChangeArrowheads="1"/>
          </p:cNvSpPr>
          <p:nvPr/>
        </p:nvSpPr>
        <p:spPr bwMode="auto">
          <a:xfrm>
            <a:off x="840582" y="1340768"/>
            <a:ext cx="7620000" cy="4320480"/>
          </a:xfrm>
          <a:prstGeom prst="rect">
            <a:avLst/>
          </a:prstGeom>
          <a:solidFill>
            <a:srgbClr val="FA9706"/>
          </a:solidFill>
          <a:ln w="9525">
            <a:miter lim="800000"/>
            <a:headEnd/>
            <a:tailEnd/>
          </a:ln>
          <a:scene3d>
            <a:camera prst="legacyObliqueTopRight"/>
            <a:lightRig rig="legacyFlat3" dir="b"/>
          </a:scene3d>
          <a:sp3d extrusionH="582600" prstMaterial="legacyMatte">
            <a:bevelT w="13500" h="13500" prst="angle"/>
            <a:bevelB w="13500" h="13500" prst="angle"/>
            <a:extrusionClr>
              <a:srgbClr val="FA9706"/>
            </a:extrusionClr>
          </a:sp3d>
        </p:spPr>
        <p:txBody>
          <a:bodyPr wrap="none" tIns="0" bIns="0">
            <a:flatTx/>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AR" altLang="es-CO" sz="2800" b="1" dirty="0">
                <a:solidFill>
                  <a:schemeClr val="bg1"/>
                </a:solidFill>
                <a:ea typeface="Lucida Sans Unicode" pitchFamily="34" charset="0"/>
                <a:cs typeface="Lucida Sans Unicode" pitchFamily="34" charset="0"/>
              </a:rPr>
              <a:t>Seguir haciendo</a:t>
            </a:r>
          </a:p>
        </p:txBody>
      </p:sp>
      <p:sp>
        <p:nvSpPr>
          <p:cNvPr id="40" name="Rectangle 7"/>
          <p:cNvSpPr>
            <a:spLocks noChangeArrowheads="1"/>
          </p:cNvSpPr>
          <p:nvPr/>
        </p:nvSpPr>
        <p:spPr bwMode="auto">
          <a:xfrm>
            <a:off x="988492" y="1950616"/>
            <a:ext cx="6781800" cy="1029220"/>
          </a:xfrm>
          <a:prstGeom prst="rect">
            <a:avLst/>
          </a:prstGeom>
          <a:gradFill rotWithShape="0">
            <a:gsLst>
              <a:gs pos="0">
                <a:schemeClr val="hlink">
                  <a:gamma/>
                  <a:shade val="46275"/>
                  <a:invGamma/>
                </a:schemeClr>
              </a:gs>
              <a:gs pos="100000">
                <a:schemeClr val="hlink"/>
              </a:gs>
            </a:gsLst>
            <a:lin ang="5400000" scaled="1"/>
          </a:gradFill>
          <a:ln w="12700">
            <a:miter lim="800000"/>
            <a:headEnd/>
            <a:tailEnd/>
          </a:ln>
          <a:effectLst/>
          <a:scene3d>
            <a:camera prst="legacyObliqueTopRight"/>
            <a:lightRig rig="legacyFlat3" dir="b"/>
          </a:scene3d>
          <a:sp3d extrusionH="277800" prstMaterial="legacyMatte">
            <a:bevelT w="13500" h="13500" prst="angle"/>
            <a:bevelB w="13500" h="13500" prst="angle"/>
            <a:extrusionClr>
              <a:schemeClr val="hlink"/>
            </a:extrusionClr>
          </a:sp3d>
        </p:spPr>
        <p:txBody>
          <a:bodyPr wrap="none" tIns="0" bIns="0">
            <a:flatTx/>
          </a:bodyPr>
          <a:lstStyle/>
          <a:p>
            <a:pPr eaLnBrk="0" hangingPunct="0">
              <a:defRPr/>
            </a:pPr>
            <a:r>
              <a:rPr lang="es-AR" sz="2800" b="1" dirty="0">
                <a:solidFill>
                  <a:schemeClr val="bg1">
                    <a:lumMod val="85000"/>
                  </a:schemeClr>
                </a:solidFill>
                <a:ea typeface="Lucida Sans Unicode" pitchFamily="34" charset="0"/>
                <a:cs typeface="Lucida Sans Unicode" pitchFamily="34" charset="0"/>
              </a:rPr>
              <a:t>Investigar alternativas que faciliten </a:t>
            </a:r>
          </a:p>
          <a:p>
            <a:pPr eaLnBrk="0" hangingPunct="0">
              <a:defRPr/>
            </a:pPr>
            <a:r>
              <a:rPr lang="es-AR" sz="2800" b="1" dirty="0">
                <a:solidFill>
                  <a:schemeClr val="bg1">
                    <a:lumMod val="85000"/>
                  </a:schemeClr>
                </a:solidFill>
                <a:ea typeface="Lucida Sans Unicode" pitchFamily="34" charset="0"/>
                <a:cs typeface="Lucida Sans Unicode" pitchFamily="34" charset="0"/>
              </a:rPr>
              <a:t>implementación de la solución</a:t>
            </a:r>
          </a:p>
        </p:txBody>
      </p:sp>
      <p:pic>
        <p:nvPicPr>
          <p:cNvPr id="4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4665" y="5805264"/>
            <a:ext cx="2689870" cy="9158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7357" y="5805264"/>
            <a:ext cx="2689870" cy="9158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 name="Rectangle 7"/>
          <p:cNvSpPr>
            <a:spLocks noChangeArrowheads="1"/>
          </p:cNvSpPr>
          <p:nvPr/>
        </p:nvSpPr>
        <p:spPr bwMode="auto">
          <a:xfrm>
            <a:off x="950392" y="3334916"/>
            <a:ext cx="6781800" cy="1220688"/>
          </a:xfrm>
          <a:prstGeom prst="rect">
            <a:avLst/>
          </a:prstGeom>
          <a:gradFill rotWithShape="0">
            <a:gsLst>
              <a:gs pos="0">
                <a:schemeClr val="hlink">
                  <a:gamma/>
                  <a:shade val="46275"/>
                  <a:invGamma/>
                </a:schemeClr>
              </a:gs>
              <a:gs pos="100000">
                <a:schemeClr val="hlink"/>
              </a:gs>
            </a:gsLst>
            <a:lin ang="5400000" scaled="1"/>
          </a:gradFill>
          <a:ln w="12700">
            <a:miter lim="800000"/>
            <a:headEnd/>
            <a:tailEnd/>
          </a:ln>
          <a:effectLst/>
          <a:scene3d>
            <a:camera prst="legacyObliqueTopRight"/>
            <a:lightRig rig="legacyFlat3" dir="b"/>
          </a:scene3d>
          <a:sp3d extrusionH="277800" prstMaterial="legacyMatte">
            <a:bevelT w="13500" h="13500" prst="angle"/>
            <a:bevelB w="13500" h="13500" prst="angle"/>
            <a:extrusionClr>
              <a:schemeClr val="hlink"/>
            </a:extrusionClr>
          </a:sp3d>
        </p:spPr>
        <p:txBody>
          <a:bodyPr wrap="none" tIns="0" bIns="0">
            <a:flatTx/>
          </a:bodyPr>
          <a:lstStyle/>
          <a:p>
            <a:pPr eaLnBrk="0" hangingPunct="0">
              <a:defRPr/>
            </a:pPr>
            <a:r>
              <a:rPr lang="es-AR" sz="2800" b="1" dirty="0">
                <a:solidFill>
                  <a:schemeClr val="bg1">
                    <a:lumMod val="85000"/>
                  </a:schemeClr>
                </a:solidFill>
                <a:ea typeface="Lucida Sans Unicode" pitchFamily="34" charset="0"/>
                <a:cs typeface="Lucida Sans Unicode" pitchFamily="34" charset="0"/>
              </a:rPr>
              <a:t>Seguir implementando la solución </a:t>
            </a:r>
          </a:p>
          <a:p>
            <a:pPr eaLnBrk="0" hangingPunct="0">
              <a:defRPr/>
            </a:pPr>
            <a:r>
              <a:rPr lang="es-AR" sz="2800" b="1" dirty="0">
                <a:solidFill>
                  <a:schemeClr val="bg1">
                    <a:lumMod val="85000"/>
                  </a:schemeClr>
                </a:solidFill>
                <a:ea typeface="Lucida Sans Unicode" pitchFamily="34" charset="0"/>
                <a:cs typeface="Lucida Sans Unicode" pitchFamily="34" charset="0"/>
              </a:rPr>
              <a:t>Alineados con conceptos aprendidos </a:t>
            </a:r>
          </a:p>
          <a:p>
            <a:pPr eaLnBrk="0" hangingPunct="0">
              <a:defRPr/>
            </a:pPr>
            <a:r>
              <a:rPr lang="es-AR" sz="2800" b="1" dirty="0">
                <a:solidFill>
                  <a:schemeClr val="bg1">
                    <a:lumMod val="85000"/>
                  </a:schemeClr>
                </a:solidFill>
                <a:ea typeface="Lucida Sans Unicode" pitchFamily="34" charset="0"/>
                <a:cs typeface="Lucida Sans Unicode" pitchFamily="34" charset="0"/>
              </a:rPr>
              <a:t>en clases</a:t>
            </a:r>
          </a:p>
        </p:txBody>
      </p:sp>
      <p:sp>
        <p:nvSpPr>
          <p:cNvPr id="46" name="Rectangle 7"/>
          <p:cNvSpPr>
            <a:spLocks noChangeArrowheads="1"/>
          </p:cNvSpPr>
          <p:nvPr/>
        </p:nvSpPr>
        <p:spPr bwMode="auto">
          <a:xfrm>
            <a:off x="912292" y="4947816"/>
            <a:ext cx="6972076" cy="387052"/>
          </a:xfrm>
          <a:prstGeom prst="rect">
            <a:avLst/>
          </a:prstGeom>
          <a:gradFill rotWithShape="0">
            <a:gsLst>
              <a:gs pos="0">
                <a:schemeClr val="hlink">
                  <a:gamma/>
                  <a:shade val="46275"/>
                  <a:invGamma/>
                </a:schemeClr>
              </a:gs>
              <a:gs pos="100000">
                <a:schemeClr val="hlink"/>
              </a:gs>
            </a:gsLst>
            <a:lin ang="5400000" scaled="1"/>
          </a:gradFill>
          <a:ln w="12700">
            <a:miter lim="800000"/>
            <a:headEnd/>
            <a:tailEnd/>
          </a:ln>
          <a:effectLst/>
          <a:scene3d>
            <a:camera prst="legacyObliqueTopRight"/>
            <a:lightRig rig="legacyFlat3" dir="b"/>
          </a:scene3d>
          <a:sp3d extrusionH="277800" prstMaterial="legacyMatte">
            <a:bevelT w="13500" h="13500" prst="angle"/>
            <a:bevelB w="13500" h="13500" prst="angle"/>
            <a:extrusionClr>
              <a:schemeClr val="hlink"/>
            </a:extrusionClr>
          </a:sp3d>
        </p:spPr>
        <p:txBody>
          <a:bodyPr wrap="none" tIns="0" bIns="0">
            <a:flatTx/>
          </a:bodyPr>
          <a:lstStyle/>
          <a:p>
            <a:pPr eaLnBrk="0" hangingPunct="0">
              <a:defRPr/>
            </a:pPr>
            <a:r>
              <a:rPr lang="es-AR" sz="2800" b="1" dirty="0">
                <a:solidFill>
                  <a:schemeClr val="bg1">
                    <a:lumMod val="85000"/>
                  </a:schemeClr>
                </a:solidFill>
                <a:ea typeface="Lucida Sans Unicode" pitchFamily="34" charset="0"/>
                <a:cs typeface="Lucida Sans Unicode" pitchFamily="34" charset="0"/>
              </a:rPr>
              <a:t>Continuar utilizando nuevas tecnologías</a:t>
            </a:r>
          </a:p>
        </p:txBody>
      </p:sp>
      <p:sp>
        <p:nvSpPr>
          <p:cNvPr id="3" name="2 Triángulo isósceles"/>
          <p:cNvSpPr/>
          <p:nvPr/>
        </p:nvSpPr>
        <p:spPr bwMode="auto">
          <a:xfrm rot="16200000">
            <a:off x="7322653" y="5169651"/>
            <a:ext cx="1078230" cy="2061424"/>
          </a:xfrm>
          <a:prstGeom prst="triangle">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CO" sz="2400" b="0" i="0" u="none" strike="noStrike" cap="none" normalizeH="0" baseline="0">
              <a:ln>
                <a:noFill/>
              </a:ln>
              <a:solidFill>
                <a:schemeClr val="tx2"/>
              </a:solidFill>
              <a:effectLst/>
              <a:latin typeface="Arial" pitchFamily="34" charset="0"/>
            </a:endParaRPr>
          </a:p>
        </p:txBody>
      </p:sp>
      <p:sp>
        <p:nvSpPr>
          <p:cNvPr id="48" name="Text Box 16"/>
          <p:cNvSpPr txBox="1">
            <a:spLocks noChangeArrowheads="1"/>
          </p:cNvSpPr>
          <p:nvPr/>
        </p:nvSpPr>
        <p:spPr bwMode="auto">
          <a:xfrm>
            <a:off x="7197896" y="6064572"/>
            <a:ext cx="1766592" cy="30484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131" tIns="44268" rIns="85131" bIns="44268">
            <a:spAutoFit/>
          </a:bodyPr>
          <a:lstStyle>
            <a:lvl1pPr defTabSz="865188">
              <a:defRPr>
                <a:solidFill>
                  <a:schemeClr val="tx1"/>
                </a:solidFill>
                <a:latin typeface="Arial" pitchFamily="34" charset="0"/>
              </a:defRPr>
            </a:lvl1pPr>
            <a:lvl2pPr marL="431800" defTabSz="865188">
              <a:defRPr>
                <a:solidFill>
                  <a:schemeClr val="tx1"/>
                </a:solidFill>
                <a:latin typeface="Arial" pitchFamily="34" charset="0"/>
              </a:defRPr>
            </a:lvl2pPr>
            <a:lvl3pPr marL="865188" defTabSz="865188">
              <a:defRPr>
                <a:solidFill>
                  <a:schemeClr val="tx1"/>
                </a:solidFill>
                <a:latin typeface="Arial" pitchFamily="34" charset="0"/>
              </a:defRPr>
            </a:lvl3pPr>
            <a:lvl4pPr marL="1296988" defTabSz="865188">
              <a:defRPr>
                <a:solidFill>
                  <a:schemeClr val="tx1"/>
                </a:solidFill>
                <a:latin typeface="Arial" pitchFamily="34" charset="0"/>
              </a:defRPr>
            </a:lvl4pPr>
            <a:lvl5pPr marL="1730375" defTabSz="865188">
              <a:defRPr>
                <a:solidFill>
                  <a:schemeClr val="tx1"/>
                </a:solidFill>
                <a:latin typeface="Arial" pitchFamily="34" charset="0"/>
              </a:defRPr>
            </a:lvl5pPr>
            <a:lvl6pPr marL="2187575" defTabSz="865188" fontAlgn="base">
              <a:spcBef>
                <a:spcPct val="0"/>
              </a:spcBef>
              <a:spcAft>
                <a:spcPct val="0"/>
              </a:spcAft>
              <a:defRPr>
                <a:solidFill>
                  <a:schemeClr val="tx1"/>
                </a:solidFill>
                <a:latin typeface="Arial" pitchFamily="34" charset="0"/>
              </a:defRPr>
            </a:lvl6pPr>
            <a:lvl7pPr marL="2644775" defTabSz="865188" fontAlgn="base">
              <a:spcBef>
                <a:spcPct val="0"/>
              </a:spcBef>
              <a:spcAft>
                <a:spcPct val="0"/>
              </a:spcAft>
              <a:defRPr>
                <a:solidFill>
                  <a:schemeClr val="tx1"/>
                </a:solidFill>
                <a:latin typeface="Arial" pitchFamily="34" charset="0"/>
              </a:defRPr>
            </a:lvl7pPr>
            <a:lvl8pPr marL="3101975" defTabSz="865188" fontAlgn="base">
              <a:spcBef>
                <a:spcPct val="0"/>
              </a:spcBef>
              <a:spcAft>
                <a:spcPct val="0"/>
              </a:spcAft>
              <a:defRPr>
                <a:solidFill>
                  <a:schemeClr val="tx1"/>
                </a:solidFill>
                <a:latin typeface="Arial" pitchFamily="34" charset="0"/>
              </a:defRPr>
            </a:lvl8pPr>
            <a:lvl9pPr marL="3559175" defTabSz="865188" fontAlgn="base">
              <a:spcBef>
                <a:spcPct val="0"/>
              </a:spcBef>
              <a:spcAft>
                <a:spcPct val="0"/>
              </a:spcAft>
              <a:defRPr>
                <a:solidFill>
                  <a:schemeClr val="tx1"/>
                </a:solidFill>
                <a:latin typeface="Arial" pitchFamily="34" charset="0"/>
              </a:defRPr>
            </a:lvl9pPr>
          </a:lstStyle>
          <a:p>
            <a:pPr algn="ctr"/>
            <a:r>
              <a:rPr lang="es-ES" sz="1400" dirty="0">
                <a:solidFill>
                  <a:srgbClr val="00B050"/>
                </a:solidFill>
                <a:latin typeface="Arial Black" pitchFamily="34" charset="0"/>
                <a:ea typeface="Arial Unicode MS" pitchFamily="34" charset="-128"/>
                <a:cs typeface="Arial Unicode MS" pitchFamily="34" charset="-128"/>
              </a:rPr>
              <a:t>Seguir haciendo</a:t>
            </a:r>
            <a:endParaRPr lang="es-ES" sz="2300" dirty="0">
              <a:solidFill>
                <a:srgbClr val="00B050"/>
              </a:solidFill>
              <a:latin typeface="Arial Black" pitchFamily="34" charset="0"/>
              <a:ea typeface="Arial Unicode MS" pitchFamily="34" charset="-128"/>
              <a:cs typeface="Arial Unicode MS" pitchFamily="3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circle(in)">
                                      <p:cBhvr>
                                        <p:cTn id="7" dur="2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pie de página"/>
          <p:cNvSpPr>
            <a:spLocks noGrp="1"/>
          </p:cNvSpPr>
          <p:nvPr>
            <p:ph type="ftr" sz="quarter" idx="4294967295"/>
          </p:nvPr>
        </p:nvSpPr>
        <p:spPr>
          <a:xfrm>
            <a:off x="254000" y="6499225"/>
            <a:ext cx="1530350" cy="222250"/>
          </a:xfrm>
        </p:spPr>
        <p:txBody>
          <a:bodyPr/>
          <a:lstStyle/>
          <a:p>
            <a:pPr>
              <a:defRPr/>
            </a:pPr>
            <a:r>
              <a:rPr lang="en-GB"/>
              <a:t>© SABMiller plc 2009</a:t>
            </a:r>
          </a:p>
        </p:txBody>
      </p:sp>
      <p:sp>
        <p:nvSpPr>
          <p:cNvPr id="138243" name="Text Box 5"/>
          <p:cNvSpPr txBox="1">
            <a:spLocks noChangeArrowheads="1"/>
          </p:cNvSpPr>
          <p:nvPr/>
        </p:nvSpPr>
        <p:spPr bwMode="auto">
          <a:xfrm>
            <a:off x="4738688" y="404813"/>
            <a:ext cx="3289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eaLnBrk="0" hangingPunct="0">
              <a:spcBef>
                <a:spcPct val="50000"/>
              </a:spcBef>
            </a:pPr>
            <a:r>
              <a:rPr lang="es-CO">
                <a:solidFill>
                  <a:schemeClr val="tx2"/>
                </a:solidFill>
              </a:rPr>
              <a:t>Desarrollo de Personal</a:t>
            </a:r>
            <a:endParaRPr lang="en-US">
              <a:solidFill>
                <a:schemeClr val="tx2"/>
              </a:solidFill>
            </a:endParaRPr>
          </a:p>
        </p:txBody>
      </p:sp>
      <p:sp>
        <p:nvSpPr>
          <p:cNvPr id="2" name="1 Rectángulo"/>
          <p:cNvSpPr/>
          <p:nvPr/>
        </p:nvSpPr>
        <p:spPr>
          <a:xfrm>
            <a:off x="2642625" y="3198168"/>
            <a:ext cx="3858749" cy="461665"/>
          </a:xfrm>
          <a:prstGeom prst="rect">
            <a:avLst/>
          </a:prstGeom>
        </p:spPr>
        <p:txBody>
          <a:bodyPr wrap="none">
            <a:spAutoFit/>
          </a:bodyPr>
          <a:lstStyle/>
          <a:p>
            <a:pPr lvl="0" algn="ctr" eaLnBrk="0" hangingPunct="0">
              <a:spcBef>
                <a:spcPts val="500"/>
              </a:spcBef>
              <a:spcAft>
                <a:spcPts val="500"/>
              </a:spcAft>
            </a:pPr>
            <a:r>
              <a:rPr lang="es-ES_tradnl" b="1" dirty="0">
                <a:solidFill>
                  <a:schemeClr val="bg1"/>
                </a:solidFill>
              </a:rPr>
              <a:t>Desarrollo de    personal </a:t>
            </a:r>
            <a:endParaRPr lang="es-ES" b="1" dirty="0">
              <a:solidFill>
                <a:schemeClr val="bg1"/>
              </a:solidFill>
            </a:endParaRPr>
          </a:p>
        </p:txBody>
      </p:sp>
      <p:pic>
        <p:nvPicPr>
          <p:cNvPr id="1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37357" y="5805264"/>
            <a:ext cx="2689870" cy="9158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Triángulo isósceles"/>
          <p:cNvSpPr/>
          <p:nvPr/>
        </p:nvSpPr>
        <p:spPr bwMode="auto">
          <a:xfrm>
            <a:off x="6501374" y="1196752"/>
            <a:ext cx="1671026" cy="1368152"/>
          </a:xfrm>
          <a:prstGeom prst="triangl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CO" sz="2400" b="0" i="0" u="none" strike="noStrike" cap="none" normalizeH="0" baseline="0">
              <a:ln>
                <a:noFill/>
              </a:ln>
              <a:solidFill>
                <a:schemeClr val="tx2"/>
              </a:solidFill>
              <a:effectLst/>
              <a:latin typeface="Arial" pitchFamily="34" charset="0"/>
            </a:endParaRPr>
          </a:p>
        </p:txBody>
      </p:sp>
      <p:sp>
        <p:nvSpPr>
          <p:cNvPr id="4" name="3 Triángulo isósceles"/>
          <p:cNvSpPr/>
          <p:nvPr/>
        </p:nvSpPr>
        <p:spPr bwMode="auto">
          <a:xfrm>
            <a:off x="251520" y="1364121"/>
            <a:ext cx="3960440" cy="1033413"/>
          </a:xfrm>
          <a:prstGeom prst="triangle">
            <a:avLst/>
          </a:prstGeom>
          <a:gradFill>
            <a:gsLst>
              <a:gs pos="0">
                <a:srgbClr val="CCCCFF"/>
              </a:gs>
              <a:gs pos="17999">
                <a:srgbClr val="99CCFF"/>
              </a:gs>
              <a:gs pos="36000">
                <a:srgbClr val="9966FF"/>
              </a:gs>
              <a:gs pos="61000">
                <a:srgbClr val="CC99FF"/>
              </a:gs>
              <a:gs pos="82001">
                <a:srgbClr val="99CCFF"/>
              </a:gs>
              <a:gs pos="100000">
                <a:srgbClr val="CCCCFF"/>
              </a:gs>
            </a:gsLst>
            <a:lin ang="5400000" scaled="0"/>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CO" sz="2400" b="0" i="0" u="none" strike="noStrike" cap="none" normalizeH="0" baseline="0">
              <a:ln>
                <a:noFill/>
              </a:ln>
              <a:solidFill>
                <a:schemeClr val="tx2"/>
              </a:solidFill>
              <a:effectLst/>
              <a:latin typeface="Arial" pitchFamily="34" charset="0"/>
            </a:endParaRPr>
          </a:p>
        </p:txBody>
      </p:sp>
      <p:sp>
        <p:nvSpPr>
          <p:cNvPr id="20" name="Text Box 16"/>
          <p:cNvSpPr txBox="1">
            <a:spLocks noChangeArrowheads="1"/>
          </p:cNvSpPr>
          <p:nvPr/>
        </p:nvSpPr>
        <p:spPr bwMode="auto">
          <a:xfrm>
            <a:off x="1230716" y="1880827"/>
            <a:ext cx="1714015" cy="44334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131" tIns="44268" rIns="85131" bIns="44268">
            <a:spAutoFit/>
          </a:bodyPr>
          <a:lstStyle>
            <a:lvl1pPr defTabSz="865188">
              <a:defRPr>
                <a:solidFill>
                  <a:schemeClr val="tx1"/>
                </a:solidFill>
                <a:latin typeface="Arial" pitchFamily="34" charset="0"/>
              </a:defRPr>
            </a:lvl1pPr>
            <a:lvl2pPr marL="431800" defTabSz="865188">
              <a:defRPr>
                <a:solidFill>
                  <a:schemeClr val="tx1"/>
                </a:solidFill>
                <a:latin typeface="Arial" pitchFamily="34" charset="0"/>
              </a:defRPr>
            </a:lvl2pPr>
            <a:lvl3pPr marL="865188" defTabSz="865188">
              <a:defRPr>
                <a:solidFill>
                  <a:schemeClr val="tx1"/>
                </a:solidFill>
                <a:latin typeface="Arial" pitchFamily="34" charset="0"/>
              </a:defRPr>
            </a:lvl3pPr>
            <a:lvl4pPr marL="1296988" defTabSz="865188">
              <a:defRPr>
                <a:solidFill>
                  <a:schemeClr val="tx1"/>
                </a:solidFill>
                <a:latin typeface="Arial" pitchFamily="34" charset="0"/>
              </a:defRPr>
            </a:lvl4pPr>
            <a:lvl5pPr marL="1730375" defTabSz="865188">
              <a:defRPr>
                <a:solidFill>
                  <a:schemeClr val="tx1"/>
                </a:solidFill>
                <a:latin typeface="Arial" pitchFamily="34" charset="0"/>
              </a:defRPr>
            </a:lvl5pPr>
            <a:lvl6pPr marL="2187575" defTabSz="865188" fontAlgn="base">
              <a:spcBef>
                <a:spcPct val="0"/>
              </a:spcBef>
              <a:spcAft>
                <a:spcPct val="0"/>
              </a:spcAft>
              <a:defRPr>
                <a:solidFill>
                  <a:schemeClr val="tx1"/>
                </a:solidFill>
                <a:latin typeface="Arial" pitchFamily="34" charset="0"/>
              </a:defRPr>
            </a:lvl6pPr>
            <a:lvl7pPr marL="2644775" defTabSz="865188" fontAlgn="base">
              <a:spcBef>
                <a:spcPct val="0"/>
              </a:spcBef>
              <a:spcAft>
                <a:spcPct val="0"/>
              </a:spcAft>
              <a:defRPr>
                <a:solidFill>
                  <a:schemeClr val="tx1"/>
                </a:solidFill>
                <a:latin typeface="Arial" pitchFamily="34" charset="0"/>
              </a:defRPr>
            </a:lvl7pPr>
            <a:lvl8pPr marL="3101975" defTabSz="865188" fontAlgn="base">
              <a:spcBef>
                <a:spcPct val="0"/>
              </a:spcBef>
              <a:spcAft>
                <a:spcPct val="0"/>
              </a:spcAft>
              <a:defRPr>
                <a:solidFill>
                  <a:schemeClr val="tx1"/>
                </a:solidFill>
                <a:latin typeface="Arial" pitchFamily="34" charset="0"/>
              </a:defRPr>
            </a:lvl8pPr>
            <a:lvl9pPr marL="3559175" defTabSz="865188" fontAlgn="base">
              <a:spcBef>
                <a:spcPct val="0"/>
              </a:spcBef>
              <a:spcAft>
                <a:spcPct val="0"/>
              </a:spcAft>
              <a:defRPr>
                <a:solidFill>
                  <a:schemeClr val="tx1"/>
                </a:solidFill>
                <a:latin typeface="Arial" pitchFamily="34" charset="0"/>
              </a:defRPr>
            </a:lvl9pPr>
          </a:lstStyle>
          <a:p>
            <a:pPr algn="ctr"/>
            <a:r>
              <a:rPr lang="es-ES" sz="2300" dirty="0">
                <a:solidFill>
                  <a:schemeClr val="accent5">
                    <a:lumMod val="50000"/>
                  </a:schemeClr>
                </a:solidFill>
                <a:latin typeface="Arial Black" pitchFamily="34" charset="0"/>
                <a:ea typeface="Arial Unicode MS" pitchFamily="34" charset="-128"/>
                <a:cs typeface="Arial Unicode MS" pitchFamily="34" charset="-128"/>
              </a:rPr>
              <a:t>Menos de</a:t>
            </a:r>
          </a:p>
        </p:txBody>
      </p:sp>
      <p:sp>
        <p:nvSpPr>
          <p:cNvPr id="21" name="Text Box 5"/>
          <p:cNvSpPr txBox="1">
            <a:spLocks noChangeArrowheads="1"/>
          </p:cNvSpPr>
          <p:nvPr/>
        </p:nvSpPr>
        <p:spPr bwMode="auto">
          <a:xfrm>
            <a:off x="695426" y="2941213"/>
            <a:ext cx="7344420" cy="646331"/>
          </a:xfrm>
          <a:prstGeom prst="rect">
            <a:avLst/>
          </a:prstGeom>
          <a:gradFill rotWithShape="1">
            <a:gsLst>
              <a:gs pos="0">
                <a:srgbClr val="5E9EFF"/>
              </a:gs>
              <a:gs pos="39999">
                <a:srgbClr val="85C2FF"/>
              </a:gs>
              <a:gs pos="70000">
                <a:srgbClr val="C4D6EB"/>
              </a:gs>
              <a:gs pos="100000">
                <a:srgbClr val="FFEBFA"/>
              </a:gs>
            </a:gsLst>
            <a:lin ang="2700000" scaled="0"/>
          </a:gradFill>
          <a:ln w="12700" algn="ctr">
            <a:solidFill>
              <a:schemeClr val="accent2"/>
            </a:solidFill>
            <a:miter lim="800000"/>
            <a:headEnd type="none" w="sm" len="sm"/>
            <a:tailEnd type="none" w="sm" len="sm"/>
          </a:ln>
          <a:effectLst/>
        </p:spPr>
        <p:txBody>
          <a:bodyPr wrap="square" lIns="182880" tIns="137160" rIns="182880" bIns="137160">
            <a:spAutoFit/>
          </a:bodyPr>
          <a:lstStyle/>
          <a:p>
            <a:pPr>
              <a:defRPr/>
            </a:pPr>
            <a:r>
              <a:rPr lang="en-US" dirty="0" err="1">
                <a:solidFill>
                  <a:schemeClr val="tx1">
                    <a:lumMod val="50000"/>
                    <a:lumOff val="50000"/>
                  </a:schemeClr>
                </a:solidFill>
              </a:rPr>
              <a:t>Trabajar</a:t>
            </a:r>
            <a:r>
              <a:rPr lang="en-US" dirty="0">
                <a:solidFill>
                  <a:schemeClr val="tx1">
                    <a:lumMod val="50000"/>
                    <a:lumOff val="50000"/>
                  </a:schemeClr>
                </a:solidFill>
              </a:rPr>
              <a:t> en forma individual</a:t>
            </a:r>
          </a:p>
        </p:txBody>
      </p:sp>
      <p:sp>
        <p:nvSpPr>
          <p:cNvPr id="22" name="Text Box 5"/>
          <p:cNvSpPr txBox="1">
            <a:spLocks noChangeArrowheads="1"/>
          </p:cNvSpPr>
          <p:nvPr/>
        </p:nvSpPr>
        <p:spPr bwMode="auto">
          <a:xfrm>
            <a:off x="701386" y="4317373"/>
            <a:ext cx="7344420" cy="646331"/>
          </a:xfrm>
          <a:prstGeom prst="rect">
            <a:avLst/>
          </a:prstGeom>
          <a:gradFill rotWithShape="1">
            <a:gsLst>
              <a:gs pos="0">
                <a:srgbClr val="5E9EFF"/>
              </a:gs>
              <a:gs pos="39999">
                <a:srgbClr val="85C2FF"/>
              </a:gs>
              <a:gs pos="70000">
                <a:srgbClr val="C4D6EB"/>
              </a:gs>
              <a:gs pos="100000">
                <a:srgbClr val="FFEBFA"/>
              </a:gs>
            </a:gsLst>
            <a:lin ang="2700000" scaled="0"/>
          </a:gradFill>
          <a:ln w="12700" algn="ctr">
            <a:solidFill>
              <a:schemeClr val="accent2"/>
            </a:solidFill>
            <a:miter lim="800000"/>
            <a:headEnd type="none" w="sm" len="sm"/>
            <a:tailEnd type="none" w="sm" len="sm"/>
          </a:ln>
          <a:effectLst/>
        </p:spPr>
        <p:txBody>
          <a:bodyPr wrap="square" lIns="182880" tIns="137160" rIns="182880" bIns="137160">
            <a:spAutoFit/>
          </a:bodyPr>
          <a:lstStyle/>
          <a:p>
            <a:pPr>
              <a:defRPr/>
            </a:pPr>
            <a:r>
              <a:rPr lang="en-US" dirty="0" err="1">
                <a:solidFill>
                  <a:schemeClr val="tx1">
                    <a:lumMod val="50000"/>
                    <a:lumOff val="50000"/>
                  </a:schemeClr>
                </a:solidFill>
              </a:rPr>
              <a:t>Utilizar</a:t>
            </a:r>
            <a:r>
              <a:rPr lang="en-US" dirty="0">
                <a:solidFill>
                  <a:schemeClr val="tx1">
                    <a:lumMod val="50000"/>
                    <a:lumOff val="50000"/>
                  </a:schemeClr>
                </a:solidFill>
              </a:rPr>
              <a:t> </a:t>
            </a:r>
            <a:r>
              <a:rPr lang="en-US" dirty="0" err="1">
                <a:solidFill>
                  <a:schemeClr val="tx1">
                    <a:lumMod val="50000"/>
                    <a:lumOff val="50000"/>
                  </a:schemeClr>
                </a:solidFill>
              </a:rPr>
              <a:t>Jquery</a:t>
            </a:r>
            <a:r>
              <a:rPr lang="en-US" dirty="0">
                <a:solidFill>
                  <a:schemeClr val="tx1">
                    <a:lumMod val="50000"/>
                    <a:lumOff val="50000"/>
                  </a:schemeClr>
                </a:solidFill>
              </a:rPr>
              <a:t> </a:t>
            </a:r>
            <a:r>
              <a:rPr lang="en-US" dirty="0" err="1">
                <a:solidFill>
                  <a:schemeClr val="tx1">
                    <a:lumMod val="50000"/>
                    <a:lumOff val="50000"/>
                  </a:schemeClr>
                </a:solidFill>
              </a:rPr>
              <a:t>dentro</a:t>
            </a:r>
            <a:r>
              <a:rPr lang="en-US" dirty="0">
                <a:solidFill>
                  <a:schemeClr val="tx1">
                    <a:lumMod val="50000"/>
                    <a:lumOff val="50000"/>
                  </a:schemeClr>
                </a:solidFill>
              </a:rPr>
              <a:t> del </a:t>
            </a:r>
            <a:r>
              <a:rPr lang="en-US" dirty="0" err="1">
                <a:solidFill>
                  <a:schemeClr val="tx1">
                    <a:lumMod val="50000"/>
                    <a:lumOff val="50000"/>
                  </a:schemeClr>
                </a:solidFill>
              </a:rPr>
              <a:t>proyecto</a:t>
            </a:r>
            <a:endParaRPr lang="en-US" dirty="0">
              <a:solidFill>
                <a:schemeClr val="tx1">
                  <a:lumMod val="50000"/>
                  <a:lumOff val="50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circle(in)">
                                      <p:cBhvr>
                                        <p:cTn id="7" dur="20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10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autoUpdateAnimBg="0"/>
      <p:bldP spid="22" grpId="0" animBg="1" autoUpdateAnimBg="0"/>
    </p:bldLst>
  </p:timing>
</p:sld>
</file>

<file path=ppt/theme/theme1.xml><?xml version="1.0" encoding="utf-8"?>
<a:theme xmlns:a="http://schemas.openxmlformats.org/drawingml/2006/main" name="2_SAB_template_COLOUR">
  <a:themeElements>
    <a:clrScheme name="2_SAB_template_COLOUR 1">
      <a:dk1>
        <a:srgbClr val="000000"/>
      </a:dk1>
      <a:lt1>
        <a:srgbClr val="FFFFFF"/>
      </a:lt1>
      <a:dk2>
        <a:srgbClr val="B38538"/>
      </a:dk2>
      <a:lt2>
        <a:srgbClr val="E60000"/>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fontScheme name="2_SAB_template_COLOU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2"/>
            </a:solidFill>
            <a:effectLst/>
            <a:latin typeface="Arial"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2"/>
            </a:solidFill>
            <a:effectLst/>
            <a:latin typeface="Arial" pitchFamily="34" charset="0"/>
          </a:defRPr>
        </a:defPPr>
      </a:lstStyle>
    </a:lnDef>
  </a:objectDefaults>
  <a:extraClrSchemeLst>
    <a:extraClrScheme>
      <a:clrScheme name="2_SAB_template_COLOUR 1">
        <a:dk1>
          <a:srgbClr val="000000"/>
        </a:dk1>
        <a:lt1>
          <a:srgbClr val="FFFFFF"/>
        </a:lt1>
        <a:dk2>
          <a:srgbClr val="B38538"/>
        </a:dk2>
        <a:lt2>
          <a:srgbClr val="E60000"/>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2_SAB_template_COLOUR 2">
        <a:dk1>
          <a:srgbClr val="000000"/>
        </a:dk1>
        <a:lt1>
          <a:srgbClr val="FFFFFF"/>
        </a:lt1>
        <a:dk2>
          <a:srgbClr val="E60000"/>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2_SAB_template_COLOUR 3">
        <a:dk1>
          <a:srgbClr val="000000"/>
        </a:dk1>
        <a:lt1>
          <a:srgbClr val="FFFFFF"/>
        </a:lt1>
        <a:dk2>
          <a:srgbClr val="FF4D00"/>
        </a:dk2>
        <a:lt2>
          <a:srgbClr val="B38538"/>
        </a:lt2>
        <a:accent1>
          <a:srgbClr val="E60000"/>
        </a:accent1>
        <a:accent2>
          <a:srgbClr val="F2AA00"/>
        </a:accent2>
        <a:accent3>
          <a:srgbClr val="FFFFFF"/>
        </a:accent3>
        <a:accent4>
          <a:srgbClr val="000000"/>
        </a:accent4>
        <a:accent5>
          <a:srgbClr val="F0AA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2_SAB_template_COLOUR 4">
        <a:dk1>
          <a:srgbClr val="000000"/>
        </a:dk1>
        <a:lt1>
          <a:srgbClr val="FFFFFF"/>
        </a:lt1>
        <a:dk2>
          <a:srgbClr val="668D14"/>
        </a:dk2>
        <a:lt2>
          <a:srgbClr val="B38538"/>
        </a:lt2>
        <a:accent1>
          <a:srgbClr val="FF4D00"/>
        </a:accent1>
        <a:accent2>
          <a:srgbClr val="F2AA00"/>
        </a:accent2>
        <a:accent3>
          <a:srgbClr val="FFFFFF"/>
        </a:accent3>
        <a:accent4>
          <a:srgbClr val="000000"/>
        </a:accent4>
        <a:accent5>
          <a:srgbClr val="FFB2AA"/>
        </a:accent5>
        <a:accent6>
          <a:srgbClr val="DB9A00"/>
        </a:accent6>
        <a:hlink>
          <a:srgbClr val="E60000"/>
        </a:hlink>
        <a:folHlink>
          <a:srgbClr val="0C2C84"/>
        </a:folHlink>
      </a:clrScheme>
      <a:clrMap bg1="lt1" tx1="dk1" bg2="lt2" tx2="dk2" accent1="accent1" accent2="accent2" accent3="accent3" accent4="accent4" accent5="accent5" accent6="accent6" hlink="hlink" folHlink="folHlink"/>
    </a:extraClrScheme>
    <a:extraClrScheme>
      <a:clrScheme name="2_SAB_template_COLOUR 5">
        <a:dk1>
          <a:srgbClr val="000000"/>
        </a:dk1>
        <a:lt1>
          <a:srgbClr val="FFFFFF"/>
        </a:lt1>
        <a:dk2>
          <a:srgbClr val="0C2C84"/>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E600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SABMiller GREEN">
  <a:themeElements>
    <a:clrScheme name="1_SABMiller GREEN 4">
      <a:dk1>
        <a:srgbClr val="000000"/>
      </a:dk1>
      <a:lt1>
        <a:srgbClr val="FFFFFF"/>
      </a:lt1>
      <a:dk2>
        <a:srgbClr val="668D14"/>
      </a:dk2>
      <a:lt2>
        <a:srgbClr val="B38538"/>
      </a:lt2>
      <a:accent1>
        <a:srgbClr val="FF4D00"/>
      </a:accent1>
      <a:accent2>
        <a:srgbClr val="F2AA00"/>
      </a:accent2>
      <a:accent3>
        <a:srgbClr val="FFFFFF"/>
      </a:accent3>
      <a:accent4>
        <a:srgbClr val="000000"/>
      </a:accent4>
      <a:accent5>
        <a:srgbClr val="FFB2AA"/>
      </a:accent5>
      <a:accent6>
        <a:srgbClr val="DB9A00"/>
      </a:accent6>
      <a:hlink>
        <a:srgbClr val="E60000"/>
      </a:hlink>
      <a:folHlink>
        <a:srgbClr val="0C2C84"/>
      </a:folHlink>
    </a:clrScheme>
    <a:fontScheme name="1_SABMiller GRE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2"/>
            </a:solidFill>
            <a:effectLst/>
            <a:latin typeface="Arial"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2"/>
            </a:solidFill>
            <a:effectLst/>
            <a:latin typeface="Arial" pitchFamily="34" charset="0"/>
          </a:defRPr>
        </a:defPPr>
      </a:lstStyle>
    </a:lnDef>
  </a:objectDefaults>
  <a:extraClrSchemeLst>
    <a:extraClrScheme>
      <a:clrScheme name="1_SABMiller GREEN 1">
        <a:dk1>
          <a:srgbClr val="000000"/>
        </a:dk1>
        <a:lt1>
          <a:srgbClr val="FFFFFF"/>
        </a:lt1>
        <a:dk2>
          <a:srgbClr val="B38538"/>
        </a:dk2>
        <a:lt2>
          <a:srgbClr val="E60000"/>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1_SABMiller GREEN 2">
        <a:dk1>
          <a:srgbClr val="000000"/>
        </a:dk1>
        <a:lt1>
          <a:srgbClr val="FFFFFF"/>
        </a:lt1>
        <a:dk2>
          <a:srgbClr val="E60000"/>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1_SABMiller GREEN 3">
        <a:dk1>
          <a:srgbClr val="000000"/>
        </a:dk1>
        <a:lt1>
          <a:srgbClr val="FFFFFF"/>
        </a:lt1>
        <a:dk2>
          <a:srgbClr val="FF4D00"/>
        </a:dk2>
        <a:lt2>
          <a:srgbClr val="B38538"/>
        </a:lt2>
        <a:accent1>
          <a:srgbClr val="E60000"/>
        </a:accent1>
        <a:accent2>
          <a:srgbClr val="F2AA00"/>
        </a:accent2>
        <a:accent3>
          <a:srgbClr val="FFFFFF"/>
        </a:accent3>
        <a:accent4>
          <a:srgbClr val="000000"/>
        </a:accent4>
        <a:accent5>
          <a:srgbClr val="F0AA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1_SABMiller GREEN 4">
        <a:dk1>
          <a:srgbClr val="000000"/>
        </a:dk1>
        <a:lt1>
          <a:srgbClr val="FFFFFF"/>
        </a:lt1>
        <a:dk2>
          <a:srgbClr val="668D14"/>
        </a:dk2>
        <a:lt2>
          <a:srgbClr val="B38538"/>
        </a:lt2>
        <a:accent1>
          <a:srgbClr val="FF4D00"/>
        </a:accent1>
        <a:accent2>
          <a:srgbClr val="F2AA00"/>
        </a:accent2>
        <a:accent3>
          <a:srgbClr val="FFFFFF"/>
        </a:accent3>
        <a:accent4>
          <a:srgbClr val="000000"/>
        </a:accent4>
        <a:accent5>
          <a:srgbClr val="FFB2AA"/>
        </a:accent5>
        <a:accent6>
          <a:srgbClr val="DB9A00"/>
        </a:accent6>
        <a:hlink>
          <a:srgbClr val="E60000"/>
        </a:hlink>
        <a:folHlink>
          <a:srgbClr val="0C2C84"/>
        </a:folHlink>
      </a:clrScheme>
      <a:clrMap bg1="lt1" tx1="dk1" bg2="lt2" tx2="dk2" accent1="accent1" accent2="accent2" accent3="accent3" accent4="accent4" accent5="accent5" accent6="accent6" hlink="hlink" folHlink="folHlink"/>
    </a:extraClrScheme>
    <a:extraClrScheme>
      <a:clrScheme name="1_SABMiller GREEN 5">
        <a:dk1>
          <a:srgbClr val="000000"/>
        </a:dk1>
        <a:lt1>
          <a:srgbClr val="FFFFFF"/>
        </a:lt1>
        <a:dk2>
          <a:srgbClr val="0C2C84"/>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E600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_SABMiller BLUE">
  <a:themeElements>
    <a:clrScheme name="1_SABMiller BLUE 5">
      <a:dk1>
        <a:srgbClr val="000000"/>
      </a:dk1>
      <a:lt1>
        <a:srgbClr val="FFFFFF"/>
      </a:lt1>
      <a:dk2>
        <a:srgbClr val="0C2C84"/>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E60000"/>
      </a:folHlink>
    </a:clrScheme>
    <a:fontScheme name="1_SABMiller BLU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2"/>
            </a:solidFill>
            <a:effectLst/>
            <a:latin typeface="Arial"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2"/>
            </a:solidFill>
            <a:effectLst/>
            <a:latin typeface="Arial" pitchFamily="34" charset="0"/>
          </a:defRPr>
        </a:defPPr>
      </a:lstStyle>
    </a:lnDef>
  </a:objectDefaults>
  <a:extraClrSchemeLst>
    <a:extraClrScheme>
      <a:clrScheme name="1_SABMiller BLUE 1">
        <a:dk1>
          <a:srgbClr val="000000"/>
        </a:dk1>
        <a:lt1>
          <a:srgbClr val="FFFFFF"/>
        </a:lt1>
        <a:dk2>
          <a:srgbClr val="B38538"/>
        </a:dk2>
        <a:lt2>
          <a:srgbClr val="E60000"/>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1_SABMiller BLUE 2">
        <a:dk1>
          <a:srgbClr val="000000"/>
        </a:dk1>
        <a:lt1>
          <a:srgbClr val="FFFFFF"/>
        </a:lt1>
        <a:dk2>
          <a:srgbClr val="E60000"/>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1_SABMiller BLUE 3">
        <a:dk1>
          <a:srgbClr val="000000"/>
        </a:dk1>
        <a:lt1>
          <a:srgbClr val="FFFFFF"/>
        </a:lt1>
        <a:dk2>
          <a:srgbClr val="FF4D00"/>
        </a:dk2>
        <a:lt2>
          <a:srgbClr val="B38538"/>
        </a:lt2>
        <a:accent1>
          <a:srgbClr val="E60000"/>
        </a:accent1>
        <a:accent2>
          <a:srgbClr val="F2AA00"/>
        </a:accent2>
        <a:accent3>
          <a:srgbClr val="FFFFFF"/>
        </a:accent3>
        <a:accent4>
          <a:srgbClr val="000000"/>
        </a:accent4>
        <a:accent5>
          <a:srgbClr val="F0AA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1_SABMiller BLUE 4">
        <a:dk1>
          <a:srgbClr val="000000"/>
        </a:dk1>
        <a:lt1>
          <a:srgbClr val="FFFFFF"/>
        </a:lt1>
        <a:dk2>
          <a:srgbClr val="668D14"/>
        </a:dk2>
        <a:lt2>
          <a:srgbClr val="B38538"/>
        </a:lt2>
        <a:accent1>
          <a:srgbClr val="FF4D00"/>
        </a:accent1>
        <a:accent2>
          <a:srgbClr val="F2AA00"/>
        </a:accent2>
        <a:accent3>
          <a:srgbClr val="FFFFFF"/>
        </a:accent3>
        <a:accent4>
          <a:srgbClr val="000000"/>
        </a:accent4>
        <a:accent5>
          <a:srgbClr val="FFB2AA"/>
        </a:accent5>
        <a:accent6>
          <a:srgbClr val="DB9A00"/>
        </a:accent6>
        <a:hlink>
          <a:srgbClr val="E60000"/>
        </a:hlink>
        <a:folHlink>
          <a:srgbClr val="0C2C84"/>
        </a:folHlink>
      </a:clrScheme>
      <a:clrMap bg1="lt1" tx1="dk1" bg2="lt2" tx2="dk2" accent1="accent1" accent2="accent2" accent3="accent3" accent4="accent4" accent5="accent5" accent6="accent6" hlink="hlink" folHlink="folHlink"/>
    </a:extraClrScheme>
    <a:extraClrScheme>
      <a:clrScheme name="1_SABMiller BLUE 5">
        <a:dk1>
          <a:srgbClr val="000000"/>
        </a:dk1>
        <a:lt1>
          <a:srgbClr val="FFFFFF"/>
        </a:lt1>
        <a:dk2>
          <a:srgbClr val="0C2C84"/>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E600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SAB_template_COLOUR">
  <a:themeElements>
    <a:clrScheme name="3_SAB_template_COLOUR 1">
      <a:dk1>
        <a:srgbClr val="000000"/>
      </a:dk1>
      <a:lt1>
        <a:srgbClr val="FFFFFF"/>
      </a:lt1>
      <a:dk2>
        <a:srgbClr val="B38538"/>
      </a:dk2>
      <a:lt2>
        <a:srgbClr val="E60000"/>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fontScheme name="3_SAB_template_COLOU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2"/>
            </a:solidFill>
            <a:effectLst/>
            <a:latin typeface="Arial"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2"/>
            </a:solidFill>
            <a:effectLst/>
            <a:latin typeface="Arial" pitchFamily="34" charset="0"/>
          </a:defRPr>
        </a:defPPr>
      </a:lstStyle>
    </a:lnDef>
  </a:objectDefaults>
  <a:extraClrSchemeLst>
    <a:extraClrScheme>
      <a:clrScheme name="3_SAB_template_COLOUR 1">
        <a:dk1>
          <a:srgbClr val="000000"/>
        </a:dk1>
        <a:lt1>
          <a:srgbClr val="FFFFFF"/>
        </a:lt1>
        <a:dk2>
          <a:srgbClr val="B38538"/>
        </a:dk2>
        <a:lt2>
          <a:srgbClr val="E60000"/>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3_SAB_template_COLOUR 2">
        <a:dk1>
          <a:srgbClr val="000000"/>
        </a:dk1>
        <a:lt1>
          <a:srgbClr val="FFFFFF"/>
        </a:lt1>
        <a:dk2>
          <a:srgbClr val="E60000"/>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3_SAB_template_COLOUR 3">
        <a:dk1>
          <a:srgbClr val="000000"/>
        </a:dk1>
        <a:lt1>
          <a:srgbClr val="FFFFFF"/>
        </a:lt1>
        <a:dk2>
          <a:srgbClr val="FF4D00"/>
        </a:dk2>
        <a:lt2>
          <a:srgbClr val="B38538"/>
        </a:lt2>
        <a:accent1>
          <a:srgbClr val="E60000"/>
        </a:accent1>
        <a:accent2>
          <a:srgbClr val="F2AA00"/>
        </a:accent2>
        <a:accent3>
          <a:srgbClr val="FFFFFF"/>
        </a:accent3>
        <a:accent4>
          <a:srgbClr val="000000"/>
        </a:accent4>
        <a:accent5>
          <a:srgbClr val="F0AA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3_SAB_template_COLOUR 4">
        <a:dk1>
          <a:srgbClr val="000000"/>
        </a:dk1>
        <a:lt1>
          <a:srgbClr val="FFFFFF"/>
        </a:lt1>
        <a:dk2>
          <a:srgbClr val="668D14"/>
        </a:dk2>
        <a:lt2>
          <a:srgbClr val="B38538"/>
        </a:lt2>
        <a:accent1>
          <a:srgbClr val="FF4D00"/>
        </a:accent1>
        <a:accent2>
          <a:srgbClr val="F2AA00"/>
        </a:accent2>
        <a:accent3>
          <a:srgbClr val="FFFFFF"/>
        </a:accent3>
        <a:accent4>
          <a:srgbClr val="000000"/>
        </a:accent4>
        <a:accent5>
          <a:srgbClr val="FFB2AA"/>
        </a:accent5>
        <a:accent6>
          <a:srgbClr val="DB9A00"/>
        </a:accent6>
        <a:hlink>
          <a:srgbClr val="E60000"/>
        </a:hlink>
        <a:folHlink>
          <a:srgbClr val="0C2C84"/>
        </a:folHlink>
      </a:clrScheme>
      <a:clrMap bg1="lt1" tx1="dk1" bg2="lt2" tx2="dk2" accent1="accent1" accent2="accent2" accent3="accent3" accent4="accent4" accent5="accent5" accent6="accent6" hlink="hlink" folHlink="folHlink"/>
    </a:extraClrScheme>
    <a:extraClrScheme>
      <a:clrScheme name="3_SAB_template_COLOUR 5">
        <a:dk1>
          <a:srgbClr val="000000"/>
        </a:dk1>
        <a:lt1>
          <a:srgbClr val="FFFFFF"/>
        </a:lt1>
        <a:dk2>
          <a:srgbClr val="0C2C84"/>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E6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SAB_template_COLOUR">
  <a:themeElements>
    <a:clrScheme name="4_SAB_template_COLOUR 1">
      <a:dk1>
        <a:srgbClr val="000000"/>
      </a:dk1>
      <a:lt1>
        <a:srgbClr val="FFFFFF"/>
      </a:lt1>
      <a:dk2>
        <a:srgbClr val="B38538"/>
      </a:dk2>
      <a:lt2>
        <a:srgbClr val="E60000"/>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fontScheme name="4_SAB_template_COLOU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2"/>
            </a:solidFill>
            <a:effectLst/>
            <a:latin typeface="Arial"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2"/>
            </a:solidFill>
            <a:effectLst/>
            <a:latin typeface="Arial" pitchFamily="34" charset="0"/>
          </a:defRPr>
        </a:defPPr>
      </a:lstStyle>
    </a:lnDef>
  </a:objectDefaults>
  <a:extraClrSchemeLst>
    <a:extraClrScheme>
      <a:clrScheme name="4_SAB_template_COLOUR 1">
        <a:dk1>
          <a:srgbClr val="000000"/>
        </a:dk1>
        <a:lt1>
          <a:srgbClr val="FFFFFF"/>
        </a:lt1>
        <a:dk2>
          <a:srgbClr val="B38538"/>
        </a:dk2>
        <a:lt2>
          <a:srgbClr val="E60000"/>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4_SAB_template_COLOUR 2">
        <a:dk1>
          <a:srgbClr val="000000"/>
        </a:dk1>
        <a:lt1>
          <a:srgbClr val="FFFFFF"/>
        </a:lt1>
        <a:dk2>
          <a:srgbClr val="E60000"/>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4_SAB_template_COLOUR 3">
        <a:dk1>
          <a:srgbClr val="000000"/>
        </a:dk1>
        <a:lt1>
          <a:srgbClr val="FFFFFF"/>
        </a:lt1>
        <a:dk2>
          <a:srgbClr val="FF4D00"/>
        </a:dk2>
        <a:lt2>
          <a:srgbClr val="B38538"/>
        </a:lt2>
        <a:accent1>
          <a:srgbClr val="E60000"/>
        </a:accent1>
        <a:accent2>
          <a:srgbClr val="F2AA00"/>
        </a:accent2>
        <a:accent3>
          <a:srgbClr val="FFFFFF"/>
        </a:accent3>
        <a:accent4>
          <a:srgbClr val="000000"/>
        </a:accent4>
        <a:accent5>
          <a:srgbClr val="F0AA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4_SAB_template_COLOUR 4">
        <a:dk1>
          <a:srgbClr val="000000"/>
        </a:dk1>
        <a:lt1>
          <a:srgbClr val="FFFFFF"/>
        </a:lt1>
        <a:dk2>
          <a:srgbClr val="668D14"/>
        </a:dk2>
        <a:lt2>
          <a:srgbClr val="B38538"/>
        </a:lt2>
        <a:accent1>
          <a:srgbClr val="FF4D00"/>
        </a:accent1>
        <a:accent2>
          <a:srgbClr val="F2AA00"/>
        </a:accent2>
        <a:accent3>
          <a:srgbClr val="FFFFFF"/>
        </a:accent3>
        <a:accent4>
          <a:srgbClr val="000000"/>
        </a:accent4>
        <a:accent5>
          <a:srgbClr val="FFB2AA"/>
        </a:accent5>
        <a:accent6>
          <a:srgbClr val="DB9A00"/>
        </a:accent6>
        <a:hlink>
          <a:srgbClr val="E60000"/>
        </a:hlink>
        <a:folHlink>
          <a:srgbClr val="0C2C84"/>
        </a:folHlink>
      </a:clrScheme>
      <a:clrMap bg1="lt1" tx1="dk1" bg2="lt2" tx2="dk2" accent1="accent1" accent2="accent2" accent3="accent3" accent4="accent4" accent5="accent5" accent6="accent6" hlink="hlink" folHlink="folHlink"/>
    </a:extraClrScheme>
    <a:extraClrScheme>
      <a:clrScheme name="4_SAB_template_COLOUR 5">
        <a:dk1>
          <a:srgbClr val="000000"/>
        </a:dk1>
        <a:lt1>
          <a:srgbClr val="FFFFFF"/>
        </a:lt1>
        <a:dk2>
          <a:srgbClr val="0C2C84"/>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E6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SABMiller RED">
  <a:themeElements>
    <a:clrScheme name="SABMiller RED 2">
      <a:dk1>
        <a:srgbClr val="000000"/>
      </a:dk1>
      <a:lt1>
        <a:srgbClr val="FFFFFF"/>
      </a:lt1>
      <a:dk2>
        <a:srgbClr val="E60000"/>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fontScheme name="SABMiller RE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2"/>
            </a:solidFill>
            <a:effectLst/>
            <a:latin typeface="Arial"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2"/>
            </a:solidFill>
            <a:effectLst/>
            <a:latin typeface="Arial" pitchFamily="34" charset="0"/>
          </a:defRPr>
        </a:defPPr>
      </a:lstStyle>
    </a:lnDef>
  </a:objectDefaults>
  <a:extraClrSchemeLst>
    <a:extraClrScheme>
      <a:clrScheme name="SABMiller RED 1">
        <a:dk1>
          <a:srgbClr val="000000"/>
        </a:dk1>
        <a:lt1>
          <a:srgbClr val="FFFFFF"/>
        </a:lt1>
        <a:dk2>
          <a:srgbClr val="B38538"/>
        </a:dk2>
        <a:lt2>
          <a:srgbClr val="E60000"/>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SABMiller RED 2">
        <a:dk1>
          <a:srgbClr val="000000"/>
        </a:dk1>
        <a:lt1>
          <a:srgbClr val="FFFFFF"/>
        </a:lt1>
        <a:dk2>
          <a:srgbClr val="E60000"/>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SABMiller RED 3">
        <a:dk1>
          <a:srgbClr val="000000"/>
        </a:dk1>
        <a:lt1>
          <a:srgbClr val="FFFFFF"/>
        </a:lt1>
        <a:dk2>
          <a:srgbClr val="FF4D00"/>
        </a:dk2>
        <a:lt2>
          <a:srgbClr val="B38538"/>
        </a:lt2>
        <a:accent1>
          <a:srgbClr val="E60000"/>
        </a:accent1>
        <a:accent2>
          <a:srgbClr val="F2AA00"/>
        </a:accent2>
        <a:accent3>
          <a:srgbClr val="FFFFFF"/>
        </a:accent3>
        <a:accent4>
          <a:srgbClr val="000000"/>
        </a:accent4>
        <a:accent5>
          <a:srgbClr val="F0AA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SABMiller RED 4">
        <a:dk1>
          <a:srgbClr val="000000"/>
        </a:dk1>
        <a:lt1>
          <a:srgbClr val="FFFFFF"/>
        </a:lt1>
        <a:dk2>
          <a:srgbClr val="668D14"/>
        </a:dk2>
        <a:lt2>
          <a:srgbClr val="B38538"/>
        </a:lt2>
        <a:accent1>
          <a:srgbClr val="FF4D00"/>
        </a:accent1>
        <a:accent2>
          <a:srgbClr val="F2AA00"/>
        </a:accent2>
        <a:accent3>
          <a:srgbClr val="FFFFFF"/>
        </a:accent3>
        <a:accent4>
          <a:srgbClr val="000000"/>
        </a:accent4>
        <a:accent5>
          <a:srgbClr val="FFB2AA"/>
        </a:accent5>
        <a:accent6>
          <a:srgbClr val="DB9A00"/>
        </a:accent6>
        <a:hlink>
          <a:srgbClr val="E60000"/>
        </a:hlink>
        <a:folHlink>
          <a:srgbClr val="0C2C84"/>
        </a:folHlink>
      </a:clrScheme>
      <a:clrMap bg1="lt1" tx1="dk1" bg2="lt2" tx2="dk2" accent1="accent1" accent2="accent2" accent3="accent3" accent4="accent4" accent5="accent5" accent6="accent6" hlink="hlink" folHlink="folHlink"/>
    </a:extraClrScheme>
    <a:extraClrScheme>
      <a:clrScheme name="SABMiller RED 5">
        <a:dk1>
          <a:srgbClr val="000000"/>
        </a:dk1>
        <a:lt1>
          <a:srgbClr val="FFFFFF"/>
        </a:lt1>
        <a:dk2>
          <a:srgbClr val="0C2C84"/>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E600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SABMiller ORANGE">
  <a:themeElements>
    <a:clrScheme name="SABMiller ORANGE 3">
      <a:dk1>
        <a:srgbClr val="000000"/>
      </a:dk1>
      <a:lt1>
        <a:srgbClr val="FFFFFF"/>
      </a:lt1>
      <a:dk2>
        <a:srgbClr val="FF4D00"/>
      </a:dk2>
      <a:lt2>
        <a:srgbClr val="B38538"/>
      </a:lt2>
      <a:accent1>
        <a:srgbClr val="E60000"/>
      </a:accent1>
      <a:accent2>
        <a:srgbClr val="F2AA00"/>
      </a:accent2>
      <a:accent3>
        <a:srgbClr val="FFFFFF"/>
      </a:accent3>
      <a:accent4>
        <a:srgbClr val="000000"/>
      </a:accent4>
      <a:accent5>
        <a:srgbClr val="F0AAAA"/>
      </a:accent5>
      <a:accent6>
        <a:srgbClr val="DB9A00"/>
      </a:accent6>
      <a:hlink>
        <a:srgbClr val="668D14"/>
      </a:hlink>
      <a:folHlink>
        <a:srgbClr val="0C2C84"/>
      </a:folHlink>
    </a:clrScheme>
    <a:fontScheme name="SABMiller ORAN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2"/>
            </a:solidFill>
            <a:effectLst/>
            <a:latin typeface="Arial"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2"/>
            </a:solidFill>
            <a:effectLst/>
            <a:latin typeface="Arial" pitchFamily="34" charset="0"/>
          </a:defRPr>
        </a:defPPr>
      </a:lstStyle>
    </a:lnDef>
  </a:objectDefaults>
  <a:extraClrSchemeLst>
    <a:extraClrScheme>
      <a:clrScheme name="SABMiller ORANGE 1">
        <a:dk1>
          <a:srgbClr val="000000"/>
        </a:dk1>
        <a:lt1>
          <a:srgbClr val="FFFFFF"/>
        </a:lt1>
        <a:dk2>
          <a:srgbClr val="B38538"/>
        </a:dk2>
        <a:lt2>
          <a:srgbClr val="E60000"/>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SABMiller ORANGE 2">
        <a:dk1>
          <a:srgbClr val="000000"/>
        </a:dk1>
        <a:lt1>
          <a:srgbClr val="FFFFFF"/>
        </a:lt1>
        <a:dk2>
          <a:srgbClr val="E60000"/>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SABMiller ORANGE 3">
        <a:dk1>
          <a:srgbClr val="000000"/>
        </a:dk1>
        <a:lt1>
          <a:srgbClr val="FFFFFF"/>
        </a:lt1>
        <a:dk2>
          <a:srgbClr val="FF4D00"/>
        </a:dk2>
        <a:lt2>
          <a:srgbClr val="B38538"/>
        </a:lt2>
        <a:accent1>
          <a:srgbClr val="E60000"/>
        </a:accent1>
        <a:accent2>
          <a:srgbClr val="F2AA00"/>
        </a:accent2>
        <a:accent3>
          <a:srgbClr val="FFFFFF"/>
        </a:accent3>
        <a:accent4>
          <a:srgbClr val="000000"/>
        </a:accent4>
        <a:accent5>
          <a:srgbClr val="F0AA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SABMiller ORANGE 4">
        <a:dk1>
          <a:srgbClr val="000000"/>
        </a:dk1>
        <a:lt1>
          <a:srgbClr val="FFFFFF"/>
        </a:lt1>
        <a:dk2>
          <a:srgbClr val="668D14"/>
        </a:dk2>
        <a:lt2>
          <a:srgbClr val="B38538"/>
        </a:lt2>
        <a:accent1>
          <a:srgbClr val="FF4D00"/>
        </a:accent1>
        <a:accent2>
          <a:srgbClr val="F2AA00"/>
        </a:accent2>
        <a:accent3>
          <a:srgbClr val="FFFFFF"/>
        </a:accent3>
        <a:accent4>
          <a:srgbClr val="000000"/>
        </a:accent4>
        <a:accent5>
          <a:srgbClr val="FFB2AA"/>
        </a:accent5>
        <a:accent6>
          <a:srgbClr val="DB9A00"/>
        </a:accent6>
        <a:hlink>
          <a:srgbClr val="E60000"/>
        </a:hlink>
        <a:folHlink>
          <a:srgbClr val="0C2C84"/>
        </a:folHlink>
      </a:clrScheme>
      <a:clrMap bg1="lt1" tx1="dk1" bg2="lt2" tx2="dk2" accent1="accent1" accent2="accent2" accent3="accent3" accent4="accent4" accent5="accent5" accent6="accent6" hlink="hlink" folHlink="folHlink"/>
    </a:extraClrScheme>
    <a:extraClrScheme>
      <a:clrScheme name="SABMiller ORANGE 5">
        <a:dk1>
          <a:srgbClr val="000000"/>
        </a:dk1>
        <a:lt1>
          <a:srgbClr val="FFFFFF"/>
        </a:lt1>
        <a:dk2>
          <a:srgbClr val="0C2C84"/>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E600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SABMiller GREEN">
  <a:themeElements>
    <a:clrScheme name="SABMiller GREEN 4">
      <a:dk1>
        <a:srgbClr val="000000"/>
      </a:dk1>
      <a:lt1>
        <a:srgbClr val="FFFFFF"/>
      </a:lt1>
      <a:dk2>
        <a:srgbClr val="668D14"/>
      </a:dk2>
      <a:lt2>
        <a:srgbClr val="B38538"/>
      </a:lt2>
      <a:accent1>
        <a:srgbClr val="FF4D00"/>
      </a:accent1>
      <a:accent2>
        <a:srgbClr val="F2AA00"/>
      </a:accent2>
      <a:accent3>
        <a:srgbClr val="FFFFFF"/>
      </a:accent3>
      <a:accent4>
        <a:srgbClr val="000000"/>
      </a:accent4>
      <a:accent5>
        <a:srgbClr val="FFB2AA"/>
      </a:accent5>
      <a:accent6>
        <a:srgbClr val="DB9A00"/>
      </a:accent6>
      <a:hlink>
        <a:srgbClr val="E60000"/>
      </a:hlink>
      <a:folHlink>
        <a:srgbClr val="0C2C84"/>
      </a:folHlink>
    </a:clrScheme>
    <a:fontScheme name="SABMiller GRE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2"/>
            </a:solidFill>
            <a:effectLst/>
            <a:latin typeface="Arial"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2"/>
            </a:solidFill>
            <a:effectLst/>
            <a:latin typeface="Arial" pitchFamily="34" charset="0"/>
          </a:defRPr>
        </a:defPPr>
      </a:lstStyle>
    </a:lnDef>
  </a:objectDefaults>
  <a:extraClrSchemeLst>
    <a:extraClrScheme>
      <a:clrScheme name="SABMiller GREEN 1">
        <a:dk1>
          <a:srgbClr val="000000"/>
        </a:dk1>
        <a:lt1>
          <a:srgbClr val="FFFFFF"/>
        </a:lt1>
        <a:dk2>
          <a:srgbClr val="B38538"/>
        </a:dk2>
        <a:lt2>
          <a:srgbClr val="E60000"/>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SABMiller GREEN 2">
        <a:dk1>
          <a:srgbClr val="000000"/>
        </a:dk1>
        <a:lt1>
          <a:srgbClr val="FFFFFF"/>
        </a:lt1>
        <a:dk2>
          <a:srgbClr val="E60000"/>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SABMiller GREEN 3">
        <a:dk1>
          <a:srgbClr val="000000"/>
        </a:dk1>
        <a:lt1>
          <a:srgbClr val="FFFFFF"/>
        </a:lt1>
        <a:dk2>
          <a:srgbClr val="FF4D00"/>
        </a:dk2>
        <a:lt2>
          <a:srgbClr val="B38538"/>
        </a:lt2>
        <a:accent1>
          <a:srgbClr val="E60000"/>
        </a:accent1>
        <a:accent2>
          <a:srgbClr val="F2AA00"/>
        </a:accent2>
        <a:accent3>
          <a:srgbClr val="FFFFFF"/>
        </a:accent3>
        <a:accent4>
          <a:srgbClr val="000000"/>
        </a:accent4>
        <a:accent5>
          <a:srgbClr val="F0AA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SABMiller GREEN 4">
        <a:dk1>
          <a:srgbClr val="000000"/>
        </a:dk1>
        <a:lt1>
          <a:srgbClr val="FFFFFF"/>
        </a:lt1>
        <a:dk2>
          <a:srgbClr val="668D14"/>
        </a:dk2>
        <a:lt2>
          <a:srgbClr val="B38538"/>
        </a:lt2>
        <a:accent1>
          <a:srgbClr val="FF4D00"/>
        </a:accent1>
        <a:accent2>
          <a:srgbClr val="F2AA00"/>
        </a:accent2>
        <a:accent3>
          <a:srgbClr val="FFFFFF"/>
        </a:accent3>
        <a:accent4>
          <a:srgbClr val="000000"/>
        </a:accent4>
        <a:accent5>
          <a:srgbClr val="FFB2AA"/>
        </a:accent5>
        <a:accent6>
          <a:srgbClr val="DB9A00"/>
        </a:accent6>
        <a:hlink>
          <a:srgbClr val="E60000"/>
        </a:hlink>
        <a:folHlink>
          <a:srgbClr val="0C2C84"/>
        </a:folHlink>
      </a:clrScheme>
      <a:clrMap bg1="lt1" tx1="dk1" bg2="lt2" tx2="dk2" accent1="accent1" accent2="accent2" accent3="accent3" accent4="accent4" accent5="accent5" accent6="accent6" hlink="hlink" folHlink="folHlink"/>
    </a:extraClrScheme>
    <a:extraClrScheme>
      <a:clrScheme name="SABMiller GREEN 5">
        <a:dk1>
          <a:srgbClr val="000000"/>
        </a:dk1>
        <a:lt1>
          <a:srgbClr val="FFFFFF"/>
        </a:lt1>
        <a:dk2>
          <a:srgbClr val="0C2C84"/>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E600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SABMiller BLUE">
  <a:themeElements>
    <a:clrScheme name="SABMiller BLUE 5">
      <a:dk1>
        <a:srgbClr val="000000"/>
      </a:dk1>
      <a:lt1>
        <a:srgbClr val="FFFFFF"/>
      </a:lt1>
      <a:dk2>
        <a:srgbClr val="0C2C84"/>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E60000"/>
      </a:folHlink>
    </a:clrScheme>
    <a:fontScheme name="SABMiller BLU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2"/>
            </a:solidFill>
            <a:effectLst/>
            <a:latin typeface="Arial"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2"/>
            </a:solidFill>
            <a:effectLst/>
            <a:latin typeface="Arial" pitchFamily="34" charset="0"/>
          </a:defRPr>
        </a:defPPr>
      </a:lstStyle>
    </a:lnDef>
  </a:objectDefaults>
  <a:extraClrSchemeLst>
    <a:extraClrScheme>
      <a:clrScheme name="SABMiller BLUE 1">
        <a:dk1>
          <a:srgbClr val="000000"/>
        </a:dk1>
        <a:lt1>
          <a:srgbClr val="FFFFFF"/>
        </a:lt1>
        <a:dk2>
          <a:srgbClr val="B38538"/>
        </a:dk2>
        <a:lt2>
          <a:srgbClr val="E60000"/>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SABMiller BLUE 2">
        <a:dk1>
          <a:srgbClr val="000000"/>
        </a:dk1>
        <a:lt1>
          <a:srgbClr val="FFFFFF"/>
        </a:lt1>
        <a:dk2>
          <a:srgbClr val="E60000"/>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SABMiller BLUE 3">
        <a:dk1>
          <a:srgbClr val="000000"/>
        </a:dk1>
        <a:lt1>
          <a:srgbClr val="FFFFFF"/>
        </a:lt1>
        <a:dk2>
          <a:srgbClr val="FF4D00"/>
        </a:dk2>
        <a:lt2>
          <a:srgbClr val="B38538"/>
        </a:lt2>
        <a:accent1>
          <a:srgbClr val="E60000"/>
        </a:accent1>
        <a:accent2>
          <a:srgbClr val="F2AA00"/>
        </a:accent2>
        <a:accent3>
          <a:srgbClr val="FFFFFF"/>
        </a:accent3>
        <a:accent4>
          <a:srgbClr val="000000"/>
        </a:accent4>
        <a:accent5>
          <a:srgbClr val="F0AA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SABMiller BLUE 4">
        <a:dk1>
          <a:srgbClr val="000000"/>
        </a:dk1>
        <a:lt1>
          <a:srgbClr val="FFFFFF"/>
        </a:lt1>
        <a:dk2>
          <a:srgbClr val="668D14"/>
        </a:dk2>
        <a:lt2>
          <a:srgbClr val="B38538"/>
        </a:lt2>
        <a:accent1>
          <a:srgbClr val="FF4D00"/>
        </a:accent1>
        <a:accent2>
          <a:srgbClr val="F2AA00"/>
        </a:accent2>
        <a:accent3>
          <a:srgbClr val="FFFFFF"/>
        </a:accent3>
        <a:accent4>
          <a:srgbClr val="000000"/>
        </a:accent4>
        <a:accent5>
          <a:srgbClr val="FFB2AA"/>
        </a:accent5>
        <a:accent6>
          <a:srgbClr val="DB9A00"/>
        </a:accent6>
        <a:hlink>
          <a:srgbClr val="E60000"/>
        </a:hlink>
        <a:folHlink>
          <a:srgbClr val="0C2C84"/>
        </a:folHlink>
      </a:clrScheme>
      <a:clrMap bg1="lt1" tx1="dk1" bg2="lt2" tx2="dk2" accent1="accent1" accent2="accent2" accent3="accent3" accent4="accent4" accent5="accent5" accent6="accent6" hlink="hlink" folHlink="folHlink"/>
    </a:extraClrScheme>
    <a:extraClrScheme>
      <a:clrScheme name="SABMiller BLUE 5">
        <a:dk1>
          <a:srgbClr val="000000"/>
        </a:dk1>
        <a:lt1>
          <a:srgbClr val="FFFFFF"/>
        </a:lt1>
        <a:dk2>
          <a:srgbClr val="0C2C84"/>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E600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SABMiller RED">
  <a:themeElements>
    <a:clrScheme name="1_SABMiller RED 2">
      <a:dk1>
        <a:srgbClr val="000000"/>
      </a:dk1>
      <a:lt1>
        <a:srgbClr val="FFFFFF"/>
      </a:lt1>
      <a:dk2>
        <a:srgbClr val="E60000"/>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fontScheme name="1_SABMiller RE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2"/>
            </a:solidFill>
            <a:effectLst/>
            <a:latin typeface="Arial"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2"/>
            </a:solidFill>
            <a:effectLst/>
            <a:latin typeface="Arial" pitchFamily="34" charset="0"/>
          </a:defRPr>
        </a:defPPr>
      </a:lstStyle>
    </a:lnDef>
  </a:objectDefaults>
  <a:extraClrSchemeLst>
    <a:extraClrScheme>
      <a:clrScheme name="1_SABMiller RED 1">
        <a:dk1>
          <a:srgbClr val="000000"/>
        </a:dk1>
        <a:lt1>
          <a:srgbClr val="FFFFFF"/>
        </a:lt1>
        <a:dk2>
          <a:srgbClr val="B38538"/>
        </a:dk2>
        <a:lt2>
          <a:srgbClr val="E60000"/>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1_SABMiller RED 2">
        <a:dk1>
          <a:srgbClr val="000000"/>
        </a:dk1>
        <a:lt1>
          <a:srgbClr val="FFFFFF"/>
        </a:lt1>
        <a:dk2>
          <a:srgbClr val="E60000"/>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1_SABMiller RED 3">
        <a:dk1>
          <a:srgbClr val="000000"/>
        </a:dk1>
        <a:lt1>
          <a:srgbClr val="FFFFFF"/>
        </a:lt1>
        <a:dk2>
          <a:srgbClr val="FF4D00"/>
        </a:dk2>
        <a:lt2>
          <a:srgbClr val="B38538"/>
        </a:lt2>
        <a:accent1>
          <a:srgbClr val="E60000"/>
        </a:accent1>
        <a:accent2>
          <a:srgbClr val="F2AA00"/>
        </a:accent2>
        <a:accent3>
          <a:srgbClr val="FFFFFF"/>
        </a:accent3>
        <a:accent4>
          <a:srgbClr val="000000"/>
        </a:accent4>
        <a:accent5>
          <a:srgbClr val="F0AA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1_SABMiller RED 4">
        <a:dk1>
          <a:srgbClr val="000000"/>
        </a:dk1>
        <a:lt1>
          <a:srgbClr val="FFFFFF"/>
        </a:lt1>
        <a:dk2>
          <a:srgbClr val="668D14"/>
        </a:dk2>
        <a:lt2>
          <a:srgbClr val="B38538"/>
        </a:lt2>
        <a:accent1>
          <a:srgbClr val="FF4D00"/>
        </a:accent1>
        <a:accent2>
          <a:srgbClr val="F2AA00"/>
        </a:accent2>
        <a:accent3>
          <a:srgbClr val="FFFFFF"/>
        </a:accent3>
        <a:accent4>
          <a:srgbClr val="000000"/>
        </a:accent4>
        <a:accent5>
          <a:srgbClr val="FFB2AA"/>
        </a:accent5>
        <a:accent6>
          <a:srgbClr val="DB9A00"/>
        </a:accent6>
        <a:hlink>
          <a:srgbClr val="E60000"/>
        </a:hlink>
        <a:folHlink>
          <a:srgbClr val="0C2C84"/>
        </a:folHlink>
      </a:clrScheme>
      <a:clrMap bg1="lt1" tx1="dk1" bg2="lt2" tx2="dk2" accent1="accent1" accent2="accent2" accent3="accent3" accent4="accent4" accent5="accent5" accent6="accent6" hlink="hlink" folHlink="folHlink"/>
    </a:extraClrScheme>
    <a:extraClrScheme>
      <a:clrScheme name="1_SABMiller RED 5">
        <a:dk1>
          <a:srgbClr val="000000"/>
        </a:dk1>
        <a:lt1>
          <a:srgbClr val="FFFFFF"/>
        </a:lt1>
        <a:dk2>
          <a:srgbClr val="0C2C84"/>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E600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_SABMiller ORANGE">
  <a:themeElements>
    <a:clrScheme name="1_SABMiller ORANGE 3">
      <a:dk1>
        <a:srgbClr val="000000"/>
      </a:dk1>
      <a:lt1>
        <a:srgbClr val="FFFFFF"/>
      </a:lt1>
      <a:dk2>
        <a:srgbClr val="FF4D00"/>
      </a:dk2>
      <a:lt2>
        <a:srgbClr val="B38538"/>
      </a:lt2>
      <a:accent1>
        <a:srgbClr val="E60000"/>
      </a:accent1>
      <a:accent2>
        <a:srgbClr val="F2AA00"/>
      </a:accent2>
      <a:accent3>
        <a:srgbClr val="FFFFFF"/>
      </a:accent3>
      <a:accent4>
        <a:srgbClr val="000000"/>
      </a:accent4>
      <a:accent5>
        <a:srgbClr val="F0AAAA"/>
      </a:accent5>
      <a:accent6>
        <a:srgbClr val="DB9A00"/>
      </a:accent6>
      <a:hlink>
        <a:srgbClr val="668D14"/>
      </a:hlink>
      <a:folHlink>
        <a:srgbClr val="0C2C84"/>
      </a:folHlink>
    </a:clrScheme>
    <a:fontScheme name="1_SABMiller ORAN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2"/>
            </a:solidFill>
            <a:effectLst/>
            <a:latin typeface="Arial"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400" b="0" i="0" u="none" strike="noStrike" cap="none" normalizeH="0" baseline="0" smtClean="0">
            <a:ln>
              <a:noFill/>
            </a:ln>
            <a:solidFill>
              <a:schemeClr val="tx2"/>
            </a:solidFill>
            <a:effectLst/>
            <a:latin typeface="Arial" pitchFamily="34" charset="0"/>
          </a:defRPr>
        </a:defPPr>
      </a:lstStyle>
    </a:lnDef>
  </a:objectDefaults>
  <a:extraClrSchemeLst>
    <a:extraClrScheme>
      <a:clrScheme name="1_SABMiller ORANGE 1">
        <a:dk1>
          <a:srgbClr val="000000"/>
        </a:dk1>
        <a:lt1>
          <a:srgbClr val="FFFFFF"/>
        </a:lt1>
        <a:dk2>
          <a:srgbClr val="B38538"/>
        </a:dk2>
        <a:lt2>
          <a:srgbClr val="E60000"/>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1_SABMiller ORANGE 2">
        <a:dk1>
          <a:srgbClr val="000000"/>
        </a:dk1>
        <a:lt1>
          <a:srgbClr val="FFFFFF"/>
        </a:lt1>
        <a:dk2>
          <a:srgbClr val="E60000"/>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1_SABMiller ORANGE 3">
        <a:dk1>
          <a:srgbClr val="000000"/>
        </a:dk1>
        <a:lt1>
          <a:srgbClr val="FFFFFF"/>
        </a:lt1>
        <a:dk2>
          <a:srgbClr val="FF4D00"/>
        </a:dk2>
        <a:lt2>
          <a:srgbClr val="B38538"/>
        </a:lt2>
        <a:accent1>
          <a:srgbClr val="E60000"/>
        </a:accent1>
        <a:accent2>
          <a:srgbClr val="F2AA00"/>
        </a:accent2>
        <a:accent3>
          <a:srgbClr val="FFFFFF"/>
        </a:accent3>
        <a:accent4>
          <a:srgbClr val="000000"/>
        </a:accent4>
        <a:accent5>
          <a:srgbClr val="F0AAAA"/>
        </a:accent5>
        <a:accent6>
          <a:srgbClr val="DB9A00"/>
        </a:accent6>
        <a:hlink>
          <a:srgbClr val="668D14"/>
        </a:hlink>
        <a:folHlink>
          <a:srgbClr val="0C2C84"/>
        </a:folHlink>
      </a:clrScheme>
      <a:clrMap bg1="lt1" tx1="dk1" bg2="lt2" tx2="dk2" accent1="accent1" accent2="accent2" accent3="accent3" accent4="accent4" accent5="accent5" accent6="accent6" hlink="hlink" folHlink="folHlink"/>
    </a:extraClrScheme>
    <a:extraClrScheme>
      <a:clrScheme name="1_SABMiller ORANGE 4">
        <a:dk1>
          <a:srgbClr val="000000"/>
        </a:dk1>
        <a:lt1>
          <a:srgbClr val="FFFFFF"/>
        </a:lt1>
        <a:dk2>
          <a:srgbClr val="668D14"/>
        </a:dk2>
        <a:lt2>
          <a:srgbClr val="B38538"/>
        </a:lt2>
        <a:accent1>
          <a:srgbClr val="FF4D00"/>
        </a:accent1>
        <a:accent2>
          <a:srgbClr val="F2AA00"/>
        </a:accent2>
        <a:accent3>
          <a:srgbClr val="FFFFFF"/>
        </a:accent3>
        <a:accent4>
          <a:srgbClr val="000000"/>
        </a:accent4>
        <a:accent5>
          <a:srgbClr val="FFB2AA"/>
        </a:accent5>
        <a:accent6>
          <a:srgbClr val="DB9A00"/>
        </a:accent6>
        <a:hlink>
          <a:srgbClr val="E60000"/>
        </a:hlink>
        <a:folHlink>
          <a:srgbClr val="0C2C84"/>
        </a:folHlink>
      </a:clrScheme>
      <a:clrMap bg1="lt1" tx1="dk1" bg2="lt2" tx2="dk2" accent1="accent1" accent2="accent2" accent3="accent3" accent4="accent4" accent5="accent5" accent6="accent6" hlink="hlink" folHlink="folHlink"/>
    </a:extraClrScheme>
    <a:extraClrScheme>
      <a:clrScheme name="1_SABMiller ORANGE 5">
        <a:dk1>
          <a:srgbClr val="000000"/>
        </a:dk1>
        <a:lt1>
          <a:srgbClr val="FFFFFF"/>
        </a:lt1>
        <a:dk2>
          <a:srgbClr val="0C2C84"/>
        </a:dk2>
        <a:lt2>
          <a:srgbClr val="B38538"/>
        </a:lt2>
        <a:accent1>
          <a:srgbClr val="FF4D00"/>
        </a:accent1>
        <a:accent2>
          <a:srgbClr val="F2AA00"/>
        </a:accent2>
        <a:accent3>
          <a:srgbClr val="FFFFFF"/>
        </a:accent3>
        <a:accent4>
          <a:srgbClr val="000000"/>
        </a:accent4>
        <a:accent5>
          <a:srgbClr val="FFB2AA"/>
        </a:accent5>
        <a:accent6>
          <a:srgbClr val="DB9A00"/>
        </a:accent6>
        <a:hlink>
          <a:srgbClr val="668D14"/>
        </a:hlink>
        <a:folHlink>
          <a:srgbClr val="E600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proy thriumph</Template>
  <TotalTime>1734</TotalTime>
  <Words>733</Words>
  <Application>Microsoft Office PowerPoint</Application>
  <PresentationFormat>On-screen Show (4:3)</PresentationFormat>
  <Paragraphs>72</Paragraphs>
  <Slides>6</Slides>
  <Notes>4</Notes>
  <HiddenSlides>0</HiddenSlides>
  <MMClips>0</MMClips>
  <ScaleCrop>false</ScaleCrop>
  <HeadingPairs>
    <vt:vector size="6" baseType="variant">
      <vt:variant>
        <vt:lpstr>Fonts Used</vt:lpstr>
      </vt:variant>
      <vt:variant>
        <vt:i4>7</vt:i4>
      </vt:variant>
      <vt:variant>
        <vt:lpstr>Theme</vt:lpstr>
      </vt:variant>
      <vt:variant>
        <vt:i4>11</vt:i4>
      </vt:variant>
      <vt:variant>
        <vt:lpstr>Slide Titles</vt:lpstr>
      </vt:variant>
      <vt:variant>
        <vt:i4>6</vt:i4>
      </vt:variant>
    </vt:vector>
  </HeadingPairs>
  <TitlesOfParts>
    <vt:vector size="24" baseType="lpstr">
      <vt:lpstr>Arial Unicode MS</vt:lpstr>
      <vt:lpstr>Arial</vt:lpstr>
      <vt:lpstr>Arial Black</vt:lpstr>
      <vt:lpstr>Franklin Gothic Book</vt:lpstr>
      <vt:lpstr>Lucida Sans Unicode</vt:lpstr>
      <vt:lpstr>Optima</vt:lpstr>
      <vt:lpstr>Wingdings</vt:lpstr>
      <vt:lpstr>2_SAB_template_COLOUR</vt:lpstr>
      <vt:lpstr>3_SAB_template_COLOUR</vt:lpstr>
      <vt:lpstr>4_SAB_template_COLOUR</vt:lpstr>
      <vt:lpstr>SABMiller RED</vt:lpstr>
      <vt:lpstr>SABMiller ORANGE</vt:lpstr>
      <vt:lpstr>SABMiller GREEN</vt:lpstr>
      <vt:lpstr>SABMiller BLUE</vt:lpstr>
      <vt:lpstr>1_SABMiller RED</vt:lpstr>
      <vt:lpstr>1_SABMiller ORANGE</vt:lpstr>
      <vt:lpstr>1_SABMiller GREEN</vt:lpstr>
      <vt:lpstr>1_SABMiller BLUE</vt:lpstr>
      <vt:lpstr>RETROSPECTIVA DE LA ESTRELLA</vt:lpstr>
      <vt:lpstr>PowerPoint Presentation</vt:lpstr>
      <vt:lpstr>PowerPoint Presentation</vt:lpstr>
      <vt:lpstr>PowerPoint Presentation</vt:lpstr>
      <vt:lpstr>PowerPoint Presentation</vt:lpstr>
      <vt:lpstr>PowerPoint Presentation</vt:lpstr>
    </vt:vector>
  </TitlesOfParts>
  <Company>Bavaria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evaldess</dc:creator>
  <cp:lastModifiedBy>Javier Fernando Sanchez Aguilar</cp:lastModifiedBy>
  <cp:revision>81</cp:revision>
  <dcterms:created xsi:type="dcterms:W3CDTF">2010-04-22T11:36:49Z</dcterms:created>
  <dcterms:modified xsi:type="dcterms:W3CDTF">2016-11-02T01:00:25Z</dcterms:modified>
</cp:coreProperties>
</file>