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87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0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43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29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98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83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4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7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8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58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59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85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4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0BA9-284C-4289-A9FE-70E6ADEEAF38}" type="datetimeFigureOut">
              <a:rPr lang="es-ES" smtClean="0"/>
              <a:t>01/05/2017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FB6FF8-EBD8-4C58-8E23-824D2587C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Retrospectiva estrella de mar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Fabrisetas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8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Seguir haciendo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097826"/>
            <a:ext cx="4834824" cy="4110962"/>
          </a:xfrm>
        </p:spPr>
        <p:txBody>
          <a:bodyPr/>
          <a:lstStyle/>
          <a:p>
            <a:pPr lvl="1" algn="just"/>
            <a:r>
              <a:rPr lang="es-ES" sz="1400" dirty="0" err="1"/>
              <a:t>Proactividad</a:t>
            </a:r>
            <a:r>
              <a:rPr lang="es-ES" sz="1400" dirty="0"/>
              <a:t>: Continuar con la actitud de avanzar en el desarrollo aun cuando nos encontremos con limitantes. </a:t>
            </a:r>
          </a:p>
          <a:p>
            <a:pPr lvl="1" algn="just"/>
            <a:r>
              <a:rPr lang="es-ES" sz="1400" dirty="0"/>
              <a:t>Disponibilidad: Seguir trabajando con el mismo compromiso que hemos demostrado hasta ahora, invirtiendo tiempo de trabajo extra</a:t>
            </a:r>
          </a:p>
          <a:p>
            <a:pPr lvl="1" algn="just"/>
            <a:r>
              <a:rPr lang="es-ES" sz="1400" dirty="0"/>
              <a:t>Colaborar con el equipo. Siempre se ha tenido la disposición de ayudar y aclarar dudas sobre los temas del proyecto.</a:t>
            </a:r>
          </a:p>
          <a:p>
            <a:pPr lvl="1" algn="just"/>
            <a:r>
              <a:rPr lang="es-ES" sz="1400" dirty="0"/>
              <a:t>Hacer buen uso de la Wiki. Se han documentado algunos procesos que facilitan la configuración de las herramientas.</a:t>
            </a:r>
          </a:p>
          <a:p>
            <a:endParaRPr lang="es-ES" dirty="0"/>
          </a:p>
        </p:txBody>
      </p:sp>
      <p:pic>
        <p:nvPicPr>
          <p:cNvPr id="1026" name="Picture 2" descr="https://img.clipartfest.com/9ee899cd1be074db783b1bbfdf1faf83_check-mark-clip-art-vector-clip-art-check_582-5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39" y="2093326"/>
            <a:ext cx="2756263" cy="282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Menos de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4428" y="2121952"/>
            <a:ext cx="5127004" cy="3880773"/>
          </a:xfrm>
        </p:spPr>
        <p:txBody>
          <a:bodyPr/>
          <a:lstStyle/>
          <a:p>
            <a:pPr lvl="1" algn="just"/>
            <a:r>
              <a:rPr lang="es-ES" sz="1400" dirty="0"/>
              <a:t>Realizar cambios que impactan fuerte en el desarrollo. Se reestructuró el </a:t>
            </a:r>
            <a:r>
              <a:rPr lang="es-ES" sz="1400" dirty="0" err="1"/>
              <a:t>backend</a:t>
            </a:r>
            <a:r>
              <a:rPr lang="es-ES" sz="1400" dirty="0"/>
              <a:t> y su forma de exponer los servicios y esto afecto el desarrollo que se había realizado anteriormente en el </a:t>
            </a:r>
            <a:r>
              <a:rPr lang="es-ES" sz="1400" dirty="0" err="1"/>
              <a:t>frontend</a:t>
            </a:r>
            <a:r>
              <a:rPr lang="es-ES" sz="1400" dirty="0"/>
              <a:t>.</a:t>
            </a:r>
          </a:p>
          <a:p>
            <a:pPr lvl="1" algn="just"/>
            <a:r>
              <a:rPr lang="es-ES" sz="1400" dirty="0"/>
              <a:t>Dejar trabajos a última hora. Las reuniones y el inicio del trabajo se inician muy cerca al día de la entrega.</a:t>
            </a:r>
          </a:p>
          <a:p>
            <a:pPr lvl="1" algn="just"/>
            <a:r>
              <a:rPr lang="es-ES" sz="1400" dirty="0"/>
              <a:t>Flujo de trabajo desorganizado en el repositorio. Se han presentado problemas al hacer </a:t>
            </a:r>
            <a:r>
              <a:rPr lang="es-ES" sz="1400" dirty="0" err="1"/>
              <a:t>merge</a:t>
            </a:r>
            <a:r>
              <a:rPr lang="es-ES" sz="1400" dirty="0"/>
              <a:t> lo que ha implicado rehacer o corregir errores generados por este.</a:t>
            </a:r>
          </a:p>
          <a:p>
            <a:pPr lvl="1" algn="just"/>
            <a:r>
              <a:rPr lang="es-ES" sz="1400" dirty="0"/>
              <a:t>Desarrollar sin tener claras las herramientas y metodologías.  </a:t>
            </a:r>
            <a:r>
              <a:rPr lang="es-ES" sz="1400" dirty="0" err="1"/>
              <a:t>Despues</a:t>
            </a:r>
            <a:r>
              <a:rPr lang="es-ES" sz="1400" dirty="0"/>
              <a:t> de la fase de análisis y diseño no planteamos con cuales herramientas íbamos hacer la implementación</a:t>
            </a:r>
          </a:p>
          <a:p>
            <a:endParaRPr lang="es-ES" dirty="0"/>
          </a:p>
        </p:txBody>
      </p:sp>
      <p:pic>
        <p:nvPicPr>
          <p:cNvPr id="2050" name="Picture 2" descr="https://userscontent2.emaze.com/images/223fad23-29eb-4ede-b447-37a0b17d99ec/531971df5f9c98a719e8a830bffbe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00" y="2197794"/>
            <a:ext cx="2935355" cy="293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dirty="0"/>
              <a:t>Dejar de </a:t>
            </a:r>
            <a:r>
              <a:rPr lang="es-ES" dirty="0" smtClean="0"/>
              <a:t>hacer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2160588"/>
            <a:ext cx="4899218" cy="4510667"/>
          </a:xfrm>
        </p:spPr>
        <p:txBody>
          <a:bodyPr/>
          <a:lstStyle/>
          <a:p>
            <a:pPr lvl="1" algn="just"/>
            <a:r>
              <a:rPr lang="es-ES" sz="1400" dirty="0"/>
              <a:t>Desentenderse del grupo. Frecuentemente un compañero no asistía a las reuniones y actividades programadas por el grupo.</a:t>
            </a:r>
          </a:p>
          <a:p>
            <a:pPr lvl="1" algn="just"/>
            <a:r>
              <a:rPr lang="es-ES" sz="1400" dirty="0"/>
              <a:t>Instalar a última hora. Se presentaron problemas durante la primera presentación debido a que unos minutos antes habían instalado algunos cambios, por lo que no hubo tiempo para probarlos.</a:t>
            </a:r>
          </a:p>
          <a:p>
            <a:pPr lvl="1" algn="just"/>
            <a:r>
              <a:rPr lang="es-ES" sz="1400" dirty="0"/>
              <a:t>Dividir el trabajo por temas </a:t>
            </a:r>
            <a:r>
              <a:rPr lang="es-ES" sz="1400" dirty="0" err="1"/>
              <a:t>Backend</a:t>
            </a:r>
            <a:r>
              <a:rPr lang="es-ES" sz="1400" dirty="0"/>
              <a:t> y </a:t>
            </a:r>
            <a:r>
              <a:rPr lang="es-ES" sz="1400" dirty="0" err="1"/>
              <a:t>Frontend</a:t>
            </a:r>
            <a:r>
              <a:rPr lang="es-ES" sz="1400" dirty="0"/>
              <a:t>. Todos los miembros del equipo debemos participar y conocer el desarrollo en todas sus capas.</a:t>
            </a:r>
          </a:p>
          <a:p>
            <a:pPr lvl="1" algn="just"/>
            <a:r>
              <a:rPr lang="es-ES" sz="1400" dirty="0"/>
              <a:t>Reunirnos sin una preparación previa. Llegamos a las reuniones sin haber revisado con anterioridad los temas que vamos a discutir.</a:t>
            </a:r>
          </a:p>
          <a:p>
            <a:endParaRPr lang="es-ES" dirty="0"/>
          </a:p>
        </p:txBody>
      </p:sp>
      <p:pic>
        <p:nvPicPr>
          <p:cNvPr id="3074" name="Picture 2" descr="http://2.bp.blogspot.com/-Xn31yCPfcOE/VpP7bL7gHBI/AAAAAAAALP0/6qdqYyXPel4/s1600/stop-51799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30" y="2550017"/>
            <a:ext cx="3254665" cy="261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Mas de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6703" y="1930400"/>
            <a:ext cx="4483061" cy="3880773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s-ES" sz="1500" dirty="0"/>
              <a:t>Reunir el equipo de forma frecuente y para temas más concretos. Las reuniones son largas y no son tan productivas como podrían serlo.</a:t>
            </a:r>
          </a:p>
          <a:p>
            <a:pPr lvl="1" algn="just"/>
            <a:r>
              <a:rPr lang="es-ES" sz="1500" dirty="0"/>
              <a:t>Documentar fuentes.  Se está trabajando el </a:t>
            </a:r>
            <a:r>
              <a:rPr lang="es-ES" sz="1500" dirty="0" err="1"/>
              <a:t>backend</a:t>
            </a:r>
            <a:r>
              <a:rPr lang="es-ES" sz="1500" dirty="0"/>
              <a:t> con anotaciones de </a:t>
            </a:r>
            <a:r>
              <a:rPr lang="es-ES" sz="1500" dirty="0" err="1"/>
              <a:t>JavaDoc</a:t>
            </a:r>
            <a:r>
              <a:rPr lang="es-ES" sz="1500" dirty="0"/>
              <a:t> pero no se está generando la documentación.</a:t>
            </a:r>
          </a:p>
          <a:p>
            <a:pPr lvl="1" algn="just"/>
            <a:r>
              <a:rPr lang="es-ES" sz="1500" dirty="0"/>
              <a:t>Elecciones acertadas a la hora de elegir tecnologías de infraestructura disponibles en la red.</a:t>
            </a:r>
          </a:p>
          <a:p>
            <a:pPr lvl="1" algn="just"/>
            <a:r>
              <a:rPr lang="es-ES" sz="1500" dirty="0"/>
              <a:t>Contemplar la variabilidad en la medida que se va realizando la implementación. Se ha desarrollado pensando en los cambios que se tienen que hacer en el futuro y no en implementar una solución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098" name="Picture 2" descr="https://previews.123rf.com/images/amasterpics123/amasterpics1231208/amasterpics123120800046/14821641-Colecci-n-de-signo-m-s-verde-aislado-sobre-fondo-blanco-Foto-de-archiv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3" y="1930400"/>
            <a:ext cx="3778518" cy="37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8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dirty="0"/>
              <a:t>Comenzar a hacer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2160589"/>
            <a:ext cx="4628762" cy="3880773"/>
          </a:xfrm>
        </p:spPr>
        <p:txBody>
          <a:bodyPr>
            <a:normAutofit/>
          </a:bodyPr>
          <a:lstStyle/>
          <a:p>
            <a:pPr lvl="1" algn="just"/>
            <a:r>
              <a:rPr lang="es-ES" sz="1400" dirty="0"/>
              <a:t>Comunicarnos de forma más fluida y efectiva. En algunas ocasiones no quedan claros los requerimientos o los objetos de los servicios. </a:t>
            </a:r>
          </a:p>
          <a:p>
            <a:pPr lvl="1" algn="just"/>
            <a:r>
              <a:rPr lang="es-ES" sz="1400" dirty="0"/>
              <a:t>Establecer y cumplir con un cronograma.  Al tener las actividades más claras en un cronograma se pueden repartir mejor las tareas buscando más eficiencia.</a:t>
            </a:r>
          </a:p>
          <a:p>
            <a:pPr lvl="1" algn="just"/>
            <a:r>
              <a:rPr lang="es-ES" sz="1400" dirty="0"/>
              <a:t>Involucrarse más con las actividades del grupo. Ser más comprometidos con las entregas de las tareas programadas.</a:t>
            </a:r>
          </a:p>
          <a:p>
            <a:pPr lvl="1" algn="just"/>
            <a:r>
              <a:rPr lang="es-ES" sz="1400" dirty="0"/>
              <a:t>Solicitar ayuda del equipo a tiempo. Se han presentado problemas en la configuración de herramientas y no se ha solicitado ayuda a tiempo.</a:t>
            </a:r>
          </a:p>
          <a:p>
            <a:endParaRPr lang="es-ES" dirty="0"/>
          </a:p>
        </p:txBody>
      </p:sp>
      <p:pic>
        <p:nvPicPr>
          <p:cNvPr id="5122" name="Picture 2" descr="http://www.megadatosgratis.com/wp-content/uploads/2014/01/mensajes-alentadores-para-comenzar-la-jornada-labo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64" y="2160589"/>
            <a:ext cx="3293414" cy="329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33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492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Retrospectiva estrella de mar </vt:lpstr>
      <vt:lpstr>Seguir haciendo</vt:lpstr>
      <vt:lpstr>Menos de </vt:lpstr>
      <vt:lpstr>Dejar de hacer</vt:lpstr>
      <vt:lpstr>Mas de</vt:lpstr>
      <vt:lpstr>Comenzar a hacer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estrella de mar</dc:title>
  <dc:creator>USUARIO</dc:creator>
  <cp:lastModifiedBy>USUARIO</cp:lastModifiedBy>
  <cp:revision>3</cp:revision>
  <dcterms:created xsi:type="dcterms:W3CDTF">2017-05-02T03:38:21Z</dcterms:created>
  <dcterms:modified xsi:type="dcterms:W3CDTF">2017-05-02T04:03:10Z</dcterms:modified>
</cp:coreProperties>
</file>