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Relationship Id="rId4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8.png"/><Relationship Id="rId4" Type="http://schemas.openxmlformats.org/officeDocument/2006/relationships/image" Target="../media/image0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jpg"/><Relationship Id="rId4" Type="http://schemas.openxmlformats.org/officeDocument/2006/relationships/image" Target="../media/image00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subTitle"/>
          </p:nvPr>
        </p:nvSpPr>
        <p:spPr>
          <a:xfrm>
            <a:off x="6097000" y="3111900"/>
            <a:ext cx="1446300" cy="62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s"/>
              <a:t>by SIA</a:t>
            </a:r>
          </a:p>
        </p:txBody>
      </p:sp>
      <p:pic>
        <p:nvPicPr>
          <p:cNvPr descr="shirt-146168_640.png" id="64" name="Shape 64"/>
          <p:cNvPicPr preferRelativeResize="0"/>
          <p:nvPr/>
        </p:nvPicPr>
        <p:blipFill rotWithShape="1">
          <a:blip r:embed="rId3">
            <a:alphaModFix/>
          </a:blip>
          <a:srcRect b="11665" l="0" r="55527" t="14691"/>
          <a:stretch/>
        </p:blipFill>
        <p:spPr>
          <a:xfrm>
            <a:off x="3221225" y="1282650"/>
            <a:ext cx="2711000" cy="22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3237" y="1271587"/>
            <a:ext cx="3057525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578125" y="458025"/>
            <a:ext cx="81780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3600"/>
              <a:t>SHAMP (tipos productos)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578125" y="1447625"/>
            <a:ext cx="4216500" cy="330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SHAMP-</a:t>
            </a:r>
            <a:r>
              <a:rPr lang="es"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Galería</a:t>
            </a:r>
            <a:r>
              <a:rPr lang="es"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 de Arte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Permitir la integración entre clientes finales y proveedores de productos o servicios personalizados.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s"/>
              <a:t>Integración</a:t>
            </a:r>
            <a:r>
              <a:rPr lang="es"/>
              <a:t> Cliente - Proveedor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s"/>
              <a:t>Módulo de carga de imágenes.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s"/>
              <a:t>Diseño Personalizad</a:t>
            </a:r>
            <a:r>
              <a:rPr lang="es"/>
              <a:t>o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s"/>
              <a:t>Cobro Comisión.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s"/>
              <a:t>Red social artistas.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_gallery.png"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701" y="1749175"/>
            <a:ext cx="3654325" cy="213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578125" y="458025"/>
            <a:ext cx="81780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3600"/>
              <a:t>SHAMP (tipos productos)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881275" y="1922150"/>
            <a:ext cx="7875000" cy="92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Administrar la agenda diaria de un trabajador independiente para el desarrollo de labores a domicilio.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 algn="just">
              <a:spcBef>
                <a:spcPts val="0"/>
              </a:spcBef>
            </a:pPr>
            <a:r>
              <a:t/>
            </a:r>
            <a:endParaRPr/>
          </a:p>
        </p:txBody>
      </p:sp>
      <p:pic>
        <p:nvPicPr>
          <p:cNvPr descr="Agenda-las-5.jpg"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1249" y="2922798"/>
            <a:ext cx="2336824" cy="1557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686168-Un-hombre-cambia-la-hora-en-un-reloj-avanzar-en-el-tiempo-primavera-hacia-adelante--Foto-de-archivo.jpg"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625" y="3020950"/>
            <a:ext cx="2180074" cy="14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881275" y="1265012"/>
            <a:ext cx="70158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SHAMP-Agenda De Servicios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2587025" y="2847650"/>
            <a:ext cx="3873900" cy="17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Módulo de redes sociales. Enlazar cuenta a facebook o twitter.</a:t>
            </a: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Módulo de calendario.</a:t>
            </a: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Módulo de agenda.</a:t>
            </a: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Módulo de notificación Eventos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578125" y="458025"/>
            <a:ext cx="81780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3600"/>
              <a:t>SHAMP (tipos productos)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859975" y="2406250"/>
            <a:ext cx="4324500" cy="198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 algn="just">
              <a:spcBef>
                <a:spcPts val="0"/>
              </a:spcBef>
            </a:pPr>
            <a:r>
              <a:rPr lang="es"/>
              <a:t>Módulo de Calificación (Rating)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s"/>
              <a:t>Módulo Reportes (Analytics).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s"/>
              <a:t>Motor ofertas.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578125" y="1275137"/>
            <a:ext cx="70158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SHAMP-Retail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578125" y="1829000"/>
            <a:ext cx="83166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Permitir la venta de productos del sector retail por medio de una plataforma donde el usuario selecciona los productos que desee y los recibe en el domicilio especificado.</a:t>
            </a:r>
          </a:p>
        </p:txBody>
      </p:sp>
      <p:pic>
        <p:nvPicPr>
          <p:cNvPr descr="CONTRAENTREGA.jpg"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550" y="2399350"/>
            <a:ext cx="2534737" cy="22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578125" y="458025"/>
            <a:ext cx="81780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3600"/>
              <a:t>SHAMP (cronograma actividades)</a:t>
            </a:r>
          </a:p>
        </p:txBody>
      </p:sp>
      <p:pic>
        <p:nvPicPr>
          <p:cNvPr descr="calendarioActividades.PNG"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087" y="1144125"/>
            <a:ext cx="5007812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578125" y="458025"/>
            <a:ext cx="81780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3600"/>
              <a:t>SHAMP (producto entregable)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706725" y="1391925"/>
            <a:ext cx="3764700" cy="178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Aplicación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s"/>
              <a:t>Permite compras simuladas.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s"/>
              <a:t>Diseño de estampados en camisas. 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s"/>
              <a:t>iOS App.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783500" y="1391925"/>
            <a:ext cx="3764700" cy="102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Back end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s"/>
              <a:t>Realización de operaciones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OS_10_Homescreen_iPhone_7.png"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224" y="2660924"/>
            <a:ext cx="1268899" cy="22540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riginal.jpg" id="167" name="Shape 167"/>
          <p:cNvPicPr preferRelativeResize="0"/>
          <p:nvPr/>
        </p:nvPicPr>
        <p:blipFill rotWithShape="1">
          <a:blip r:embed="rId4">
            <a:alphaModFix/>
          </a:blip>
          <a:srcRect b="0" l="12883" r="15059" t="0"/>
          <a:stretch/>
        </p:blipFill>
        <p:spPr>
          <a:xfrm>
            <a:off x="5582900" y="2660925"/>
            <a:ext cx="2289300" cy="17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578125" y="458025"/>
            <a:ext cx="81780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3600"/>
              <a:t>SHAMP (</a:t>
            </a:r>
            <a:r>
              <a:rPr lang="es" sz="3600"/>
              <a:t>metodología</a:t>
            </a:r>
            <a:r>
              <a:rPr lang="es" sz="3600"/>
              <a:t> de trabajo)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1024100" y="1486600"/>
            <a:ext cx="2137200" cy="30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SCRUM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8BC34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oboto"/>
            </a:pPr>
            <a:r>
              <a:rPr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Reuniones semanales</a:t>
            </a: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oboto"/>
            </a:pPr>
            <a:r>
              <a:rPr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Asignación de tareas</a:t>
            </a: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oboto"/>
            </a:pPr>
            <a:r>
              <a:rPr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Asignación de roles SCRUM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scrum.png"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450" y="1721174"/>
            <a:ext cx="4586475" cy="245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ctrTitle"/>
          </p:nvPr>
        </p:nvSpPr>
        <p:spPr>
          <a:xfrm>
            <a:off x="765900" y="1688550"/>
            <a:ext cx="7612200" cy="176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0"/>
              <a:t>GRACIAS</a:t>
            </a:r>
          </a:p>
        </p:txBody>
      </p:sp>
      <p:sp>
        <p:nvSpPr>
          <p:cNvPr id="180" name="Shape 180"/>
          <p:cNvSpPr txBox="1"/>
          <p:nvPr>
            <p:ph idx="1" type="subTitle"/>
          </p:nvPr>
        </p:nvSpPr>
        <p:spPr>
          <a:xfrm>
            <a:off x="6097000" y="3111900"/>
            <a:ext cx="1446300" cy="62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"/>
              <a:t>by SIA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2476950" y="418325"/>
            <a:ext cx="41901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3600"/>
              <a:t>Corporation </a:t>
            </a:r>
            <a:r>
              <a:rPr lang="es" sz="3600"/>
              <a:t>S.I.A. 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5839825" y="1420625"/>
            <a:ext cx="2916300" cy="315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Fundadores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s"/>
              <a:t>Sergio Bravo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s"/>
              <a:t>David </a:t>
            </a:r>
            <a:r>
              <a:rPr lang="es"/>
              <a:t>Gómez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s"/>
              <a:t>Nicolas Ordoñez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s"/>
              <a:t>Fredy Captuayo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578125" y="1946325"/>
            <a:ext cx="219090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B6D7A8"/>
                </a:solidFill>
                <a:latin typeface="Roboto"/>
                <a:ea typeface="Roboto"/>
                <a:cs typeface="Roboto"/>
                <a:sym typeface="Roboto"/>
              </a:rPr>
              <a:t>Misión</a:t>
            </a:r>
          </a:p>
          <a:p>
            <a:pPr lv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Ofrecer Software de calidad de manera oportuna con herramientas sofisticadas.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1390125" y="1225525"/>
            <a:ext cx="31578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3000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Sobre nosotros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3111075" y="1946325"/>
            <a:ext cx="219090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B6D7A8"/>
                </a:solidFill>
                <a:latin typeface="Roboto"/>
                <a:ea typeface="Roboto"/>
                <a:cs typeface="Roboto"/>
                <a:sym typeface="Roboto"/>
              </a:rPr>
              <a:t>Visión</a:t>
            </a:r>
          </a:p>
          <a:p>
            <a:pPr lv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Ser una empresa caracterizada a nivel Nacional por la eficiencia en el desarrollo de software.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1556750" y="1825500"/>
            <a:ext cx="6300600" cy="171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0">
                <a:solidFill>
                  <a:srgbClr val="FF0000"/>
                </a:solidFill>
              </a:rPr>
              <a:t>SH</a:t>
            </a:r>
            <a:r>
              <a:rPr lang="es" sz="12000">
                <a:solidFill>
                  <a:srgbClr val="00FF00"/>
                </a:solidFill>
              </a:rPr>
              <a:t>A</a:t>
            </a:r>
            <a:r>
              <a:rPr lang="es" sz="12000">
                <a:solidFill>
                  <a:srgbClr val="00FFFF"/>
                </a:solidFill>
              </a:rPr>
              <a:t>MP</a:t>
            </a:r>
          </a:p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6097000" y="3111900"/>
            <a:ext cx="1446300" cy="62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"/>
              <a:t>by SIA</a:t>
            </a:r>
          </a:p>
        </p:txBody>
      </p:sp>
      <p:pic>
        <p:nvPicPr>
          <p:cNvPr descr="shirt-146168_640.png" id="81" name="Shape 81"/>
          <p:cNvPicPr preferRelativeResize="0"/>
          <p:nvPr/>
        </p:nvPicPr>
        <p:blipFill rotWithShape="1">
          <a:blip r:embed="rId3">
            <a:alphaModFix/>
          </a:blip>
          <a:srcRect b="11665" l="0" r="55527" t="14691"/>
          <a:stretch/>
        </p:blipFill>
        <p:spPr>
          <a:xfrm>
            <a:off x="3216500" y="1296625"/>
            <a:ext cx="2711000" cy="22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578125" y="458025"/>
            <a:ext cx="81780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3600"/>
              <a:t>Startup SHAMP 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524825" y="1527100"/>
            <a:ext cx="4964100" cy="300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Acerca de nosotros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28600" lvl="0" marL="914400" rtl="0" algn="just">
              <a:spcBef>
                <a:spcPts val="0"/>
              </a:spcBef>
            </a:pPr>
            <a:r>
              <a:rPr lang="es"/>
              <a:t>Creación de una línea de producto para el mercado colombiano de personalización de camisetas.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746850" y="3307900"/>
            <a:ext cx="3633900" cy="12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Realizado por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28600" lvl="0" marL="914400" rtl="0">
              <a:spcBef>
                <a:spcPts val="0"/>
              </a:spcBef>
            </a:pPr>
            <a:r>
              <a:rPr lang="es"/>
              <a:t>Corporation SIA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misetas-estampadas-exclusivas-de-grupos-de-salsa-1330-MCO3642062703_012013-F.jpg"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4050" y="1527100"/>
            <a:ext cx="2892074" cy="28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578125" y="458025"/>
            <a:ext cx="81780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3600"/>
              <a:t>Canvas</a:t>
            </a:r>
          </a:p>
        </p:txBody>
      </p:sp>
      <p:pic>
        <p:nvPicPr>
          <p:cNvPr descr="Screen Shot 2017-02-06 at 3.34.57 PM.png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125" y="1144125"/>
            <a:ext cx="5304028" cy="369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578125" y="458025"/>
            <a:ext cx="81780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3600"/>
              <a:t>SHAMP (canvas)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1935900" y="1291125"/>
            <a:ext cx="5475300" cy="344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Propuestas de valor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Estampado Personalizado.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Construcción</a:t>
            </a:r>
            <a:r>
              <a:rPr lang="es"/>
              <a:t> de diseños personalizados.</a:t>
            </a:r>
          </a:p>
        </p:txBody>
      </p:sp>
      <p:pic>
        <p:nvPicPr>
          <p:cNvPr descr="tus-ideas.jpg"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074" y="2730774"/>
            <a:ext cx="1602324" cy="1871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puesta.gif"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1850" y="2747335"/>
            <a:ext cx="1602324" cy="1838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578125" y="458025"/>
            <a:ext cx="81780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3600"/>
              <a:t>SHAMP (canvas)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244925" y="2070800"/>
            <a:ext cx="3869700" cy="240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Estadísticas de visitas. </a:t>
            </a:r>
          </a:p>
          <a:p>
            <a:pPr indent="-228600" lvl="1" marL="914400" rtl="0" algn="just">
              <a:spcBef>
                <a:spcPts val="0"/>
              </a:spcBef>
            </a:pPr>
            <a:r>
              <a:rPr lang="es"/>
              <a:t>Visualización de estadísticas de visitas a cada uno de los productos con el fin de definir estrategias de posicionamiento de sus productos con Analytics.</a:t>
            </a:r>
          </a:p>
        </p:txBody>
      </p:sp>
      <p:pic>
        <p:nvPicPr>
          <p:cNvPr descr="Unknown.png"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975" y="2548675"/>
            <a:ext cx="3152775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>
            <p:ph idx="1" type="body"/>
          </p:nvPr>
        </p:nvSpPr>
        <p:spPr>
          <a:xfrm>
            <a:off x="1214750" y="1503350"/>
            <a:ext cx="4902300" cy="68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Propuestas de valor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578125" y="458025"/>
            <a:ext cx="81780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3600"/>
              <a:t>SHAMP (canvas)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58275" y="1464475"/>
            <a:ext cx="3879000" cy="68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Propuestas de valor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797775" y="1464462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Imagen con </a:t>
            </a: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filtros.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</a:pP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Seleccionar </a:t>
            </a: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filtros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</a:pP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Brindar mayor diversidad al momento de escoger un diseño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174" y="1830224"/>
            <a:ext cx="4536949" cy="226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578125" y="458025"/>
            <a:ext cx="81780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3600"/>
              <a:t>SHAMP (elementos)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57175" y="1391925"/>
            <a:ext cx="3386100" cy="302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Comunalidad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s"/>
              <a:t>Módulo de compras.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s"/>
              <a:t>Módulo de administración de usuarios.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s"/>
              <a:t>Módulo de administración de productos. 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381975" y="1391925"/>
            <a:ext cx="4168500" cy="366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Variabilidad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s"/>
              <a:t>Diseño personalizado. 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s"/>
              <a:t>Módulo de Calificación (Rating).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s"/>
              <a:t>Módulo Reportes (Analytics).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s"/>
              <a:t>Módulo de redes sociales. 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s"/>
              <a:t>Módulo de carga de imágenes. 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s"/>
              <a:t>Módulo de filtros.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s"/>
              <a:t>Módulo de agenda.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s"/>
              <a:t>Módulo notificación Eventos.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s"/>
              <a:t>Motor ofertas.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