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Metodología Estrella de Mar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8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93" y="624147"/>
            <a:ext cx="7028847" cy="55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7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Mas de …</a:t>
            </a:r>
            <a:endParaRPr lang="es-ES_tradn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380703"/>
              </p:ext>
            </p:extLst>
          </p:nvPr>
        </p:nvGraphicFramePr>
        <p:xfrm>
          <a:off x="677863" y="2160588"/>
          <a:ext cx="8596312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Ítem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Justificación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Planeación</a:t>
                      </a:r>
                      <a:r>
                        <a:rPr lang="es-ES_tradnl" baseline="0" noProof="0" dirty="0" smtClean="0"/>
                        <a:t> de actividades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Lograr mejor distribución del tiempo disponible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Compromisos con</a:t>
                      </a:r>
                      <a:r>
                        <a:rPr lang="es-ES_tradnl" baseline="0" noProof="0" dirty="0" smtClean="0"/>
                        <a:t> las fechas y tareas asignadas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Cumplir con la planeación realizada para evitar impactar el</a:t>
                      </a:r>
                      <a:r>
                        <a:rPr lang="es-ES_tradnl" baseline="0" noProof="0" dirty="0" smtClean="0"/>
                        <a:t> proyecto y las actividades de los demás miembros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Utilización de metodologías agiles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Implementar mas controles de SCRUM</a:t>
                      </a:r>
                      <a:r>
                        <a:rPr lang="es-ES_tradnl" baseline="0" noProof="0" dirty="0" smtClean="0"/>
                        <a:t> para realizar el seguimiento al proyecto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Mayor transferencia de conocimiento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El</a:t>
                      </a:r>
                      <a:r>
                        <a:rPr lang="es-ES_tradnl" baseline="0" noProof="0" dirty="0" smtClean="0"/>
                        <a:t> proyecto se beneficiaria si hay in intercambio de conocimiento entre los integrantes del grupo de forma mas frecuente</a:t>
                      </a:r>
                      <a:endParaRPr lang="es-ES_tradnl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30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609480"/>
              </p:ext>
            </p:extLst>
          </p:nvPr>
        </p:nvGraphicFramePr>
        <p:xfrm>
          <a:off x="677863" y="2160588"/>
          <a:ext cx="859631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noProof="0" smtClean="0"/>
                        <a:t>Ítem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Justificación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Mantener comunicación fluida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Se</a:t>
                      </a:r>
                      <a:r>
                        <a:rPr lang="es-ES_tradnl" baseline="0" noProof="0" dirty="0" smtClean="0"/>
                        <a:t> han logrado buenos resultados gracias a la comunicación entre los integrantes del grupo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Mantener el esquema de infraestructura de pruebas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El</a:t>
                      </a:r>
                      <a:r>
                        <a:rPr lang="es-ES_tradnl" baseline="0" noProof="0" dirty="0" smtClean="0"/>
                        <a:t> manejo de los esquemas de infraestructura en la nube han facilitado el desarrollo del proyecto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Continuar utilizando</a:t>
                      </a:r>
                      <a:r>
                        <a:rPr lang="es-ES_tradnl" baseline="0" noProof="0" dirty="0" smtClean="0"/>
                        <a:t> herramientas de colaboración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Las herramientas</a:t>
                      </a:r>
                      <a:r>
                        <a:rPr lang="es-ES_tradnl" baseline="0" noProof="0" dirty="0" smtClean="0"/>
                        <a:t> de colaboración han permitido que se logre un trabajo fluido entre los integrantes</a:t>
                      </a:r>
                      <a:endParaRPr lang="es-ES_tradnl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88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Dejar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927204"/>
              </p:ext>
            </p:extLst>
          </p:nvPr>
        </p:nvGraphicFramePr>
        <p:xfrm>
          <a:off x="677863" y="2160588"/>
          <a:ext cx="8596312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Ítem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Justificación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Desarrollos independientes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Esto ha generado cruces de</a:t>
                      </a:r>
                      <a:r>
                        <a:rPr lang="es-ES_tradnl" baseline="0" noProof="0" dirty="0" smtClean="0"/>
                        <a:t> tecnología en los entregables finales del proyecto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Toma</a:t>
                      </a:r>
                      <a:r>
                        <a:rPr lang="es-ES_tradnl" baseline="0" noProof="0" dirty="0" smtClean="0"/>
                        <a:t> de decisiones unilaterales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Se tomaron decisiones unilaterales a nivel de arquitectura</a:t>
                      </a:r>
                      <a:r>
                        <a:rPr lang="es-ES_tradnl" baseline="0" noProof="0" dirty="0" smtClean="0"/>
                        <a:t> que impactaron el desarrollo total del proyecto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Utilización de repositorios locales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Esto ha dificultado</a:t>
                      </a:r>
                      <a:r>
                        <a:rPr lang="es-ES_tradnl" baseline="0" noProof="0" dirty="0" smtClean="0"/>
                        <a:t> la integración de los desarrollos de los diferentes miembros del grupo</a:t>
                      </a:r>
                      <a:endParaRPr lang="es-ES_tradnl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89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Comenzar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52196"/>
              </p:ext>
            </p:extLst>
          </p:nvPr>
        </p:nvGraphicFramePr>
        <p:xfrm>
          <a:off x="677863" y="2160588"/>
          <a:ext cx="8596312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Ítem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Justificación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Pruebas Integrales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No se realizan las suficientes pruebas en</a:t>
                      </a:r>
                      <a:r>
                        <a:rPr lang="es-ES_tradnl" baseline="0" noProof="0" dirty="0" smtClean="0"/>
                        <a:t> los procesos de integración de los desarrollos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Construir agenda de las reuniones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Se</a:t>
                      </a:r>
                      <a:r>
                        <a:rPr lang="es-ES_tradnl" baseline="0" noProof="0" dirty="0" smtClean="0"/>
                        <a:t> deben planear las reuniones de los integrantes del grupo para que sean efectivas 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Solicitar información requerida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Se</a:t>
                      </a:r>
                      <a:r>
                        <a:rPr lang="es-ES_tradnl" baseline="0" noProof="0" dirty="0" smtClean="0"/>
                        <a:t> debe realizar la solicitud de información requerida en el momento oportuno para no realizar </a:t>
                      </a:r>
                      <a:r>
                        <a:rPr lang="es-ES_tradnl" baseline="0" noProof="0" dirty="0" smtClean="0"/>
                        <a:t>asunciones </a:t>
                      </a:r>
                      <a:r>
                        <a:rPr lang="es-ES_tradnl" baseline="0" noProof="0" dirty="0" smtClean="0"/>
                        <a:t>erradas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Documentar</a:t>
                      </a:r>
                      <a:r>
                        <a:rPr lang="es-ES_tradnl" baseline="0" noProof="0" dirty="0" smtClean="0"/>
                        <a:t> código 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Facilitar la lectura del código para que</a:t>
                      </a:r>
                      <a:r>
                        <a:rPr lang="es-ES_tradnl" baseline="0" noProof="0" dirty="0" smtClean="0"/>
                        <a:t> este sea claro para cualquiera</a:t>
                      </a:r>
                      <a:endParaRPr lang="es-ES_tradnl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42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Menos</a:t>
            </a:r>
            <a:r>
              <a:rPr lang="en-US" dirty="0" smtClean="0"/>
              <a:t> de 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359795"/>
              </p:ext>
            </p:extLst>
          </p:nvPr>
        </p:nvGraphicFramePr>
        <p:xfrm>
          <a:off x="677863" y="2160588"/>
          <a:ext cx="8596312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Ítem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Justificación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Trabajo sobre la fecha de entrega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Esto hace que se trabaje con mucha</a:t>
                      </a:r>
                      <a:r>
                        <a:rPr lang="es-ES_tradnl" baseline="0" noProof="0" dirty="0" smtClean="0"/>
                        <a:t> presión y se eliminen controles de calidad necesarios para la aplicación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Subestimar</a:t>
                      </a:r>
                      <a:r>
                        <a:rPr lang="es-ES_tradnl" baseline="0" noProof="0" dirty="0" smtClean="0"/>
                        <a:t> los errores de presentación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Se</a:t>
                      </a:r>
                      <a:r>
                        <a:rPr lang="es-ES_tradnl" baseline="0" noProof="0" dirty="0" smtClean="0"/>
                        <a:t> le debe dar importancia a los aspectos de presentación ya que afectan en gran medida la experiencia del usuario final</a:t>
                      </a:r>
                      <a:endParaRPr lang="es-ES_tradnl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Trabajo sin tener en cuenta diseño</a:t>
                      </a:r>
                      <a:endParaRPr lang="es-ES_trad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noProof="0" dirty="0" smtClean="0"/>
                        <a:t>No</a:t>
                      </a:r>
                      <a:r>
                        <a:rPr lang="es-ES_tradnl" baseline="0" noProof="0" dirty="0" smtClean="0"/>
                        <a:t> se tuvo en cuenta en su totalidad el diseño realizado previamente.</a:t>
                      </a:r>
                      <a:endParaRPr lang="es-ES_tradnl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80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352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Mangal</vt:lpstr>
      <vt:lpstr>Trebuchet MS</vt:lpstr>
      <vt:lpstr>Wingdings 3</vt:lpstr>
      <vt:lpstr>Arial</vt:lpstr>
      <vt:lpstr>Facet</vt:lpstr>
      <vt:lpstr>Metodología Estrella de Mar</vt:lpstr>
      <vt:lpstr>PowerPoint Presentation</vt:lpstr>
      <vt:lpstr>Mas de …</vt:lpstr>
      <vt:lpstr>Seguir Haciendo …</vt:lpstr>
      <vt:lpstr>Dejar de hacer …</vt:lpstr>
      <vt:lpstr>Comenzar a hacer …</vt:lpstr>
      <vt:lpstr>Menos de …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Estrella de Mar</dc:title>
  <dc:creator>david gomez</dc:creator>
  <cp:lastModifiedBy>david gomez</cp:lastModifiedBy>
  <cp:revision>7</cp:revision>
  <dcterms:created xsi:type="dcterms:W3CDTF">2017-05-01T22:11:08Z</dcterms:created>
  <dcterms:modified xsi:type="dcterms:W3CDTF">2017-05-03T04:09:35Z</dcterms:modified>
</cp:coreProperties>
</file>