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G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J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J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J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G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G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024727"/>
            <a:ext cx="3054600" cy="779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iT_Shirts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180383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iCustomize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3126625" y="2622868"/>
            <a:ext cx="3054600" cy="15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Fabian Triana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Germán Chica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Julián Picón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Daniel Bohórquez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Estructura de Costos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25225"/>
            <a:ext cx="78810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es"/>
              <a:t>Implementación del sistema iT_Shirt.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es"/>
              <a:t>Compra de dominio y alojamiento del sistema.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es"/>
              <a:t>Marketing y posicionamiento en Internet.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es"/>
              <a:t>Salario trabajadores (administradores del sistema, desarrolladores).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es"/>
              <a:t>Costos fabricación de camisetas e impresión de estampados.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es"/>
              <a:t>Pagos por </a:t>
            </a:r>
            <a:r>
              <a:rPr lang="es"/>
              <a:t>envíos de empresas transportadoras</a:t>
            </a:r>
            <a:r>
              <a:rPr lang="es"/>
              <a:t>.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3725" y="192600"/>
            <a:ext cx="12382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800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Fuente de Ingresos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107475" y="894750"/>
            <a:ext cx="8520600" cy="409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500"/>
              <a:t>¿Por cual valor nuestros clientes están dispuestos a pagar?</a:t>
            </a: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s" sz="1500"/>
              <a:t>Camisetas con estampad</a:t>
            </a:r>
            <a:r>
              <a:rPr lang="es" sz="1500"/>
              <a:t>o</a:t>
            </a:r>
            <a:r>
              <a:rPr lang="es" sz="1500"/>
              <a:t>s.</a:t>
            </a:r>
          </a:p>
          <a:p>
            <a:pPr indent="-323850" lvl="0" marL="45720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s" sz="1500"/>
              <a:t>Divulgación de las estampas diseñadas por los artistas.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500"/>
              <a:t>¿</a:t>
            </a:r>
            <a:r>
              <a:rPr lang="es" sz="1500"/>
              <a:t>Actualmente</a:t>
            </a:r>
            <a:r>
              <a:rPr lang="es" sz="1500"/>
              <a:t> </a:t>
            </a:r>
            <a:r>
              <a:rPr lang="es" sz="1500"/>
              <a:t>porque</a:t>
            </a:r>
            <a:r>
              <a:rPr lang="es" sz="1500"/>
              <a:t> se paga?</a:t>
            </a: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s" sz="1500"/>
              <a:t>Compra de camiseta y estampados personalizados.</a:t>
            </a:r>
          </a:p>
          <a:p>
            <a:pPr indent="-323850" lvl="0" marL="45720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s" sz="1500"/>
              <a:t>S</a:t>
            </a:r>
            <a:r>
              <a:rPr lang="es" sz="1500"/>
              <a:t>uscripción mensual VIP de artistas y compradores.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500"/>
              <a:t>¿</a:t>
            </a:r>
            <a:r>
              <a:rPr lang="es" sz="1500"/>
              <a:t>Cómo</a:t>
            </a:r>
            <a:r>
              <a:rPr lang="es" sz="1500"/>
              <a:t> prefieren pagar?</a:t>
            </a:r>
          </a:p>
          <a:p>
            <a:pPr indent="-323850" lvl="0" marL="45720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s" sz="1500"/>
              <a:t>Transferencia </a:t>
            </a:r>
            <a:r>
              <a:rPr lang="es" sz="1500"/>
              <a:t>electrónica</a:t>
            </a:r>
            <a:r>
              <a:rPr lang="es" sz="1500"/>
              <a:t> (Pago en línea)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500"/>
              <a:t>¿</a:t>
            </a:r>
            <a:r>
              <a:rPr lang="es" sz="1500"/>
              <a:t>Cuánto</a:t>
            </a:r>
            <a:r>
              <a:rPr lang="es" sz="1500"/>
              <a:t> aporta cada fuente de ingresos a los ingresos generales?</a:t>
            </a: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s" sz="1500"/>
              <a:t>Compra de camiseta con estampado personalizado (85%)</a:t>
            </a: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s" sz="1500"/>
              <a:t>Suscripción mensual VIP (15%)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6925" y="80025"/>
            <a:ext cx="2375174" cy="160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Producto de Software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/>
              <a:t>Producto Uno: Básico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Incluye todos los requerimientos Core.</a:t>
            </a:r>
          </a:p>
          <a:p>
            <a:pPr lvl="0">
              <a:spcBef>
                <a:spcPts val="0"/>
              </a:spcBef>
              <a:buNone/>
            </a:pPr>
            <a:r>
              <a:rPr b="1" lang="es"/>
              <a:t>Producto Dos: Empresarial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Incluye todos los requerimientos Core y Opcionales.</a:t>
            </a:r>
          </a:p>
          <a:p>
            <a:pPr lvl="0">
              <a:spcBef>
                <a:spcPts val="0"/>
              </a:spcBef>
              <a:buNone/>
            </a:pPr>
            <a:r>
              <a:rPr b="1" lang="es"/>
              <a:t>Producto Tres: Premium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Incluye todos los requerimientos Core, Opcionales y propuestas.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Requerimientos Premium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Notificaciones a clientes de nuevos diseños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Verificación de estampados por parte del administrador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Rating de artistas, calificaciones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Subscripción mensual VIP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"/>
              <a:t>Propuestas de Valor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074725"/>
            <a:ext cx="8520600" cy="37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har char="-"/>
            </a:pPr>
            <a:r>
              <a:rPr lang="es"/>
              <a:t>Permitir a nuestros clientes la personalización de sus camisetas según sus gustos, necesidades o particularidades.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har char="-"/>
            </a:pPr>
            <a:r>
              <a:rPr lang="es"/>
              <a:t>Lograr la difusión de nuevos diseños por parte de los artistas, de manera que éstos obtengan reconocimiento por su originalidad o estilo y permitiendo la popularización de sus diseños.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har char="-"/>
            </a:pPr>
            <a:r>
              <a:rPr lang="es"/>
              <a:t>Generar una mejor comunicación y divulgación entre los artistas y sus potenciales clientes.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har char="-"/>
            </a:pPr>
            <a:r>
              <a:rPr lang="es"/>
              <a:t>Notificaciones de nuevos diseños de estampas a los usuarios.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s"/>
              <a:t>Paquetes de productos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Compradores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Camisetas con diferentes colores, tallas y estilos.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Estampados de distintos tamaños y configuraciones (posición y forma).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/>
              <a:t>Artistas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Plataforma de venta de los distintos diseños de sus estampas, cuya ganancia se centra en la cantidad y el precio de las estampas vendidas.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Módulos de administración de las características de sus estampas, como la imagen, información relacionada y divulgación en redes sociales.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129550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Socios Clave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013800"/>
            <a:ext cx="8656200" cy="4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¿Quienes son nuestros socios clave?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s"/>
              <a:t>Fabricante de camisetas estampadas.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¿Quienes son nuestros proveedores clave?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s"/>
              <a:t>Fabricante de camisetas estampadas y empresas transportadoras.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¿Qué recursos clave estamos adquiriendo de nuestros socios clave?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s"/>
              <a:t>Camisetas estampadas.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¿</a:t>
            </a:r>
            <a:r>
              <a:rPr lang="es"/>
              <a:t>Qué</a:t>
            </a:r>
            <a:r>
              <a:rPr lang="es"/>
              <a:t> actividades realizan </a:t>
            </a:r>
            <a:r>
              <a:rPr lang="es"/>
              <a:t>nuestros</a:t>
            </a:r>
            <a:r>
              <a:rPr lang="es"/>
              <a:t> socios clave?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s"/>
              <a:t>Producción de insumos.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8074" y="315925"/>
            <a:ext cx="1744224" cy="158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Actividades Clave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029525"/>
            <a:ext cx="8520600" cy="378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¿Qué actividades clave requiere nuestra propuesta de valor?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s" sz="1600"/>
              <a:t>Lograr que la plataforma brinde de manera facil y rapida                                              la personalización de los diseños que el cliente desee.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s" sz="1600"/>
              <a:t>Captación de clientes y </a:t>
            </a:r>
            <a:r>
              <a:rPr lang="es" sz="1600"/>
              <a:t>estrategia</a:t>
            </a:r>
            <a:r>
              <a:rPr lang="es" sz="1600"/>
              <a:t> de mercadeo a </a:t>
            </a:r>
            <a:r>
              <a:rPr lang="es" sz="1600"/>
              <a:t>través</a:t>
            </a:r>
            <a:r>
              <a:rPr lang="es" sz="1600"/>
              <a:t> de las redes sociales para que los artistas tengan un reconocimiento mayor.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s" sz="1600"/>
              <a:t>Definir un diseño de plataforma orientado a mejorar la comunicación entre artistas y compradores.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s" sz="1600"/>
              <a:t>Dar retroalimentación de las sugerencias hechas por los clientes o los artistas.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s" sz="1600"/>
              <a:t>Permitir a los artistas una subscripción VIP que le proporcione ventajas competitivas sobre otros artistas.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s" sz="1600"/>
              <a:t>Brindar posibles opciones de compra según los intereses de los compradores.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6400" y="123325"/>
            <a:ext cx="1825525" cy="181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117150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Recursos Clave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031425"/>
            <a:ext cx="8520600" cy="395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s"/>
              <a:t>¿Qué recursos clave requiere nuestra propuesta de valor?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Las </a:t>
            </a:r>
            <a:r>
              <a:rPr lang="es"/>
              <a:t>camisetas</a:t>
            </a:r>
            <a:r>
              <a:rPr lang="es"/>
              <a:t> y  los estampados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s"/>
              <a:t>¿Nuestros canales?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Nuestra plataforma (Web), Facebook, YouTube, Twitter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s"/>
              <a:t>¿Nuestras relaciones con los clientes?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A </a:t>
            </a:r>
            <a:r>
              <a:rPr lang="es"/>
              <a:t>través</a:t>
            </a:r>
            <a:r>
              <a:rPr lang="es"/>
              <a:t> de redes sociales y correo </a:t>
            </a:r>
            <a:r>
              <a:rPr lang="es"/>
              <a:t>electrónico</a:t>
            </a:r>
            <a:r>
              <a:rPr lang="es"/>
              <a:t>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s"/>
              <a:t>¿Nuestras fuentes de ingreso?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s"/>
              <a:t>Venta de las camisetas estampadas y suscripción mensual VIP. 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1399" y="117149"/>
            <a:ext cx="2512599" cy="247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Relación con Clientes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0314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es"/>
              <a:t>Comunidad</a:t>
            </a:r>
            <a:r>
              <a:rPr lang="es"/>
              <a:t>, captación de clientes y publicidad vía redes sociales </a:t>
            </a:r>
            <a:r>
              <a:rPr lang="es"/>
              <a:t>(Facebook, Twitter e YouTube).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es"/>
              <a:t>Servicios automatizados para recomendaciones de estampas según preferencias del comprador, calificaciones de artistas y ratings sobre estampas para popularidad de artistas.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es"/>
              <a:t>Datos de contacto para PQRs (</a:t>
            </a:r>
            <a:r>
              <a:rPr lang="es"/>
              <a:t>Correo electrónico</a:t>
            </a:r>
            <a:r>
              <a:rPr lang="es"/>
              <a:t>).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000" y="3007750"/>
            <a:ext cx="3847999" cy="18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Canales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20600" y="1260450"/>
            <a:ext cx="89028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lnSpc>
                <a:spcPct val="155769"/>
              </a:lnSpc>
              <a:spcBef>
                <a:spcPts val="0"/>
              </a:spcBef>
              <a:spcAft>
                <a:spcPts val="1900"/>
              </a:spcAft>
              <a:buChar char="-"/>
            </a:pPr>
            <a:r>
              <a:rPr lang="es"/>
              <a:t>El diseño y la compra se </a:t>
            </a:r>
            <a:r>
              <a:rPr lang="es"/>
              <a:t>realizará</a:t>
            </a:r>
            <a:r>
              <a:rPr lang="es"/>
              <a:t> de manera </a:t>
            </a:r>
            <a:r>
              <a:rPr lang="es"/>
              <a:t>online a través de la página web y el envío del producto mediante una empresa transportadora de mercancías.</a:t>
            </a:r>
          </a:p>
          <a:p>
            <a:pPr indent="-228600" lvl="0" marL="457200" rtl="0" algn="just">
              <a:lnSpc>
                <a:spcPct val="155769"/>
              </a:lnSpc>
              <a:spcBef>
                <a:spcPts val="0"/>
              </a:spcBef>
              <a:spcAft>
                <a:spcPts val="1900"/>
              </a:spcAft>
              <a:buChar char="-"/>
            </a:pPr>
            <a:r>
              <a:rPr lang="es"/>
              <a:t>Se dispondrá de atención vía mail y redes sociales para solucionar peticiones, quejas y reclamos.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0925" y="3616133"/>
            <a:ext cx="2952475" cy="133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Segmento de Clientes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¿Para quién estamos creando valor?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Para usuarios de todas las edades que deseen 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comprar camisetas estampadas.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Para Artistas que desean buscar canales de difusión de sus diseños.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¿Quienes son nuestros clientes más importantes?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Compradores de camisetas estampadas </a:t>
            </a:r>
            <a:r>
              <a:rPr lang="es"/>
              <a:t>y Artistas.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325" y="0"/>
            <a:ext cx="2746675" cy="21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