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5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3E622-E0D0-48FF-8444-AD9828EF3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3C1BC2-A5A6-4153-9CB0-71E6495EF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E52E4-BC35-47EF-8D48-2E52D482F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1E493-46F9-46F9-8710-25B0EAF55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87339-06CA-4F5D-826B-CBDFFDDA6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5038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6476A-17B5-4E21-A2D0-79A3C6462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8332A-4742-4B3D-969E-669E22B135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9F5729-011D-47C4-8755-3F29E3B54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C98C8-4B79-4A22-82DD-10F1DB377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6CAD-60F8-4834-9BA5-30C331EF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49231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E090C6-4C4B-464E-B40F-91FDCBD53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10AB6D-09E2-4126-88E2-5A242ED892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4A4FD0-BA3C-4B1E-ACA8-E3640890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1EECF-AA50-4D32-8873-BFAABDF84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4FA4A6-2A57-429B-BDFB-BB8CE5C7E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84386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B1E9B-64B4-482F-821E-C850A7124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296E8-C4A5-40F2-A690-63EACC4E1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EDDE-89F3-41EC-BC9E-380A9F7E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C606F-061B-4C3B-8DBB-A5DF825A1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3D6BB-0B99-45B9-9B9C-DC199906F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84410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58B4A-EE62-4460-885D-608554883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4B3AA-B108-4682-A80A-492AB10A3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5C49F7-2AEF-4669-BF86-663639D61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EA19F-5BDC-497A-B62F-842409087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70F91D-0909-4994-B7E4-D1C85B57C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9085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8C9BA-FCBC-43F9-BE56-CBB8C6E0E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683D0-6305-409E-8CE8-A4F371446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8FC48A-7990-42AF-A375-4CFFA7EAAE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E96C18-CBCA-4752-9872-092C2F70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DB1799-0F82-4047-900E-677B22A5A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7F1928-6294-4E68-A01D-8D30E81A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29462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7C4C3-E7AC-41C6-8AC7-D4B82D2EB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987AB-8E98-4918-A833-145FFA2C94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0462-A252-4CA2-9D54-04A8C176A0F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C37AD73-71C9-4214-9AF2-BE4F28094E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76B5FB-CB35-496C-B963-8DC077EAE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BB6FFC-4DA0-4992-9BD3-A065EA1F4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82C5F8-3DF4-4A52-AE50-63E80C52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2A3A84-1374-44EA-84EB-133E1FA62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7963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2FF0A-1967-48AE-9C8F-CCCD5F7B1E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A77430-BB6B-4354-8805-D4A02BD3F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A2349-2AAD-497C-9D3E-116857D1D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F1E2FC-F4DA-4663-A82A-375000E0A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92232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9D826-6AA2-422F-9ADD-05F62C08E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793C13-7EA1-42A1-B5C3-3308D2ED2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80C8D-F20F-4440-AB38-444C0FB7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660710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44A3-A1E6-4993-9944-54F32764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B2F55-AA72-4D3B-BB84-A308457E02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D4152B-2FD3-4C34-A29B-A40F02B27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1DDE8-EC3B-4EB8-BF04-D22843947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1A137-95C5-43AA-9AF3-859671595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7B4CFF-6243-49C4-90D7-B4918134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16204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38A2B-89F0-425A-8F85-72347825B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2A06E4-77D9-42AB-9619-97603F30E5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76CD2B-037E-4AE1-BD14-F3D28B547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BB059-643F-409E-A834-F7D92F48E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2DE15-8725-4B31-9B81-A2BBD5154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37E09-8C9D-4537-B02D-484C3B593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16106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2A76B-3304-462E-8E09-57D148B7A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AF151E-06BA-4EAB-9A42-E3D7832BE8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9B832-4EEF-4AEC-AB43-C1C51F23C7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564688-F502-4CE6-911F-F62D497268BB}" type="datetimeFigureOut">
              <a:rPr lang="en-CH" smtClean="0"/>
              <a:t>10/18/2021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F70F21-1907-442F-AC8C-6EF1098C5B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A948AF-420E-4FDE-9892-6A52C53144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9E374-6142-449F-BB59-FE6B6C02A9E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10504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D9BC493-6709-4105-A050-754184788CD6}"/>
              </a:ext>
            </a:extLst>
          </p:cNvPr>
          <p:cNvGrpSpPr/>
          <p:nvPr/>
        </p:nvGrpSpPr>
        <p:grpSpPr>
          <a:xfrm>
            <a:off x="3633431" y="2341179"/>
            <a:ext cx="4925138" cy="2175642"/>
            <a:chOff x="2357394" y="2062447"/>
            <a:chExt cx="4925138" cy="2175642"/>
          </a:xfrm>
        </p:grpSpPr>
        <p:pic>
          <p:nvPicPr>
            <p:cNvPr id="1026" name="Picture 2" descr="Vial - Free medical icons">
              <a:extLst>
                <a:ext uri="{FF2B5EF4-FFF2-40B4-BE49-F238E27FC236}">
                  <a16:creationId xmlns:a16="http://schemas.microsoft.com/office/drawing/2014/main" id="{E38B40F4-6E4D-4AA8-A9E6-06B6D7D7D7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800000">
              <a:off x="6039748" y="3256908"/>
              <a:ext cx="344184" cy="34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Graphic 4" descr="Cloud">
              <a:extLst>
                <a:ext uri="{FF2B5EF4-FFF2-40B4-BE49-F238E27FC236}">
                  <a16:creationId xmlns:a16="http://schemas.microsoft.com/office/drawing/2014/main" id="{FBEC7068-1C37-42AA-82A0-314194CF0E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40042" y="2062447"/>
              <a:ext cx="1342490" cy="1342490"/>
            </a:xfrm>
            <a:prstGeom prst="rect">
              <a:avLst/>
            </a:prstGeom>
          </p:spPr>
        </p:pic>
        <p:pic>
          <p:nvPicPr>
            <p:cNvPr id="7" name="Picture 2" descr="Vial - Free medical icons">
              <a:extLst>
                <a:ext uri="{FF2B5EF4-FFF2-40B4-BE49-F238E27FC236}">
                  <a16:creationId xmlns:a16="http://schemas.microsoft.com/office/drawing/2014/main" id="{EC62BEEB-F64F-42BD-81B7-E4FD277A8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0700000" flipH="1">
              <a:off x="6612259" y="3262914"/>
              <a:ext cx="344751" cy="34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Vial - Free medical icons">
              <a:extLst>
                <a:ext uri="{FF2B5EF4-FFF2-40B4-BE49-F238E27FC236}">
                  <a16:creationId xmlns:a16="http://schemas.microsoft.com/office/drawing/2014/main" id="{4947F2C1-3AFA-41E2-A604-6705B7B1691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710183">
              <a:off x="6255282" y="3863389"/>
              <a:ext cx="344184" cy="34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 descr="Vial - Free medical icons">
              <a:extLst>
                <a:ext uri="{FF2B5EF4-FFF2-40B4-BE49-F238E27FC236}">
                  <a16:creationId xmlns:a16="http://schemas.microsoft.com/office/drawing/2014/main" id="{0BB148A8-BC5E-49F7-BC0F-D54100A665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056213">
              <a:off x="6378161" y="3445336"/>
              <a:ext cx="344184" cy="34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Vial - Free medical icons">
              <a:extLst>
                <a:ext uri="{FF2B5EF4-FFF2-40B4-BE49-F238E27FC236}">
                  <a16:creationId xmlns:a16="http://schemas.microsoft.com/office/drawing/2014/main" id="{DE8F96E9-2DCE-4D26-8A0B-9B7B02F4E3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490169">
              <a:off x="6051558" y="3655206"/>
              <a:ext cx="344184" cy="34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489D7D8-F86D-402D-8AEB-D734CE44EC33}"/>
                </a:ext>
              </a:extLst>
            </p:cNvPr>
            <p:cNvSpPr txBox="1"/>
            <p:nvPr/>
          </p:nvSpPr>
          <p:spPr>
            <a:xfrm>
              <a:off x="2728227" y="2113270"/>
              <a:ext cx="3137397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7350" b="1" i="1" dirty="0">
                  <a:latin typeface="Arial" panose="020B0604020202020204" pitchFamily="34" charset="0"/>
                  <a:cs typeface="Arial" panose="020B0604020202020204" pitchFamily="34" charset="0"/>
                </a:rPr>
                <a:t>SNOW</a:t>
              </a:r>
              <a:endParaRPr lang="en-CH" sz="7350" b="1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2" descr="Vial - Free medical icons">
              <a:extLst>
                <a:ext uri="{FF2B5EF4-FFF2-40B4-BE49-F238E27FC236}">
                  <a16:creationId xmlns:a16="http://schemas.microsoft.com/office/drawing/2014/main" id="{5AE248A7-3B85-4A51-943C-5DE455C9B0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19315697">
              <a:off x="6661452" y="3893905"/>
              <a:ext cx="344184" cy="3441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72365CF-4A11-49DB-AD2A-63E7BFA1C085}"/>
                </a:ext>
              </a:extLst>
            </p:cNvPr>
            <p:cNvSpPr txBox="1"/>
            <p:nvPr/>
          </p:nvSpPr>
          <p:spPr>
            <a:xfrm>
              <a:off x="2480971" y="3203049"/>
              <a:ext cx="333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u="sng" dirty="0">
                  <a:latin typeface="Arial" panose="020B0604020202020204" pitchFamily="34" charset="0"/>
                  <a:cs typeface="Arial" panose="020B0604020202020204" pitchFamily="34" charset="0"/>
                </a:rPr>
                <a:t>S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tochastic </a:t>
              </a:r>
              <a:r>
                <a:rPr lang="en-GB" u="sng" dirty="0">
                  <a:latin typeface="Arial" panose="020B0604020202020204" pitchFamily="34" charset="0"/>
                  <a:cs typeface="Arial" panose="020B0604020202020204" pitchFamily="34" charset="0"/>
                </a:rPr>
                <a:t>N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ucleation </a:t>
              </a:r>
              <a:r>
                <a:rPr lang="en-GB" u="sng" dirty="0">
                  <a:latin typeface="Arial" panose="020B0604020202020204" pitchFamily="34" charset="0"/>
                  <a:cs typeface="Arial" panose="020B0604020202020204" pitchFamily="34" charset="0"/>
                </a:rPr>
                <a:t>o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f </a:t>
              </a:r>
              <a:r>
                <a:rPr lang="en-GB" u="sng" dirty="0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GB" dirty="0">
                  <a:latin typeface="Arial" panose="020B0604020202020204" pitchFamily="34" charset="0"/>
                  <a:cs typeface="Arial" panose="020B0604020202020204" pitchFamily="34" charset="0"/>
                </a:rPr>
                <a:t>ater</a:t>
              </a:r>
            </a:p>
          </p:txBody>
        </p:sp>
        <p:pic>
          <p:nvPicPr>
            <p:cNvPr id="13" name="Grafik 6">
              <a:extLst>
                <a:ext uri="{FF2B5EF4-FFF2-40B4-BE49-F238E27FC236}">
                  <a16:creationId xmlns:a16="http://schemas.microsoft.com/office/drawing/2014/main" id="{7F7C476A-2849-4D68-9FA2-3A5CFC13C83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631945" y="3607240"/>
              <a:ext cx="1078357" cy="1774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72365CF-4A11-49DB-AD2A-63E7BFA1C085}"/>
                </a:ext>
              </a:extLst>
            </p:cNvPr>
            <p:cNvSpPr txBox="1"/>
            <p:nvPr/>
          </p:nvSpPr>
          <p:spPr>
            <a:xfrm>
              <a:off x="2357394" y="3510110"/>
              <a:ext cx="23134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i="1" dirty="0">
                  <a:latin typeface="Arial" panose="020B0604020202020204" pitchFamily="34" charset="0"/>
                  <a:cs typeface="Arial" panose="020B0604020202020204" pitchFamily="34" charset="0"/>
                </a:rPr>
                <a:t>a python package by</a:t>
              </a:r>
              <a:endParaRPr lang="en-CH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7" name="Picture 2" descr="Vial - Free medical icons">
              <a:extLst>
                <a:ext uri="{FF2B5EF4-FFF2-40B4-BE49-F238E27FC236}">
                  <a16:creationId xmlns:a16="http://schemas.microsoft.com/office/drawing/2014/main" id="{EC62BEEB-F64F-42BD-81B7-E4FD277A8BF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2851582" flipH="1">
              <a:off x="6823486" y="3536386"/>
              <a:ext cx="344751" cy="3456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897218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Ana Grangeia</dc:creator>
  <cp:lastModifiedBy>Ochsenbein, David</cp:lastModifiedBy>
  <cp:revision>9</cp:revision>
  <dcterms:created xsi:type="dcterms:W3CDTF">2021-10-18T09:30:34Z</dcterms:created>
  <dcterms:modified xsi:type="dcterms:W3CDTF">2021-10-18T10:42:31Z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c9bec58-8084-492e-8360-0e1cfe36408c_Enabled">
    <vt:lpwstr>true</vt:lpwstr>
  </property>
  <property fmtid="{D5CDD505-2E9C-101B-9397-08002B2CF9AE}" pid="3" name="MSIP_Label_3c9bec58-8084-492e-8360-0e1cfe36408c_SetDate">
    <vt:lpwstr>2021-10-18T10:05:04Z</vt:lpwstr>
  </property>
  <property fmtid="{D5CDD505-2E9C-101B-9397-08002B2CF9AE}" pid="4" name="MSIP_Label_3c9bec58-8084-492e-8360-0e1cfe36408c_Method">
    <vt:lpwstr>Standard</vt:lpwstr>
  </property>
  <property fmtid="{D5CDD505-2E9C-101B-9397-08002B2CF9AE}" pid="5" name="MSIP_Label_3c9bec58-8084-492e-8360-0e1cfe36408c_Name">
    <vt:lpwstr>Not Protected -Pilot</vt:lpwstr>
  </property>
  <property fmtid="{D5CDD505-2E9C-101B-9397-08002B2CF9AE}" pid="6" name="MSIP_Label_3c9bec58-8084-492e-8360-0e1cfe36408c_SiteId">
    <vt:lpwstr>f35a6974-607f-47d4-82d7-ff31d7dc53a5</vt:lpwstr>
  </property>
  <property fmtid="{D5CDD505-2E9C-101B-9397-08002B2CF9AE}" pid="7" name="MSIP_Label_3c9bec58-8084-492e-8360-0e1cfe36408c_ActionId">
    <vt:lpwstr>769ab9d2-dcf7-46c1-b3fc-a7da94aa9eb6</vt:lpwstr>
  </property>
  <property fmtid="{D5CDD505-2E9C-101B-9397-08002B2CF9AE}" pid="8" name="MSIP_Label_3c9bec58-8084-492e-8360-0e1cfe36408c_ContentBits">
    <vt:lpwstr>0</vt:lpwstr>
  </property>
</Properties>
</file>