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49" d="100"/>
          <a:sy n="149" d="100"/>
        </p:scale>
        <p:origin x="-25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E622-E0D0-48FF-8444-AD9828E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1BC2-A5A6-4153-9CB0-71E6495EF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52E4-BC35-47EF-8D48-2E52D482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E493-46F9-46F9-8710-25B0EAF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7339-06CA-4F5D-826B-CBDFFDD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50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76A-17B5-4E21-A2D0-79A3C64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8332A-4742-4B3D-969E-669E22B1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5729-011D-47C4-8755-3F29E3B5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98C8-4B79-4A22-82DD-10F1DB37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6CAD-60F8-4834-9BA5-30C331EF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92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090C6-4C4B-464E-B40F-91FDCBD5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AB6D-09E2-4126-88E2-5A242ED8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4FD0-BA3C-4B1E-ACA8-E3640890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EECF-AA50-4D32-8873-BFAABDF8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A4A6-2A57-429B-BDFB-BB8CE5C7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4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1E9B-64B4-482F-821E-C850A712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96E8-C4A5-40F2-A690-63EACC4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EDDE-89F3-41EC-BC9E-380A9F7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606F-061B-4C3B-8DBB-A5DF825A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D6BB-0B99-45B9-9B9C-DC199906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4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B4A-EE62-4460-885D-60855488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B3AA-B108-4682-A80A-492AB10A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49F7-2AEF-4669-BF86-663639D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A19F-5BDC-497A-B62F-8424090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F91D-0909-4994-B7E4-D1C85B5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C9BA-FCBC-43F9-BE56-CBB8C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83D0-6305-409E-8CE8-A4F3714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FC48A-7990-42AF-A375-4CFFA7EA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6C18-CBCA-4752-9872-092C2F70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1799-0F82-4047-900E-677B22A5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1928-6294-4E68-A01D-8D30E81A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4C3-E7AC-41C6-8AC7-D4B82D2E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87AB-8E98-4918-A833-145FFA2C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0462-A252-4CA2-9D54-04A8C176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7AD73-71C9-4214-9AF2-BE4F28094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6B5FB-CB35-496C-B963-8DC077EAE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B6FFC-4DA0-4992-9BD3-A065EA1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2C5F8-3DF4-4A52-AE50-63E80C52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A3A84-1374-44EA-84EB-133E1FA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9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F0A-1967-48AE-9C8F-CCCD5F7B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77430-BB6B-4354-8805-D4A02BD3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2349-2AAD-497C-9D3E-116857D1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1E2FC-F4DA-4663-A82A-375000E0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9D826-6AA2-422F-9ADD-05F62C08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3C13-7EA1-42A1-B5C3-3308D2ED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0C8D-F20F-4440-AB38-444C0FB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0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44A3-A1E6-4993-9944-54F32764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2F55-AA72-4D3B-BB84-A308457E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152B-2FD3-4C34-A29B-A40F02B2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DDE8-EC3B-4EB8-BF04-D2284394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A137-95C5-43AA-9AF3-85967159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4CFF-6243-49C4-90D7-B4918134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62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8A2B-89F0-425A-8F85-72347825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A06E4-77D9-42AB-9619-97603F30E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6CD2B-037E-4AE1-BD14-F3D28B54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B059-643F-409E-A834-F7D92F48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DE15-8725-4B31-9B81-A2BBD515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7E09-8C9D-4537-B02D-484C3B59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61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A76B-3304-462E-8E09-57D148B7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151E-06BA-4EAB-9A42-E3D7832B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B832-4EEF-4AEC-AB43-C1C51F23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4688-F502-4CE6-911F-F62D497268BB}" type="datetimeFigureOut">
              <a:rPr lang="en-CH" smtClean="0"/>
              <a:t>18 Oct 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0F21-1907-442F-AC8C-6EF1098C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48AF-420E-4FDE-9892-6A52C531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05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al - Free medical icons">
            <a:extLst>
              <a:ext uri="{FF2B5EF4-FFF2-40B4-BE49-F238E27FC236}">
                <a16:creationId xmlns:a16="http://schemas.microsoft.com/office/drawing/2014/main" id="{E38B40F4-6E4D-4AA8-A9E6-06B6D7D7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315785" y="3535640"/>
            <a:ext cx="344184" cy="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loud">
            <a:extLst>
              <a:ext uri="{FF2B5EF4-FFF2-40B4-BE49-F238E27FC236}">
                <a16:creationId xmlns:a16="http://schemas.microsoft.com/office/drawing/2014/main" id="{FBEC7068-1C37-42AA-82A0-314194CF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6079" y="2341179"/>
            <a:ext cx="1342490" cy="1342490"/>
          </a:xfrm>
          <a:prstGeom prst="rect">
            <a:avLst/>
          </a:prstGeom>
        </p:spPr>
      </p:pic>
      <p:pic>
        <p:nvPicPr>
          <p:cNvPr id="7" name="Picture 2" descr="Vial - Free medical icons">
            <a:extLst>
              <a:ext uri="{FF2B5EF4-FFF2-40B4-BE49-F238E27FC236}">
                <a16:creationId xmlns:a16="http://schemas.microsoft.com/office/drawing/2014/main" id="{EC62BEEB-F64F-42BD-81B7-E4FD277A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 flipH="1">
            <a:off x="7888296" y="3541646"/>
            <a:ext cx="344751" cy="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ial - Free medical icons">
            <a:extLst>
              <a:ext uri="{FF2B5EF4-FFF2-40B4-BE49-F238E27FC236}">
                <a16:creationId xmlns:a16="http://schemas.microsoft.com/office/drawing/2014/main" id="{4947F2C1-3AFA-41E2-A604-6705B7B1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0183">
            <a:off x="7531319" y="4142121"/>
            <a:ext cx="344184" cy="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Vial - Free medical icons">
            <a:extLst>
              <a:ext uri="{FF2B5EF4-FFF2-40B4-BE49-F238E27FC236}">
                <a16:creationId xmlns:a16="http://schemas.microsoft.com/office/drawing/2014/main" id="{0BB148A8-BC5E-49F7-BC0F-D54100A66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6213">
            <a:off x="7654198" y="3724068"/>
            <a:ext cx="344184" cy="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ial - Free medical icons">
            <a:extLst>
              <a:ext uri="{FF2B5EF4-FFF2-40B4-BE49-F238E27FC236}">
                <a16:creationId xmlns:a16="http://schemas.microsoft.com/office/drawing/2014/main" id="{DE8F96E9-2DCE-4D26-8A0B-9B7B02F4E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90169">
            <a:off x="7327595" y="3933938"/>
            <a:ext cx="344184" cy="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9D7D8-F86D-402D-8AEB-D734CE44EC33}"/>
              </a:ext>
            </a:extLst>
          </p:cNvPr>
          <p:cNvSpPr txBox="1"/>
          <p:nvPr/>
        </p:nvSpPr>
        <p:spPr>
          <a:xfrm>
            <a:off x="4004264" y="2392002"/>
            <a:ext cx="31373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35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</a:t>
            </a:r>
            <a:endParaRPr lang="en-CH" sz="735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 descr="Vial - Free medical icons">
            <a:extLst>
              <a:ext uri="{FF2B5EF4-FFF2-40B4-BE49-F238E27FC236}">
                <a16:creationId xmlns:a16="http://schemas.microsoft.com/office/drawing/2014/main" id="{5AE248A7-3B85-4A51-943C-5DE455C9B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15697">
            <a:off x="7937489" y="4172637"/>
            <a:ext cx="344184" cy="3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2365CF-4A11-49DB-AD2A-63E7BFA1C085}"/>
              </a:ext>
            </a:extLst>
          </p:cNvPr>
          <p:cNvSpPr txBox="1"/>
          <p:nvPr/>
        </p:nvSpPr>
        <p:spPr>
          <a:xfrm>
            <a:off x="3757008" y="3481781"/>
            <a:ext cx="333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tochastic </a:t>
            </a:r>
            <a:r>
              <a:rPr lang="en-GB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ucleation </a:t>
            </a:r>
            <a:r>
              <a:rPr lang="en-GB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GB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ater</a:t>
            </a:r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07982" y="3885972"/>
            <a:ext cx="1078357" cy="177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2365CF-4A11-49DB-AD2A-63E7BFA1C085}"/>
              </a:ext>
            </a:extLst>
          </p:cNvPr>
          <p:cNvSpPr txBox="1"/>
          <p:nvPr/>
        </p:nvSpPr>
        <p:spPr>
          <a:xfrm>
            <a:off x="3633431" y="378884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python package by</a:t>
            </a:r>
            <a:endParaRPr lang="en-CH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2" descr="Vial - Free medical icons">
            <a:extLst>
              <a:ext uri="{FF2B5EF4-FFF2-40B4-BE49-F238E27FC236}">
                <a16:creationId xmlns:a16="http://schemas.microsoft.com/office/drawing/2014/main" id="{EC62BEEB-F64F-42BD-81B7-E4FD277A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1582" flipH="1">
            <a:off x="8099523" y="3815118"/>
            <a:ext cx="344751" cy="3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Grangeia</dc:creator>
  <cp:lastModifiedBy>Ana Grangeia</cp:lastModifiedBy>
  <cp:revision>10</cp:revision>
  <dcterms:created xsi:type="dcterms:W3CDTF">2021-10-18T09:30:34Z</dcterms:created>
  <dcterms:modified xsi:type="dcterms:W3CDTF">2021-10-18T11:13:44Z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2021-10-18T10:05:04Z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769ab9d2-dcf7-46c1-b3fc-a7da94aa9eb6</vt:lpwstr>
  </property>
  <property fmtid="{D5CDD505-2E9C-101B-9397-08002B2CF9AE}" pid="8" name="MSIP_Label_3c9bec58-8084-492e-8360-0e1cfe36408c_ContentBits">
    <vt:lpwstr>0</vt:lpwstr>
  </property>
</Properties>
</file>