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08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5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04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85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5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7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6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5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82DE-3DBB-4EE9-9B00-16515567728F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0489C-327B-4189-BEA0-AD8239A29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AE6F8-AD64-4B23-9D18-964A9CCD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生物医学背景的学生为什么和如何学习机器学习？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F1F40-6A03-4B6A-B13E-71611560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106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6A48-CEF4-4306-8BD3-4B6F1DB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为什么生物医学背景要学习机器学习？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40CC-41A0-49AC-85A3-07484FAE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是人类的梦想，也是工业革命</a:t>
            </a:r>
            <a:endParaRPr lang="en-US" altLang="zh-CN"/>
          </a:p>
          <a:p>
            <a:r>
              <a:rPr lang="zh-CN" altLang="en-US"/>
              <a:t>生物医学中的需求越来越大，体现为 </a:t>
            </a:r>
            <a:r>
              <a:rPr lang="en-US" altLang="zh-CN"/>
              <a:t>AI x</a:t>
            </a:r>
          </a:p>
          <a:p>
            <a:r>
              <a:rPr lang="zh-CN" altLang="en-US"/>
              <a:t>生物</a:t>
            </a:r>
            <a:r>
              <a:rPr lang="en-US" altLang="zh-CN"/>
              <a:t>+</a:t>
            </a:r>
            <a:r>
              <a:rPr lang="zh-CN" altLang="en-US"/>
              <a:t>统计</a:t>
            </a:r>
            <a:r>
              <a:rPr lang="en-US" altLang="zh-CN"/>
              <a:t>+</a:t>
            </a:r>
            <a:r>
              <a:rPr lang="zh-CN" altLang="en-US"/>
              <a:t>计算机的复合型人才是未来的竞争要求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3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D841E-4580-450E-ACD7-2FEA99D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如何在生物医学背景下学习机器学习？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607D-99BD-4E35-9FF1-DD98CF08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高中和本科数学不要丢掉</a:t>
            </a:r>
            <a:endParaRPr lang="en-US" altLang="zh-CN"/>
          </a:p>
          <a:p>
            <a:r>
              <a:rPr lang="zh-CN" altLang="en-US"/>
              <a:t>充分掌握一门编程语言</a:t>
            </a:r>
            <a:r>
              <a:rPr lang="en-US" altLang="zh-CN"/>
              <a:t>(C++=</a:t>
            </a:r>
            <a:r>
              <a:rPr lang="zh-CN" altLang="en-US"/>
              <a:t>信息编程，</a:t>
            </a:r>
            <a:r>
              <a:rPr lang="en-US" altLang="zh-CN"/>
              <a:t>R=</a:t>
            </a:r>
            <a:r>
              <a:rPr lang="zh-CN" altLang="en-US"/>
              <a:t>统计编程，</a:t>
            </a:r>
            <a:r>
              <a:rPr lang="en-US" altLang="zh-CN"/>
              <a:t>Python=AI</a:t>
            </a:r>
            <a:r>
              <a:rPr lang="zh-CN" altLang="en-US"/>
              <a:t>编程</a:t>
            </a:r>
            <a:r>
              <a:rPr lang="en-US" altLang="zh-CN"/>
              <a:t>)</a:t>
            </a:r>
          </a:p>
          <a:p>
            <a:r>
              <a:rPr lang="zh-CN" altLang="en-US"/>
              <a:t>打好统计学基础</a:t>
            </a:r>
            <a:endParaRPr lang="en-US" altLang="zh-CN"/>
          </a:p>
          <a:p>
            <a:r>
              <a:rPr lang="zh-CN" altLang="en-US"/>
              <a:t>学一点机器学习理念</a:t>
            </a:r>
            <a:endParaRPr lang="en-US" altLang="zh-CN"/>
          </a:p>
          <a:p>
            <a:r>
              <a:rPr lang="zh-CN" altLang="en-US"/>
              <a:t>听说一点</a:t>
            </a:r>
            <a:r>
              <a:rPr lang="en-US" altLang="zh-CN"/>
              <a:t>AI</a:t>
            </a:r>
            <a:r>
              <a:rPr lang="zh-CN" altLang="en-US"/>
              <a:t>知识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539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102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方正姚体</vt:lpstr>
      <vt:lpstr>华文新魏</vt:lpstr>
      <vt:lpstr>Arial</vt:lpstr>
      <vt:lpstr>Trebuchet MS</vt:lpstr>
      <vt:lpstr>Wingdings 3</vt:lpstr>
      <vt:lpstr>平面</vt:lpstr>
      <vt:lpstr>生物医学背景的学生为什么和如何学习机器学习？</vt:lpstr>
      <vt:lpstr>为什么生物医学背景要学习机器学习？</vt:lpstr>
      <vt:lpstr>如何在生物医学背景下学习机器学习？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课程导论</dc:title>
  <dc:creator>wangyi</dc:creator>
  <cp:lastModifiedBy>wangyi</cp:lastModifiedBy>
  <cp:revision>22</cp:revision>
  <dcterms:created xsi:type="dcterms:W3CDTF">2019-08-21T00:37:31Z</dcterms:created>
  <dcterms:modified xsi:type="dcterms:W3CDTF">2019-08-21T01:57:56Z</dcterms:modified>
</cp:coreProperties>
</file>