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2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6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3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8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4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4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A03B-06A6-4BCB-8139-FC7A38743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线性代数温故知新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2EB267-316E-47F2-B267-547647887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337797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数据科学的两大数学基础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线性代数</a:t>
            </a:r>
            <a:endParaRPr lang="en-US" altLang="zh-CN" sz="2800"/>
          </a:p>
          <a:p>
            <a:pPr lvl="1"/>
            <a:r>
              <a:rPr lang="zh-CN" altLang="en-US" sz="2600"/>
              <a:t>多变量运算的必备数学基础</a:t>
            </a:r>
            <a:endParaRPr lang="en-US" altLang="zh-CN" sz="2600"/>
          </a:p>
          <a:p>
            <a:endParaRPr lang="en-US" altLang="zh-CN" sz="2800"/>
          </a:p>
          <a:p>
            <a:r>
              <a:rPr lang="zh-CN" altLang="en-US" sz="2800"/>
              <a:t>概率统计</a:t>
            </a:r>
            <a:endParaRPr lang="en-US" altLang="zh-CN" sz="2800"/>
          </a:p>
          <a:p>
            <a:pPr lvl="1"/>
            <a:r>
              <a:rPr lang="zh-CN" altLang="en-US" sz="2600"/>
              <a:t>真实世界问题的数学基础</a:t>
            </a:r>
            <a:endParaRPr lang="en-US" altLang="zh-CN" sz="2600"/>
          </a:p>
          <a:p>
            <a:pPr lvl="1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B16A7-C492-464A-AFC7-DF87EC08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15" y="736822"/>
            <a:ext cx="2692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8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E9B70-6709-41AB-A86F-5663E638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711"/>
            <a:ext cx="8596668" cy="1320800"/>
          </a:xfrm>
        </p:spPr>
        <p:txBody>
          <a:bodyPr/>
          <a:lstStyle/>
          <a:p>
            <a:r>
              <a:rPr lang="zh-CN" altLang="en-US"/>
              <a:t>曾经有三部电影叫</a:t>
            </a:r>
            <a:r>
              <a:rPr lang="en-US" altLang="zh-CN"/>
              <a:t>《The Matrix》</a:t>
            </a:r>
            <a:br>
              <a:rPr lang="en-US" altLang="zh-CN"/>
            </a:br>
            <a:r>
              <a:rPr lang="zh-CN" altLang="en-US"/>
              <a:t>讲的是线性代数的故事。。。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FAEF9D-2BB6-4A10-A79B-11261350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" y="1385137"/>
            <a:ext cx="3438756" cy="487157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BE7451-2C83-4E5A-8CCF-EA374A069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6" y="1391481"/>
            <a:ext cx="5120639" cy="38404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7FACD-0A36-4291-923C-17EB18381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24" y="1379587"/>
            <a:ext cx="3540760" cy="50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1C6F6-2302-4965-A8E8-84D46032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世界背后是一张张表（矩阵）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7DC02C-C0F8-4F37-B845-31827CD1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" y="2028335"/>
            <a:ext cx="10115593" cy="4261147"/>
          </a:xfrm>
        </p:spPr>
      </p:pic>
    </p:spTree>
    <p:extLst>
      <p:ext uri="{BB962C8B-B14F-4D97-AF65-F5344CB8AC3E}">
        <p14:creationId xmlns:p14="http://schemas.microsoft.com/office/powerpoint/2010/main" val="9810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40A4-94A7-4598-BFD6-7A9FDEC6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为什么我不热衷旅游？</a:t>
            </a:r>
            <a:br>
              <a:rPr lang="en-US" altLang="zh-CN"/>
            </a:br>
            <a:r>
              <a:rPr lang="zh-CN" altLang="en-US"/>
              <a:t>旅游只是改变你在矩阵里的</a:t>
            </a:r>
            <a:r>
              <a:rPr lang="en-US" altLang="zh-CN"/>
              <a:t>X,Y</a:t>
            </a:r>
            <a:r>
              <a:rPr lang="zh-CN" altLang="en-US"/>
              <a:t>坐标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E1A06CE-D445-4D05-AC79-2E2CED1E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" y="2956776"/>
            <a:ext cx="5819944" cy="38399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B6B3A8-ABB8-4C94-AF5D-581D36CD6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80" y="2155296"/>
            <a:ext cx="6217265" cy="46629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CB7302-660A-45CF-AA03-8FA415C55715}"/>
              </a:ext>
            </a:extLst>
          </p:cNvPr>
          <p:cNvSpPr txBox="1"/>
          <p:nvPr/>
        </p:nvSpPr>
        <p:spPr>
          <a:xfrm>
            <a:off x="993058" y="2414199"/>
            <a:ext cx="389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现代化都市都一个样。。。</a:t>
            </a:r>
          </a:p>
        </p:txBody>
      </p:sp>
    </p:spTree>
    <p:extLst>
      <p:ext uri="{BB962C8B-B14F-4D97-AF65-F5344CB8AC3E}">
        <p14:creationId xmlns:p14="http://schemas.microsoft.com/office/powerpoint/2010/main" val="391195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B2B18-BB3D-4861-9C32-EE0C0FA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图也是矩阵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70B4D2-EC20-4BB4-A349-2E816C4F4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8" y="1908527"/>
            <a:ext cx="11233191" cy="4567087"/>
          </a:xfrm>
        </p:spPr>
      </p:pic>
    </p:spTree>
    <p:extLst>
      <p:ext uri="{BB962C8B-B14F-4D97-AF65-F5344CB8AC3E}">
        <p14:creationId xmlns:p14="http://schemas.microsoft.com/office/powerpoint/2010/main" val="385260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线性代数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943"/>
            <a:ext cx="8596668" cy="505702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/>
              <a:t>标量，向量，矩阵</a:t>
            </a:r>
            <a:endParaRPr lang="en-US" altLang="zh-CN" sz="2800"/>
          </a:p>
          <a:p>
            <a:r>
              <a:rPr lang="zh-CN" altLang="en-US" sz="2800"/>
              <a:t>矩阵和向量运算</a:t>
            </a:r>
            <a:endParaRPr lang="en-US" altLang="zh-CN" sz="2800"/>
          </a:p>
          <a:p>
            <a:r>
              <a:rPr lang="zh-CN" altLang="en-US" sz="2800"/>
              <a:t>单位阵和矩阵逆</a:t>
            </a:r>
            <a:endParaRPr lang="en-US" altLang="zh-CN" sz="2800"/>
          </a:p>
          <a:p>
            <a:r>
              <a:rPr lang="zh-CN" altLang="en-US" sz="2800"/>
              <a:t>范数</a:t>
            </a:r>
            <a:endParaRPr lang="en-US" altLang="zh-CN" sz="2800"/>
          </a:p>
          <a:p>
            <a:r>
              <a:rPr lang="zh-CN" altLang="en-US" sz="2800"/>
              <a:t>特殊矩阵</a:t>
            </a:r>
            <a:endParaRPr lang="en-US" altLang="zh-CN" sz="2800"/>
          </a:p>
          <a:p>
            <a:r>
              <a:rPr lang="zh-CN" altLang="en-US" sz="2800"/>
              <a:t>特征值分解</a:t>
            </a:r>
            <a:endParaRPr lang="en-US" altLang="zh-CN" sz="2800"/>
          </a:p>
          <a:p>
            <a:r>
              <a:rPr lang="zh-CN" altLang="en-US" sz="2800"/>
              <a:t>奇异值分解</a:t>
            </a:r>
            <a:endParaRPr lang="en-US" altLang="zh-CN" sz="2800"/>
          </a:p>
          <a:p>
            <a:r>
              <a:rPr lang="zh-CN" altLang="en-US" sz="2800"/>
              <a:t>广义逆</a:t>
            </a:r>
            <a:endParaRPr lang="en-US" altLang="zh-CN" sz="2800"/>
          </a:p>
          <a:p>
            <a:r>
              <a:rPr lang="zh-CN" altLang="en-US" sz="2800"/>
              <a:t>迹算子</a:t>
            </a:r>
            <a:endParaRPr lang="en-US" altLang="zh-CN" sz="2800"/>
          </a:p>
          <a:p>
            <a:r>
              <a:rPr lang="zh-CN" altLang="en-US" sz="2800"/>
              <a:t>行列式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10971282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88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线性代数温故知新</vt:lpstr>
      <vt:lpstr>数据科学的两大数学基础</vt:lpstr>
      <vt:lpstr>曾经有三部电影叫《The Matrix》 讲的是线性代数的故事。。。</vt:lpstr>
      <vt:lpstr>世界背后是一张张表（矩阵）</vt:lpstr>
      <vt:lpstr>为什么我不热衷旅游？ 旅游只是改变你在矩阵里的X,Y坐标</vt:lpstr>
      <vt:lpstr>图也是矩阵</vt:lpstr>
      <vt:lpstr>线性代数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机器学习的数学基础</dc:title>
  <dc:creator>wangyi</dc:creator>
  <cp:lastModifiedBy>wangyi</cp:lastModifiedBy>
  <cp:revision>17</cp:revision>
  <dcterms:created xsi:type="dcterms:W3CDTF">2019-08-28T10:48:14Z</dcterms:created>
  <dcterms:modified xsi:type="dcterms:W3CDTF">2019-08-28T13:18:05Z</dcterms:modified>
</cp:coreProperties>
</file>