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线性代数概要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线性代数</a:t>
            </a:r>
            <a:endParaRPr lang="en-US" altLang="zh-CN" sz="2800"/>
          </a:p>
          <a:p>
            <a:pPr lvl="1"/>
            <a:r>
              <a:rPr lang="zh-CN" altLang="en-US" sz="2600"/>
              <a:t>多变量运算的必备数学基础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/>
              <a:t>概率统计</a:t>
            </a:r>
            <a:endParaRPr lang="en-US" altLang="zh-CN" sz="2800"/>
          </a:p>
          <a:p>
            <a:pPr lvl="1"/>
            <a:r>
              <a:rPr lang="zh-CN" altLang="en-US" sz="2600"/>
              <a:t>真实世界问题的数学基础</a:t>
            </a:r>
            <a:endParaRPr lang="en-US" altLang="zh-CN" sz="2600"/>
          </a:p>
          <a:p>
            <a:pPr lvl="1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609600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/>
              <a:t>线性代数</a:t>
            </a:r>
            <a:endParaRPr lang="en-US" altLang="zh-CN" sz="2000"/>
          </a:p>
          <a:p>
            <a:pPr lvl="1"/>
            <a:r>
              <a:rPr lang="zh-CN" altLang="en-US" sz="1800"/>
              <a:t>标量，向量，矩阵</a:t>
            </a:r>
            <a:endParaRPr lang="en-US" altLang="zh-CN" sz="1800"/>
          </a:p>
          <a:p>
            <a:pPr lvl="1"/>
            <a:r>
              <a:rPr lang="zh-CN" altLang="en-US" sz="1800"/>
              <a:t>矩阵和向量运算</a:t>
            </a:r>
            <a:endParaRPr lang="en-US" altLang="zh-CN" sz="1800"/>
          </a:p>
          <a:p>
            <a:pPr lvl="1"/>
            <a:r>
              <a:rPr lang="zh-CN" altLang="en-US" sz="1800"/>
              <a:t>单位阵和矩阵逆</a:t>
            </a:r>
            <a:endParaRPr lang="en-US" altLang="zh-CN" sz="1800"/>
          </a:p>
          <a:p>
            <a:pPr lvl="1"/>
            <a:r>
              <a:rPr lang="zh-CN" altLang="en-US" sz="1800"/>
              <a:t>范数</a:t>
            </a:r>
            <a:endParaRPr lang="en-US" altLang="zh-CN" sz="1800"/>
          </a:p>
          <a:p>
            <a:pPr lvl="1"/>
            <a:r>
              <a:rPr lang="zh-CN" altLang="en-US" sz="1800"/>
              <a:t>特殊矩阵</a:t>
            </a:r>
            <a:endParaRPr lang="en-US" altLang="zh-CN" sz="1800"/>
          </a:p>
          <a:p>
            <a:pPr lvl="1"/>
            <a:r>
              <a:rPr lang="zh-CN" altLang="en-US" sz="1800"/>
              <a:t>特征值分解</a:t>
            </a:r>
            <a:endParaRPr lang="en-US" altLang="zh-CN" sz="1800"/>
          </a:p>
          <a:p>
            <a:pPr lvl="1"/>
            <a:r>
              <a:rPr lang="zh-CN" altLang="en-US" sz="1800"/>
              <a:t>奇异值分解</a:t>
            </a:r>
            <a:endParaRPr lang="en-US" altLang="zh-CN" sz="1800"/>
          </a:p>
          <a:p>
            <a:pPr lvl="1"/>
            <a:r>
              <a:rPr lang="zh-CN" altLang="en-US" sz="1800"/>
              <a:t>广义逆</a:t>
            </a:r>
            <a:endParaRPr lang="en-US" altLang="zh-CN" sz="1800"/>
          </a:p>
          <a:p>
            <a:pPr lvl="1"/>
            <a:r>
              <a:rPr lang="zh-CN" altLang="en-US" sz="1800"/>
              <a:t>迹算子</a:t>
            </a:r>
            <a:endParaRPr lang="en-US" altLang="zh-CN" sz="1800"/>
          </a:p>
          <a:p>
            <a:pPr lvl="1"/>
            <a:r>
              <a:rPr lang="zh-CN" altLang="en-US" sz="1800"/>
              <a:t>行列式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7F140-ED9B-4644-96F3-7CFE0A6C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概率与统计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982B7-D77E-40D9-A5A4-DA22DEA9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304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62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线性代数概要</vt:lpstr>
      <vt:lpstr>数据科学的两大数学基础</vt:lpstr>
      <vt:lpstr>数据科学的两大数学基础</vt:lpstr>
      <vt:lpstr>概率与统计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9</cp:revision>
  <dcterms:created xsi:type="dcterms:W3CDTF">2019-08-28T10:48:14Z</dcterms:created>
  <dcterms:modified xsi:type="dcterms:W3CDTF">2019-08-28T11:07:52Z</dcterms:modified>
</cp:coreProperties>
</file>