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64" r:id="rId6"/>
    <p:sldId id="28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9" r:id="rId16"/>
    <p:sldId id="273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1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07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69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44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5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3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2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2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9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8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A7346-BEC0-440C-8328-669E5E29099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7D8E26-0C8C-41FB-B80C-7AB9A867A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2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CA345-8806-461A-8E5E-5C83C8676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提升树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1D4DF-44FD-422F-BAA9-ED974337D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15626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B9EF-0CFE-4254-8B10-FEEE6D95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梯度提升的收缩正则化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B6C4C-6DD6-45FF-90E8-659F1EA5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每次学习完残差</a:t>
            </a:r>
            <a:r>
              <a:rPr lang="en-US" altLang="zh-CN" dirty="0"/>
              <a:t>/</a:t>
            </a:r>
            <a:r>
              <a:rPr lang="zh-CN" altLang="en-US" dirty="0"/>
              <a:t>梯度后，不完全加和。</a:t>
            </a:r>
            <a:endParaRPr lang="en-US" altLang="zh-CN" dirty="0"/>
          </a:p>
          <a:p>
            <a:r>
              <a:rPr lang="zh-CN" altLang="en-US" dirty="0"/>
              <a:t>乘以一个系数后再加和。</a:t>
            </a:r>
            <a:endParaRPr lang="en-US" altLang="zh-CN" dirty="0"/>
          </a:p>
          <a:p>
            <a:r>
              <a:rPr lang="en-US" altLang="zh-CN" dirty="0"/>
              <a:t>Y=f</a:t>
            </a:r>
            <a:r>
              <a:rPr lang="en-US" altLang="zh-CN" baseline="-25000" dirty="0"/>
              <a:t>1</a:t>
            </a:r>
            <a:r>
              <a:rPr lang="en-US" altLang="zh-CN" dirty="0"/>
              <a:t>(x)		</a:t>
            </a:r>
            <a:r>
              <a:rPr lang="zh-CN" altLang="en-US" dirty="0"/>
              <a:t>简单模型</a:t>
            </a:r>
            <a:endParaRPr lang="en-US" altLang="zh-CN" dirty="0"/>
          </a:p>
          <a:p>
            <a:r>
              <a:rPr lang="en-US" altLang="zh-CN" dirty="0"/>
              <a:t>Y’=Y-0.1*f</a:t>
            </a:r>
            <a:r>
              <a:rPr lang="en-US" altLang="zh-CN" baseline="-25000" dirty="0"/>
              <a:t>1</a:t>
            </a:r>
            <a:r>
              <a:rPr lang="en-US" altLang="zh-CN" dirty="0"/>
              <a:t>(x)		</a:t>
            </a:r>
            <a:r>
              <a:rPr lang="zh-CN" altLang="en-US" dirty="0"/>
              <a:t>残差</a:t>
            </a:r>
            <a:endParaRPr lang="en-US" altLang="zh-CN" dirty="0"/>
          </a:p>
          <a:p>
            <a:r>
              <a:rPr lang="en-US" altLang="zh-CN" dirty="0"/>
              <a:t>Y’=f</a:t>
            </a:r>
            <a:r>
              <a:rPr lang="en-US" altLang="zh-CN" baseline="-25000" dirty="0"/>
              <a:t>2</a:t>
            </a:r>
            <a:r>
              <a:rPr lang="en-US" altLang="zh-CN" dirty="0"/>
              <a:t>(x)		</a:t>
            </a:r>
            <a:r>
              <a:rPr lang="zh-CN" altLang="en-US" dirty="0"/>
              <a:t>残差再学习</a:t>
            </a:r>
            <a:endParaRPr lang="en-US" altLang="zh-CN" dirty="0"/>
          </a:p>
          <a:p>
            <a:r>
              <a:rPr lang="en-US" altLang="zh-CN" dirty="0"/>
              <a:t>Y’’=Y’- 0.1*f</a:t>
            </a:r>
            <a:r>
              <a:rPr lang="en-US" altLang="zh-CN" baseline="-25000" dirty="0"/>
              <a:t>2</a:t>
            </a:r>
            <a:r>
              <a:rPr lang="en-US" altLang="zh-CN" dirty="0"/>
              <a:t>(x)	</a:t>
            </a:r>
            <a:r>
              <a:rPr lang="zh-CN" altLang="en-US" dirty="0"/>
              <a:t>残差的残差</a:t>
            </a:r>
            <a:endParaRPr lang="en-US" altLang="zh-CN" dirty="0"/>
          </a:p>
          <a:p>
            <a:r>
              <a:rPr lang="en-US" altLang="zh-CN" dirty="0"/>
              <a:t>Y’’= f</a:t>
            </a:r>
            <a:r>
              <a:rPr lang="en-US" altLang="zh-CN" baseline="-25000" dirty="0"/>
              <a:t>3</a:t>
            </a:r>
            <a:r>
              <a:rPr lang="en-US" altLang="zh-CN" dirty="0"/>
              <a:t>(x)		</a:t>
            </a:r>
            <a:r>
              <a:rPr lang="zh-CN" altLang="en-US" dirty="0"/>
              <a:t>残差再学习</a:t>
            </a:r>
            <a:endParaRPr lang="en-US" altLang="zh-CN" dirty="0"/>
          </a:p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最终 </a:t>
            </a:r>
            <a:r>
              <a:rPr lang="en-US" altLang="zh-CN" dirty="0"/>
              <a:t>Y= 0.1*f</a:t>
            </a:r>
            <a:r>
              <a:rPr lang="en-US" altLang="zh-CN" baseline="-25000" dirty="0"/>
              <a:t>1</a:t>
            </a:r>
            <a:r>
              <a:rPr lang="en-US" altLang="zh-CN" dirty="0"/>
              <a:t>(x)+0.1*f</a:t>
            </a:r>
            <a:r>
              <a:rPr lang="en-US" altLang="zh-CN" baseline="-25000" dirty="0"/>
              <a:t>2</a:t>
            </a:r>
            <a:r>
              <a:rPr lang="en-US" altLang="zh-CN" dirty="0"/>
              <a:t>(x)+0.1*f</a:t>
            </a:r>
            <a:r>
              <a:rPr lang="en-US" altLang="zh-CN" baseline="-25000" dirty="0"/>
              <a:t>3</a:t>
            </a:r>
            <a:r>
              <a:rPr lang="en-US" altLang="zh-CN" dirty="0"/>
              <a:t>(x)…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96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167A-3D2E-4312-84F3-EC275064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梯度提升的收缩正则化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F4894-4BB6-4940-BD25-4AFB3BB9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上一页中得</a:t>
            </a:r>
            <a:r>
              <a:rPr lang="en-US" altLang="zh-CN" dirty="0"/>
              <a:t>0.1</a:t>
            </a:r>
            <a:r>
              <a:rPr lang="zh-CN" altLang="en-US" dirty="0"/>
              <a:t>就是收缩系数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收缩的计算速度慢了一点</a:t>
            </a:r>
            <a:endParaRPr lang="en-US" altLang="zh-CN" dirty="0"/>
          </a:p>
          <a:p>
            <a:r>
              <a:rPr lang="zh-CN" altLang="en-US" dirty="0"/>
              <a:t>收缩可以提高预测准确性</a:t>
            </a:r>
            <a:endParaRPr lang="en-US" altLang="zh-CN" dirty="0"/>
          </a:p>
          <a:p>
            <a:r>
              <a:rPr lang="zh-CN" altLang="en-US" dirty="0"/>
              <a:t>随机森林可以看作一种收缩</a:t>
            </a:r>
            <a:endParaRPr lang="en-US" altLang="zh-CN" dirty="0"/>
          </a:p>
          <a:p>
            <a:r>
              <a:rPr lang="zh-CN" altLang="en-US" dirty="0"/>
              <a:t>随机森林可以看作一步提升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98B19-63E1-48DA-BEF1-B8783330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72" y="1270000"/>
            <a:ext cx="4492487" cy="55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0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37C1-A8CF-49D9-9130-2814E543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梯度提升树的深度正则化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879B5-8ACF-4D60-B43F-13627AF3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用于</a:t>
            </a:r>
            <a:r>
              <a:rPr lang="en-US" altLang="zh-CN" sz="2400" dirty="0"/>
              <a:t>boosting</a:t>
            </a:r>
            <a:r>
              <a:rPr lang="zh-CN" altLang="en-US" sz="2400" dirty="0"/>
              <a:t>的树有最佳深度</a:t>
            </a:r>
            <a:endParaRPr lang="en-US" altLang="zh-CN" sz="2400" dirty="0"/>
          </a:p>
          <a:p>
            <a:r>
              <a:rPr lang="zh-CN" altLang="en-US" sz="2400" dirty="0"/>
              <a:t>太深太浅效果都会差一些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8237AE-08EF-46D6-B8CC-28F51D36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97" y="1508336"/>
            <a:ext cx="5526094" cy="51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4FBF4-8976-4551-930F-F08B2876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梯度提升树的子样本正则化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B112A-1FBC-4D88-8C38-CBA78D3C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可以在一半样本上进行提升</a:t>
            </a:r>
            <a:endParaRPr lang="en-US" altLang="zh-CN" sz="2400" dirty="0"/>
          </a:p>
          <a:p>
            <a:r>
              <a:rPr lang="zh-CN" altLang="en-US" sz="2400" dirty="0"/>
              <a:t>类似随机森林的</a:t>
            </a:r>
            <a:r>
              <a:rPr lang="en-US" altLang="zh-CN" sz="2400" dirty="0"/>
              <a:t>bagging</a:t>
            </a:r>
          </a:p>
          <a:p>
            <a:r>
              <a:rPr lang="zh-CN" altLang="en-US" sz="2400" dirty="0"/>
              <a:t>有时效果会好些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D64CA-19E1-490B-8D4D-EB3AF30B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276" y="2160589"/>
            <a:ext cx="5343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6ABFF-510C-4507-B372-7EC9A5F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梯度提升树的极限化正则化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6A781-B198-4808-A194-9D78E81C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类似随机森林的改进版</a:t>
            </a:r>
            <a:r>
              <a:rPr lang="en-US" altLang="zh-CN" sz="2400" dirty="0" err="1"/>
              <a:t>ExtraTrees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变量切点也是预设的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提高算法速度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适当的预设切点数可以提高准确度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61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D2ED-7BFD-4EFB-A2EE-832D3766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提升树是现成的机器学习方法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6D669A-0D86-4DB5-919A-3BBE2D4B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0297"/>
            <a:ext cx="55054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3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EC0E0-9497-4AB4-9DFC-FD064F9D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可以提升各种简单非线性模型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F801C-FEB8-4D28-A7FF-EA331B2C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Boosting Bits</a:t>
            </a:r>
          </a:p>
          <a:p>
            <a:pPr lvl="1"/>
            <a:r>
              <a:rPr lang="en-US" altLang="zh-CN" sz="2000" dirty="0"/>
              <a:t>F(x)=</a:t>
            </a:r>
            <a:r>
              <a:rPr lang="en-US" altLang="zh-CN" sz="2000" dirty="0" err="1"/>
              <a:t>wx+b</a:t>
            </a:r>
            <a:r>
              <a:rPr lang="en-US" altLang="zh-CN" sz="2000" dirty="0"/>
              <a:t>&gt;T</a:t>
            </a:r>
          </a:p>
          <a:p>
            <a:pPr lvl="1"/>
            <a:r>
              <a:rPr lang="zh-CN" altLang="en-US" sz="2000" dirty="0"/>
              <a:t>类似树桩，但是是倾斜的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en-US" altLang="zh-CN" sz="2400" dirty="0"/>
              <a:t>Boosting Histogram</a:t>
            </a:r>
          </a:p>
          <a:p>
            <a:pPr lvl="1"/>
            <a:r>
              <a:rPr lang="zh-CN" altLang="en-US" sz="2000" dirty="0"/>
              <a:t>原创研究成果</a:t>
            </a:r>
            <a:endParaRPr lang="en-US" altLang="zh-CN" sz="2000" dirty="0"/>
          </a:p>
          <a:p>
            <a:pPr lvl="1"/>
            <a:r>
              <a:rPr lang="zh-CN" altLang="en-US" sz="2000" dirty="0"/>
              <a:t>准确度非常高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2669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4296E-F4D6-4D66-BB38-5767710A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 Histogram</a:t>
            </a:r>
            <a:r>
              <a:rPr lang="zh-CN" altLang="en-US" dirty="0"/>
              <a:t>（王一）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697BC-8B64-4A53-A406-6894E0E9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高维直方图：</a:t>
            </a:r>
            <a:endParaRPr lang="en-US" altLang="zh-CN" sz="2000" dirty="0"/>
          </a:p>
          <a:p>
            <a:r>
              <a:rPr lang="en-US" altLang="zh-CN" sz="2000" dirty="0"/>
              <a:t>X1&gt;t1 | X2&gt;t2 | X3&gt;t3</a:t>
            </a:r>
          </a:p>
          <a:p>
            <a:r>
              <a:rPr lang="zh-CN" altLang="en-US" sz="2000" dirty="0"/>
              <a:t>构成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</a:t>
            </a:r>
            <a:r>
              <a:rPr lang="zh-CN" altLang="en-US" sz="2000" dirty="0"/>
              <a:t>个</a:t>
            </a:r>
            <a:r>
              <a:rPr lang="en-US" altLang="zh-CN" sz="2000" dirty="0"/>
              <a:t>bin</a:t>
            </a:r>
          </a:p>
          <a:p>
            <a:r>
              <a:rPr lang="zh-CN" altLang="en-US" sz="2000" dirty="0"/>
              <a:t>在每个</a:t>
            </a:r>
            <a:r>
              <a:rPr lang="en-US" altLang="zh-CN" sz="2000" dirty="0"/>
              <a:t>bin</a:t>
            </a:r>
            <a:r>
              <a:rPr lang="zh-CN" altLang="en-US" sz="2000" dirty="0"/>
              <a:t>里计算</a:t>
            </a:r>
            <a:r>
              <a:rPr lang="en-US" altLang="zh-CN" sz="2000" dirty="0"/>
              <a:t>Y</a:t>
            </a:r>
            <a:r>
              <a:rPr lang="zh-CN" altLang="en-US" sz="2000" dirty="0"/>
              <a:t>的均值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boosting</a:t>
            </a:r>
            <a:r>
              <a:rPr lang="zh-CN" altLang="en-US" sz="2000" dirty="0"/>
              <a:t>提升高维直方图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13BE56-CB3D-4B94-89A6-668C1308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047875"/>
            <a:ext cx="3886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E5DB3-6672-4088-B4F2-15BF155B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xgboost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DE333-CC9C-42FC-B33F-88F2D7C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陈天奇开发</a:t>
            </a:r>
            <a:endParaRPr lang="en-US" altLang="zh-CN" sz="2400" dirty="0"/>
          </a:p>
          <a:p>
            <a:r>
              <a:rPr lang="zh-CN" altLang="en-US" sz="2400" dirty="0"/>
              <a:t>目前最流行的机器学习方法</a:t>
            </a:r>
            <a:endParaRPr lang="en-US" altLang="zh-CN" sz="2400" dirty="0"/>
          </a:p>
          <a:p>
            <a:r>
              <a:rPr lang="zh-CN" altLang="en-US" sz="2400" dirty="0"/>
              <a:t>速度快，可并行</a:t>
            </a:r>
            <a:endParaRPr lang="en-US" altLang="zh-CN" sz="2400" dirty="0"/>
          </a:p>
          <a:p>
            <a:r>
              <a:rPr lang="zh-CN" altLang="en-US" sz="2400" dirty="0"/>
              <a:t>赢得大量比赛</a:t>
            </a:r>
            <a:endParaRPr lang="en-US" altLang="zh-CN" sz="2400" dirty="0"/>
          </a:p>
          <a:p>
            <a:r>
              <a:rPr lang="zh-CN" altLang="en-US" sz="2400" dirty="0"/>
              <a:t>准确度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UltraForest</a:t>
            </a:r>
            <a:r>
              <a:rPr lang="zh-CN" altLang="en-US" sz="2400" dirty="0"/>
              <a:t>和</a:t>
            </a:r>
            <a:r>
              <a:rPr lang="en-US" altLang="zh-CN" sz="2400" dirty="0"/>
              <a:t>Boost Histogram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29F7DC-9ABF-46BC-987B-056D656CF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45" y="1930400"/>
            <a:ext cx="3098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4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15907-9173-4C08-90E4-8DC65C7D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/>
              <a:t>boosting</a:t>
            </a:r>
            <a:r>
              <a:rPr lang="zh-CN" altLang="en-US" dirty="0"/>
              <a:t>新软件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7274A-FA93-4FA2-B580-36C2BA0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微软：</a:t>
            </a:r>
            <a:r>
              <a:rPr lang="en-US" altLang="zh-CN" sz="2400" dirty="0" err="1"/>
              <a:t>LightGBM</a:t>
            </a:r>
            <a:endParaRPr lang="en-US" altLang="zh-CN" sz="2400" dirty="0"/>
          </a:p>
          <a:p>
            <a:pPr lvl="1"/>
            <a:r>
              <a:rPr lang="zh-CN" altLang="en-US" sz="2200" dirty="0"/>
              <a:t>更快更轻量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en-US" altLang="zh-CN" sz="2400" dirty="0"/>
              <a:t>Yandex: </a:t>
            </a:r>
            <a:r>
              <a:rPr lang="en-US" altLang="zh-CN" sz="2400" dirty="0" err="1"/>
              <a:t>CatBoost</a:t>
            </a:r>
            <a:endParaRPr lang="en-US" altLang="zh-CN" sz="2400" dirty="0"/>
          </a:p>
          <a:p>
            <a:pPr lvl="1"/>
            <a:r>
              <a:rPr lang="zh-CN" altLang="en-US" sz="2000" dirty="0"/>
              <a:t>针对分类变量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FCC502-E82D-4A1D-BCE8-2C7EE421F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54" y="3229772"/>
            <a:ext cx="6498866" cy="33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2DBE-AC52-4B4C-A4D4-FF8058AE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方差与偏差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675241-94C7-4974-A7BD-F313237A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1958716"/>
            <a:ext cx="6305383" cy="4802201"/>
          </a:xfrm>
        </p:spPr>
      </p:pic>
    </p:spTree>
    <p:extLst>
      <p:ext uri="{BB962C8B-B14F-4D97-AF65-F5344CB8AC3E}">
        <p14:creationId xmlns:p14="http://schemas.microsoft.com/office/powerpoint/2010/main" val="24229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2435E-CF13-4B38-9C56-CE8F16E3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9B082-F983-4B7B-82A7-812904A1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234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36629-FA18-40BA-811F-FA301DA3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r>
              <a:rPr lang="zh-CN" altLang="en-US" dirty="0"/>
              <a:t>可以降低偏差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D6E9B-0848-4B9F-86FE-E533B863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随机森林通过</a:t>
            </a:r>
            <a:r>
              <a:rPr lang="en-US" altLang="zh-CN" sz="2400" dirty="0"/>
              <a:t>bagging</a:t>
            </a:r>
            <a:r>
              <a:rPr lang="zh-CN" altLang="en-US" sz="2400" dirty="0"/>
              <a:t>降低决策树的方差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Boosting</a:t>
            </a:r>
            <a:r>
              <a:rPr lang="zh-CN" altLang="en-US" sz="2400" dirty="0"/>
              <a:t>主要目的是降低模型的偏差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通过正则化，</a:t>
            </a:r>
            <a:r>
              <a:rPr lang="en-US" altLang="zh-CN" sz="2400" dirty="0"/>
              <a:t>boosting</a:t>
            </a:r>
            <a:r>
              <a:rPr lang="zh-CN" altLang="en-US" sz="2400" dirty="0"/>
              <a:t>也能降低方差</a:t>
            </a:r>
          </a:p>
        </p:txBody>
      </p:sp>
    </p:spTree>
    <p:extLst>
      <p:ext uri="{BB962C8B-B14F-4D97-AF65-F5344CB8AC3E}">
        <p14:creationId xmlns:p14="http://schemas.microsoft.com/office/powerpoint/2010/main" val="261160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21A9F-865B-4338-AC84-E442A7C7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残差再学习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B4BAE-9DB8-453D-AB9D-5526643A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Y=f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		</a:t>
            </a:r>
            <a:r>
              <a:rPr lang="zh-CN" altLang="en-US" sz="2400" dirty="0"/>
              <a:t>简单模型</a:t>
            </a:r>
            <a:endParaRPr lang="en-US" altLang="zh-CN" sz="2400" dirty="0"/>
          </a:p>
          <a:p>
            <a:r>
              <a:rPr lang="en-US" altLang="zh-CN" sz="2400" dirty="0"/>
              <a:t>Y’=Y-f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		</a:t>
            </a:r>
            <a:r>
              <a:rPr lang="zh-CN" altLang="en-US" sz="2400" dirty="0"/>
              <a:t>残差</a:t>
            </a:r>
            <a:endParaRPr lang="en-US" altLang="zh-CN" sz="2400" dirty="0"/>
          </a:p>
          <a:p>
            <a:r>
              <a:rPr lang="en-US" altLang="zh-CN" sz="2400" dirty="0"/>
              <a:t>Y’=f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		</a:t>
            </a:r>
            <a:r>
              <a:rPr lang="zh-CN" altLang="en-US" sz="2400" dirty="0"/>
              <a:t>残差再学习</a:t>
            </a:r>
            <a:endParaRPr lang="en-US" altLang="zh-CN" sz="2400" dirty="0"/>
          </a:p>
          <a:p>
            <a:r>
              <a:rPr lang="en-US" altLang="zh-CN" sz="2400" dirty="0"/>
              <a:t>Y’’=Y’- 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	</a:t>
            </a:r>
            <a:r>
              <a:rPr lang="zh-CN" altLang="en-US" sz="2400" dirty="0"/>
              <a:t>残差的残差</a:t>
            </a:r>
            <a:endParaRPr lang="en-US" altLang="zh-CN" sz="2400" dirty="0"/>
          </a:p>
          <a:p>
            <a:r>
              <a:rPr lang="en-US" altLang="zh-CN" sz="2400" dirty="0"/>
              <a:t>Y’’= f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(x)		</a:t>
            </a:r>
            <a:r>
              <a:rPr lang="zh-CN" altLang="en-US" sz="2400" dirty="0"/>
              <a:t>残差再学习</a:t>
            </a:r>
            <a:endParaRPr lang="en-US" altLang="zh-CN" sz="2400" dirty="0"/>
          </a:p>
          <a:p>
            <a:r>
              <a:rPr lang="zh-CN" altLang="en-US" sz="2400" dirty="0"/>
              <a:t>。。。</a:t>
            </a:r>
            <a:endParaRPr lang="en-US" altLang="zh-CN" sz="2400" dirty="0"/>
          </a:p>
          <a:p>
            <a:r>
              <a:rPr lang="zh-CN" altLang="en-US" sz="2400" dirty="0"/>
              <a:t>最终 </a:t>
            </a:r>
            <a:r>
              <a:rPr lang="en-US" altLang="zh-CN" sz="2400" dirty="0"/>
              <a:t>Y= 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(x)+ 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(x)+ f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(x)…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这种朴素的概念就称为</a:t>
            </a:r>
            <a:r>
              <a:rPr lang="en-US" altLang="zh-CN" sz="2400" dirty="0">
                <a:solidFill>
                  <a:srgbClr val="FF0000"/>
                </a:solidFill>
              </a:rPr>
              <a:t>boosting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3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FF974-29F0-4D42-AE4A-3BD45F4D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梯度提升</a:t>
            </a:r>
            <a:r>
              <a:rPr lang="en-US" altLang="zh-CN" dirty="0"/>
              <a:t>(Gradient Boosting)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FFCBC-4F26-49FF-ADE3-C738F3E6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对于非线性损失函数，单纯的学习残差有点不合适。</a:t>
            </a:r>
            <a:endParaRPr lang="en-US" altLang="zh-CN" sz="2400" dirty="0"/>
          </a:p>
          <a:p>
            <a:r>
              <a:rPr lang="zh-CN" altLang="en-US" sz="2400" dirty="0"/>
              <a:t>我们学习损失函数的梯度</a:t>
            </a:r>
            <a:r>
              <a:rPr lang="en-US" altLang="zh-CN" sz="2400" dirty="0"/>
              <a:t>(</a:t>
            </a:r>
            <a:r>
              <a:rPr lang="zh-CN" altLang="en-US" sz="2400" dirty="0"/>
              <a:t>导数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-Loss(Y,0)’=f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</a:t>
            </a:r>
          </a:p>
          <a:p>
            <a:r>
              <a:rPr lang="en-US" altLang="zh-CN" sz="2400" dirty="0"/>
              <a:t>-Loss(Y, 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(x))’=f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</a:t>
            </a:r>
          </a:p>
          <a:p>
            <a:r>
              <a:rPr lang="en-US" altLang="zh-CN" sz="2400" dirty="0"/>
              <a:t>-Loss(Y, 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(x)+f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(x))’=f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(x)</a:t>
            </a:r>
          </a:p>
          <a:p>
            <a:r>
              <a:rPr lang="zh-CN" altLang="en-US" sz="2400" dirty="0"/>
              <a:t>。。。</a:t>
            </a:r>
            <a:endParaRPr lang="en-US" altLang="zh-CN" sz="2400" dirty="0"/>
          </a:p>
          <a:p>
            <a:r>
              <a:rPr lang="zh-CN" altLang="en-US" sz="2400" dirty="0"/>
              <a:t>最后损失函数就最小化了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16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8CA82-0664-4940-AF62-E7CD9A8A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常见损失函数的负梯度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C34395-EFB5-4D3B-9677-D08A1827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489762" cy="35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9A291-EAC1-4D2F-B6DA-7BD1DE39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r>
              <a:rPr lang="zh-CN" altLang="en-US" dirty="0"/>
              <a:t>可以用于增强简单模型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DD8B64-CCDA-43A2-A835-69BB5B131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0374"/>
            <a:ext cx="3971954" cy="143321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07C57D-B676-4ACA-8464-712E06192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2" y="2264713"/>
            <a:ext cx="4514850" cy="3409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16FB91-EBFD-47D9-A42E-31171010E89D}"/>
              </a:ext>
            </a:extLst>
          </p:cNvPr>
          <p:cNvSpPr txBox="1"/>
          <p:nvPr/>
        </p:nvSpPr>
        <p:spPr>
          <a:xfrm>
            <a:off x="1013944" y="4643562"/>
            <a:ext cx="293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Decision Stump </a:t>
            </a:r>
            <a:r>
              <a:rPr lang="zh-CN" altLang="en-US" dirty="0"/>
              <a:t>决策树桩</a:t>
            </a:r>
          </a:p>
        </p:txBody>
      </p:sp>
    </p:spTree>
    <p:extLst>
      <p:ext uri="{BB962C8B-B14F-4D97-AF65-F5344CB8AC3E}">
        <p14:creationId xmlns:p14="http://schemas.microsoft.com/office/powerpoint/2010/main" val="349875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55974-449A-4EC9-BF6B-1C50B7AF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提升法可以把简单的树桩变成精确的模型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691479-BE78-4785-BDCB-7B217CCE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4627"/>
            <a:ext cx="4870257" cy="4648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769182-6213-46C2-999B-9439CCEBF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91" y="2869830"/>
            <a:ext cx="3810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2128-A50B-4ECB-8981-AB4CB315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把树桩改成树以后效果就更好了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CDE83-1E82-49D8-B6D6-F4DBD8CD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Y=T1(x)+T2(x)+T3(x)…</a:t>
            </a:r>
          </a:p>
          <a:p>
            <a:r>
              <a:rPr lang="zh-CN" altLang="en-US" sz="2400" dirty="0"/>
              <a:t>每次学习之前的残差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F0FAD-AD0A-4BFC-BECD-3ED25A26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78" y="1494346"/>
            <a:ext cx="5451818" cy="52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2867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458</Words>
  <Application>Microsoft Office PowerPoint</Application>
  <PresentationFormat>宽屏</PresentationFormat>
  <Paragraphs>92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方正姚体</vt:lpstr>
      <vt:lpstr>华文新魏</vt:lpstr>
      <vt:lpstr>Arial</vt:lpstr>
      <vt:lpstr>Trebuchet MS</vt:lpstr>
      <vt:lpstr>Wingdings 3</vt:lpstr>
      <vt:lpstr>平面</vt:lpstr>
      <vt:lpstr>提升树</vt:lpstr>
      <vt:lpstr>方差与偏差</vt:lpstr>
      <vt:lpstr>Boosting可以降低偏差</vt:lpstr>
      <vt:lpstr>残差再学习</vt:lpstr>
      <vt:lpstr>梯度提升(Gradient Boosting)</vt:lpstr>
      <vt:lpstr>常见损失函数的负梯度</vt:lpstr>
      <vt:lpstr>Boosting可以用于增强简单模型</vt:lpstr>
      <vt:lpstr>提升法可以把简单的树桩变成精确的模型</vt:lpstr>
      <vt:lpstr>把树桩改成树以后效果就更好了</vt:lpstr>
      <vt:lpstr>梯度提升的收缩正则化</vt:lpstr>
      <vt:lpstr>梯度提升的收缩正则化</vt:lpstr>
      <vt:lpstr>梯度提升树的深度正则化</vt:lpstr>
      <vt:lpstr>梯度提升树的子样本正则化</vt:lpstr>
      <vt:lpstr>梯度提升树的极限化正则化</vt:lpstr>
      <vt:lpstr>提升树是现成的机器学习方法</vt:lpstr>
      <vt:lpstr>可以提升各种简单非线性模型</vt:lpstr>
      <vt:lpstr>Boosting Histogram（王一）</vt:lpstr>
      <vt:lpstr>xgboost</vt:lpstr>
      <vt:lpstr>其他boosting新软件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提升树</dc:title>
  <dc:creator>Administrator</dc:creator>
  <cp:lastModifiedBy>Administrator</cp:lastModifiedBy>
  <cp:revision>41</cp:revision>
  <dcterms:created xsi:type="dcterms:W3CDTF">2019-11-23T02:20:30Z</dcterms:created>
  <dcterms:modified xsi:type="dcterms:W3CDTF">2019-11-23T03:51:53Z</dcterms:modified>
</cp:coreProperties>
</file>