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D168-4CC7-468C-8332-9AAE10D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机器人是工业文明的梦</a:t>
            </a:r>
            <a:br>
              <a:rPr lang="en-US" altLang="zh-CN"/>
            </a:br>
            <a:r>
              <a:rPr lang="zh-CN" altLang="en-US"/>
              <a:t>人工智能是后工业文明的梦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35C395-013B-4CA2-9540-6140E99F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4" y="2437606"/>
            <a:ext cx="4508500" cy="33274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E97CB2-1BEF-4C0A-9F65-43AA4FC8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91" y="2379413"/>
            <a:ext cx="6400800" cy="36004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8A6FE75-F329-4921-A394-71DE0FB27FC0}"/>
              </a:ext>
            </a:extLst>
          </p:cNvPr>
          <p:cNvSpPr/>
          <p:nvPr/>
        </p:nvSpPr>
        <p:spPr>
          <a:xfrm>
            <a:off x="4837471" y="3755923"/>
            <a:ext cx="589936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8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5387-140F-48D5-BA99-FB53923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以人工智能为代表的第四次工业革命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8BB679-320F-4A7C-9E5F-C2613D0D6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3" y="3088753"/>
            <a:ext cx="7061200" cy="37338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11F8A-2FF8-433D-B9AA-965BB241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" y="1421115"/>
            <a:ext cx="6102888" cy="3881437"/>
          </a:xfrm>
        </p:spPr>
      </p:pic>
    </p:spTree>
    <p:extLst>
      <p:ext uri="{BB962C8B-B14F-4D97-AF65-F5344CB8AC3E}">
        <p14:creationId xmlns:p14="http://schemas.microsoft.com/office/powerpoint/2010/main" val="60022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E884-91D1-4FE2-ABAA-AEE3466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工业革命，浩浩汤汤，顺之者昌，逆之者亡。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8ADF8-0B17-4DC9-BA9F-3835B50E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" y="3271468"/>
            <a:ext cx="7810500" cy="35433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C2C19D-B290-4CBE-A634-0A905C8C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0" y="1945903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08368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高中和本科数学不要丢掉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充分掌握一门编程语言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打好统计学基础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学一点机器学习理念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听说一点</a:t>
            </a:r>
            <a:r>
              <a:rPr lang="en-US" altLang="zh-CN" sz="2400"/>
              <a:t>AI</a:t>
            </a:r>
            <a:r>
              <a:rPr lang="zh-CN" altLang="en-US" sz="2400"/>
              <a:t>知识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B379-6CAB-4B71-BAFA-3096B06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FF8DC-DD02-4041-A207-5DF1BD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入门性质，求浅求易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重视操作，一半时间上机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点拨理念，处处留个念想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5389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604B-D581-4308-832C-86001C99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73EB8-F441-4F0E-B960-1F515E9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自带笔记本电脑听课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考试成绩权重：</a:t>
            </a:r>
            <a:endParaRPr lang="en-US" altLang="zh-CN" sz="2200"/>
          </a:p>
          <a:p>
            <a:pPr lvl="1"/>
            <a:r>
              <a:rPr lang="zh-CN" altLang="en-US" sz="2200"/>
              <a:t>上课出勤：</a:t>
            </a:r>
            <a:r>
              <a:rPr lang="en-US" altLang="zh-CN" sz="2200"/>
              <a:t>50%</a:t>
            </a:r>
          </a:p>
          <a:p>
            <a:pPr lvl="1"/>
            <a:r>
              <a:rPr lang="zh-CN" altLang="en-US" sz="2200"/>
              <a:t>课堂活跃：</a:t>
            </a:r>
            <a:r>
              <a:rPr lang="en-US" altLang="zh-CN" sz="2200"/>
              <a:t>20%</a:t>
            </a:r>
          </a:p>
          <a:p>
            <a:pPr lvl="1"/>
            <a:r>
              <a:rPr lang="zh-CN" altLang="en-US" sz="2200"/>
              <a:t>期末考试：</a:t>
            </a:r>
            <a:r>
              <a:rPr lang="en-US" altLang="zh-CN" sz="2200"/>
              <a:t>30%</a:t>
            </a:r>
          </a:p>
          <a:p>
            <a:pPr lvl="1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20069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1AA7-CBFC-49A8-A3C9-BF1B7698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上课老师介绍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42953-084C-4015-B109-A81AF05B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姚音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黄强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陆晨琪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2681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/>
              <a:t>AI</a:t>
            </a:r>
            <a:r>
              <a:rPr lang="zh-CN" altLang="en-US" sz="2200"/>
              <a:t>既是人类的梦想，也是现实中工业革命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生物医学中的需求越来越大，体现为 </a:t>
            </a:r>
            <a:r>
              <a:rPr lang="en-US" altLang="zh-CN" sz="2200"/>
              <a:t>AI x</a:t>
            </a:r>
          </a:p>
          <a:p>
            <a:endParaRPr lang="en-US" altLang="zh-CN" sz="2200"/>
          </a:p>
          <a:p>
            <a:r>
              <a:rPr lang="zh-CN" altLang="en-US" sz="2200"/>
              <a:t>生物</a:t>
            </a:r>
            <a:r>
              <a:rPr lang="en-US" altLang="zh-CN" sz="2200"/>
              <a:t>+</a:t>
            </a:r>
            <a:r>
              <a:rPr lang="zh-CN" altLang="en-US" sz="2200"/>
              <a:t>统计</a:t>
            </a:r>
            <a:r>
              <a:rPr lang="en-US" altLang="zh-CN" sz="2200"/>
              <a:t>+</a:t>
            </a:r>
            <a:r>
              <a:rPr lang="zh-CN" altLang="en-US" sz="2200"/>
              <a:t>计算机的复合型人才是未来的竞争要求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2EB4-8CB7-446F-A66F-D38712D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“人不是因为伟大才善梦，而是因为善梦才伟大”</a:t>
            </a:r>
            <a:br>
              <a:rPr lang="en-US" altLang="zh-CN" sz="2800"/>
            </a:br>
            <a:r>
              <a:rPr lang="zh-CN" altLang="en-US" sz="2800"/>
              <a:t>－－钟扬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E781C5C-B259-43DA-B840-39917257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2" y="1826892"/>
            <a:ext cx="5785714" cy="451285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7379C-BD81-488A-98B1-C7D51E292444}"/>
              </a:ext>
            </a:extLst>
          </p:cNvPr>
          <p:cNvSpPr txBox="1"/>
          <p:nvPr/>
        </p:nvSpPr>
        <p:spPr>
          <a:xfrm>
            <a:off x="53442" y="1846837"/>
            <a:ext cx="62675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</a:rPr>
              <a:t>高考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zh-CN" altLang="en-US" sz="2800"/>
              <a:t>我：想去中科大学机器人。</a:t>
            </a:r>
            <a:endParaRPr lang="en-US" altLang="zh-CN" sz="2800"/>
          </a:p>
          <a:p>
            <a:r>
              <a:rPr lang="zh-CN" altLang="en-US" sz="2800"/>
              <a:t>父亲：二十一世纪是生物的世纪。。。</a:t>
            </a:r>
            <a:endParaRPr lang="en-US" altLang="zh-CN" sz="2800"/>
          </a:p>
          <a:p>
            <a:r>
              <a:rPr lang="zh-CN" altLang="en-US" sz="2800">
                <a:solidFill>
                  <a:srgbClr val="00B0F0"/>
                </a:solidFill>
              </a:rPr>
              <a:t>二十年历程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zh-CN" altLang="en-US" sz="2800"/>
              <a:t>父亲是对的：不念生物不上科学正轨。当年</a:t>
            </a:r>
            <a:r>
              <a:rPr lang="en-US" altLang="zh-CN" sz="2800"/>
              <a:t>AI</a:t>
            </a:r>
            <a:r>
              <a:rPr lang="zh-CN" altLang="en-US" sz="2800"/>
              <a:t>还没上正轨，入坑即死坑。</a:t>
            </a:r>
            <a:endParaRPr lang="en-US" altLang="zh-CN" sz="2800"/>
          </a:p>
          <a:p>
            <a:r>
              <a:rPr lang="zh-CN" altLang="en-US" sz="2800"/>
              <a:t>我也是对的：人工智能是未来的大势所趋，体现为工业革命。</a:t>
            </a:r>
            <a:endParaRPr lang="en-US" altLang="zh-CN" sz="2800"/>
          </a:p>
          <a:p>
            <a:r>
              <a:rPr lang="zh-CN" altLang="en-US" sz="2800">
                <a:solidFill>
                  <a:srgbClr val="C00000"/>
                </a:solidFill>
              </a:rPr>
              <a:t>生命科学是所有科技发力的对象，</a:t>
            </a:r>
            <a:endParaRPr lang="en-US" altLang="zh-CN" sz="2800">
              <a:solidFill>
                <a:srgbClr val="C00000"/>
              </a:solidFill>
            </a:endParaRPr>
          </a:p>
          <a:p>
            <a:r>
              <a:rPr lang="zh-CN" altLang="en-US" sz="2800">
                <a:solidFill>
                  <a:srgbClr val="C00000"/>
                </a:solidFill>
              </a:rPr>
              <a:t>人工智能是对所有领域发力武器。</a:t>
            </a:r>
            <a:endParaRPr lang="en-US" altLang="zh-CN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AC5B-DF2F-40CE-B553-A569611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8037"/>
            <a:ext cx="8596668" cy="1320800"/>
          </a:xfrm>
        </p:spPr>
        <p:txBody>
          <a:bodyPr/>
          <a:lstStyle/>
          <a:p>
            <a:r>
              <a:rPr lang="zh-CN" altLang="en-US"/>
              <a:t>论文投稿推荐和</a:t>
            </a:r>
            <a:r>
              <a:rPr lang="en-US" altLang="zh-CN"/>
              <a:t>Chinglish</a:t>
            </a:r>
            <a:r>
              <a:rPr lang="zh-CN" altLang="en-US"/>
              <a:t>检出</a:t>
            </a:r>
            <a:br>
              <a:rPr lang="en-US" altLang="zh-CN"/>
            </a:br>
            <a:r>
              <a:rPr lang="en-US" altLang="zh-CN"/>
              <a:t>www.drwang.top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AB18-8266-4276-A343-5653159A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AD2E6-55CC-412E-8FB6-48E61ECA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" y="169362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3D16-E0CC-4DB4-814F-FF0FD598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小一机器人健康点评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7832C-9964-4068-84A7-715D030B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6BCCC-B85E-4AE4-83DD-4048CF6A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8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0C2A-D4A6-42B7-9BEF-5373C9E9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基于电子病历的</a:t>
            </a:r>
            <a:r>
              <a:rPr lang="en-US" altLang="zh-CN"/>
              <a:t>AI</a:t>
            </a:r>
            <a:r>
              <a:rPr lang="zh-CN" altLang="en-US"/>
              <a:t>诊断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7E609-C035-460B-869C-4E22AC5D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" y="1986119"/>
            <a:ext cx="7315200" cy="41148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ED76E10-EAD1-49A9-ADEC-79F972629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28" y="2740689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67207844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285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课程理念</vt:lpstr>
      <vt:lpstr>课程要求</vt:lpstr>
      <vt:lpstr>上课老师介绍</vt:lpstr>
      <vt:lpstr>为什么生物医学背景要学习机器学习？</vt:lpstr>
      <vt:lpstr>“人不是因为伟大才善梦，而是因为善梦才伟大” －－钟扬</vt:lpstr>
      <vt:lpstr>论文投稿推荐和Chinglish检出 www.drwang.top</vt:lpstr>
      <vt:lpstr>小一机器人健康点评</vt:lpstr>
      <vt:lpstr>基于电子病历的AI诊断</vt:lpstr>
      <vt:lpstr>机器人是工业文明的梦 人工智能是后工业文明的梦</vt:lpstr>
      <vt:lpstr>以人工智能为代表的第四次工业革命</vt:lpstr>
      <vt:lpstr>工业革命，浩浩汤汤，顺之者昌，逆之者亡。</vt:lpstr>
      <vt:lpstr>如何在生物医学背景下学习机器学习？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wangyi</cp:lastModifiedBy>
  <cp:revision>62</cp:revision>
  <dcterms:created xsi:type="dcterms:W3CDTF">2019-08-21T00:37:31Z</dcterms:created>
  <dcterms:modified xsi:type="dcterms:W3CDTF">2019-08-22T00:30:41Z</dcterms:modified>
</cp:coreProperties>
</file>