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19"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9481AE-0B4F-441A-8BE3-287A115D1599}" v="467" dt="2025-05-04T19:38:56.737"/>
    <p1510:client id="{B29F10C1-BDF3-4ABD-B551-10BAB26A21CA}" v="35" dt="2025-05-04T18:48:21.925"/>
  </p1510:revLst>
</p1510:revInfo>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2CAB1C-0AA1-4053-A726-215D175850A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59F6F74-5F3D-4C2B-8AC5-73761B2FB2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306CAD-01BF-4A36-89A1-76183660094C}" type="datetimeFigureOut">
              <a:rPr lang="en-US" smtClean="0"/>
              <a:t>6/9/2025</a:t>
            </a:fld>
            <a:endParaRPr lang="en-US" dirty="0"/>
          </a:p>
        </p:txBody>
      </p:sp>
      <p:sp>
        <p:nvSpPr>
          <p:cNvPr id="4" name="Footer Placeholder 3">
            <a:extLst>
              <a:ext uri="{FF2B5EF4-FFF2-40B4-BE49-F238E27FC236}">
                <a16:creationId xmlns:a16="http://schemas.microsoft.com/office/drawing/2014/main" id="{4D3774BE-A649-46E3-849C-B7115F8772E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EE0E8BA-5F10-4BE9-B74D-7AA6E4180C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BFECE9-3899-402D-9557-B34889DA2FFF}" type="slidenum">
              <a:rPr lang="en-US" smtClean="0"/>
              <a:t>‹N°›</a:t>
            </a:fld>
            <a:endParaRPr lang="en-US" dirty="0"/>
          </a:p>
        </p:txBody>
      </p:sp>
    </p:spTree>
    <p:extLst>
      <p:ext uri="{BB962C8B-B14F-4D97-AF65-F5344CB8AC3E}">
        <p14:creationId xmlns:p14="http://schemas.microsoft.com/office/powerpoint/2010/main" val="39375944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B3ADA9-1F11-4760-8ADD-071EFA0A529A}" type="datetimeFigureOut">
              <a:rPr lang="en-US" smtClean="0"/>
              <a:t>6/9/2025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3784F3-2271-4F8D-A0BC-8F40E6849FE5}" type="slidenum">
              <a:rPr lang="en-US" smtClean="0"/>
              <a:t>‹N°›</a:t>
            </a:fld>
            <a:endParaRPr lang="en-US" dirty="0"/>
          </a:p>
        </p:txBody>
      </p:sp>
    </p:spTree>
    <p:extLst>
      <p:ext uri="{BB962C8B-B14F-4D97-AF65-F5344CB8AC3E}">
        <p14:creationId xmlns:p14="http://schemas.microsoft.com/office/powerpoint/2010/main" val="1341245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 </a:t>
            </a:r>
            <a:r>
              <a:rPr lang="en-US" dirty="0" err="1"/>
              <a:t>existe</a:t>
            </a:r>
            <a:r>
              <a:rPr lang="en-US" dirty="0"/>
              <a:t> deux types de </a:t>
            </a:r>
            <a:r>
              <a:rPr lang="en-US" dirty="0" err="1"/>
              <a:t>personnes</a:t>
            </a:r>
            <a:r>
              <a:rPr lang="en-US" dirty="0"/>
              <a:t> dans le monde numérique : </a:t>
            </a:r>
            <a:r>
              <a:rPr lang="en-US" dirty="0" err="1"/>
              <a:t>ceux</a:t>
            </a:r>
            <a:r>
              <a:rPr lang="en-US" dirty="0"/>
              <a:t> qui </a:t>
            </a:r>
            <a:r>
              <a:rPr lang="en-US" dirty="0" err="1"/>
              <a:t>suivent</a:t>
            </a:r>
            <a:r>
              <a:rPr lang="en-US" dirty="0"/>
              <a:t> les </a:t>
            </a:r>
            <a:r>
              <a:rPr lang="en-US" dirty="0" err="1"/>
              <a:t>règles</a:t>
            </a:r>
            <a:r>
              <a:rPr lang="en-US" dirty="0"/>
              <a:t>, </a:t>
            </a:r>
            <a:r>
              <a:rPr lang="en-US" dirty="0" err="1"/>
              <a:t>en</a:t>
            </a:r>
            <a:r>
              <a:rPr lang="en-US" dirty="0"/>
              <a:t> </a:t>
            </a:r>
            <a:r>
              <a:rPr lang="en-US" dirty="0" err="1"/>
              <a:t>utilisant</a:t>
            </a:r>
            <a:r>
              <a:rPr lang="en-US" dirty="0"/>
              <a:t> des API </a:t>
            </a:r>
            <a:r>
              <a:rPr lang="en-US" dirty="0" err="1"/>
              <a:t>officielles</a:t>
            </a:r>
            <a:r>
              <a:rPr lang="en-US" dirty="0"/>
              <a:t>, et les </a:t>
            </a:r>
            <a:r>
              <a:rPr lang="en-US" dirty="0" err="1"/>
              <a:t>autres</a:t>
            </a:r>
            <a:r>
              <a:rPr lang="en-US" dirty="0"/>
              <a:t>, les scrapers... Les </a:t>
            </a:r>
            <a:r>
              <a:rPr lang="en-US" dirty="0" err="1"/>
              <a:t>rebelles</a:t>
            </a:r>
            <a:r>
              <a:rPr lang="en-US" dirty="0"/>
              <a:t> du web. </a:t>
            </a:r>
            <a:r>
              <a:rPr lang="en-US" dirty="0" err="1"/>
              <a:t>Ces</a:t>
            </a:r>
            <a:r>
              <a:rPr lang="en-US" dirty="0"/>
              <a:t> </a:t>
            </a:r>
            <a:r>
              <a:rPr lang="en-US" dirty="0" err="1"/>
              <a:t>derniers</a:t>
            </a:r>
            <a:r>
              <a:rPr lang="en-US" dirty="0"/>
              <a:t> </a:t>
            </a:r>
            <a:r>
              <a:rPr lang="en-US" dirty="0" err="1"/>
              <a:t>écrivent</a:t>
            </a:r>
            <a:r>
              <a:rPr lang="en-US" dirty="0"/>
              <a:t> du code pour </a:t>
            </a:r>
            <a:r>
              <a:rPr lang="en-US" dirty="0" err="1"/>
              <a:t>extraire</a:t>
            </a:r>
            <a:r>
              <a:rPr lang="en-US" dirty="0"/>
              <a:t> </a:t>
            </a:r>
            <a:r>
              <a:rPr lang="en-US" dirty="0" err="1"/>
              <a:t>automatiquement</a:t>
            </a:r>
            <a:r>
              <a:rPr lang="en-US" dirty="0"/>
              <a:t> des données </a:t>
            </a:r>
            <a:r>
              <a:rPr lang="en-US" dirty="0" err="1"/>
              <a:t>affichées</a:t>
            </a:r>
            <a:r>
              <a:rPr lang="en-US" dirty="0"/>
              <a:t> sur les sites, </a:t>
            </a:r>
            <a:r>
              <a:rPr lang="en-US" dirty="0" err="1"/>
              <a:t>contournant</a:t>
            </a:r>
            <a:r>
              <a:rPr lang="en-US" dirty="0"/>
              <a:t> les limitations </a:t>
            </a:r>
            <a:r>
              <a:rPr lang="en-US" dirty="0" err="1"/>
              <a:t>officielles</a:t>
            </a:r>
            <a:r>
              <a:rPr lang="en-US" dirty="0"/>
              <a:t>.</a:t>
            </a:r>
            <a:br>
              <a:rPr lang="en-US" dirty="0">
                <a:cs typeface="+mn-lt"/>
              </a:rPr>
            </a:br>
            <a:r>
              <a:rPr lang="en-US" dirty="0"/>
              <a:t> Mais </a:t>
            </a:r>
            <a:r>
              <a:rPr lang="en-US" dirty="0" err="1"/>
              <a:t>cette</a:t>
            </a:r>
            <a:r>
              <a:rPr lang="en-US" dirty="0"/>
              <a:t> pratique </a:t>
            </a:r>
            <a:r>
              <a:rPr lang="en-US" dirty="0" err="1"/>
              <a:t>est-elle</a:t>
            </a:r>
            <a:r>
              <a:rPr lang="en-US" dirty="0"/>
              <a:t> </a:t>
            </a:r>
            <a:r>
              <a:rPr lang="en-US" dirty="0" err="1"/>
              <a:t>illégale</a:t>
            </a:r>
            <a:r>
              <a:rPr lang="en-US" dirty="0"/>
              <a:t> ? </a:t>
            </a:r>
            <a:r>
              <a:rPr lang="en-US" dirty="0" err="1"/>
              <a:t>Peut</a:t>
            </a:r>
            <a:r>
              <a:rPr lang="en-US" dirty="0"/>
              <a:t>-on </a:t>
            </a:r>
            <a:r>
              <a:rPr lang="en-US" dirty="0" err="1"/>
              <a:t>aller</a:t>
            </a:r>
            <a:r>
              <a:rPr lang="en-US" dirty="0"/>
              <a:t> </a:t>
            </a:r>
            <a:r>
              <a:rPr lang="en-US" dirty="0" err="1"/>
              <a:t>en</a:t>
            </a:r>
            <a:r>
              <a:rPr lang="en-US" dirty="0"/>
              <a:t> prison pour </a:t>
            </a:r>
            <a:r>
              <a:rPr lang="en-US" dirty="0" err="1"/>
              <a:t>ça</a:t>
            </a:r>
            <a:r>
              <a:rPr lang="en-US" dirty="0"/>
              <a:t> ? Tout </a:t>
            </a:r>
            <a:r>
              <a:rPr lang="en-US" dirty="0" err="1"/>
              <a:t>dépend</a:t>
            </a:r>
            <a:r>
              <a:rPr lang="en-US" dirty="0"/>
              <a:t> du </a:t>
            </a:r>
            <a:r>
              <a:rPr lang="en-US" dirty="0" err="1"/>
              <a:t>contexte</a:t>
            </a:r>
            <a:r>
              <a:rPr lang="en-US" dirty="0"/>
              <a:t> </a:t>
            </a:r>
            <a:r>
              <a:rPr lang="en-US" dirty="0" err="1"/>
              <a:t>légal</a:t>
            </a:r>
            <a:r>
              <a:rPr lang="en-US" dirty="0"/>
              <a:t> et de la manière </a:t>
            </a:r>
            <a:r>
              <a:rPr lang="en-US" dirty="0" err="1"/>
              <a:t>dont</a:t>
            </a:r>
            <a:r>
              <a:rPr lang="en-US" dirty="0"/>
              <a:t> le scraping </a:t>
            </a:r>
            <a:r>
              <a:rPr lang="en-US" dirty="0" err="1"/>
              <a:t>est</a:t>
            </a:r>
            <a:r>
              <a:rPr lang="en-US" dirty="0"/>
              <a:t> </a:t>
            </a:r>
            <a:r>
              <a:rPr lang="en-US" dirty="0" err="1"/>
              <a:t>effectué</a:t>
            </a:r>
            <a:r>
              <a:rPr lang="en-US" dirty="0"/>
              <a:t>.</a:t>
            </a:r>
          </a:p>
        </p:txBody>
      </p:sp>
      <p:sp>
        <p:nvSpPr>
          <p:cNvPr id="4" name="Slide Number Placeholder 3"/>
          <p:cNvSpPr>
            <a:spLocks noGrp="1"/>
          </p:cNvSpPr>
          <p:nvPr>
            <p:ph type="sldNum" sz="quarter" idx="5"/>
          </p:nvPr>
        </p:nvSpPr>
        <p:spPr/>
        <p:txBody>
          <a:bodyPr/>
          <a:lstStyle/>
          <a:p>
            <a:fld id="{8B3784F3-2271-4F8D-A0BC-8F40E6849FE5}" type="slidenum">
              <a:rPr lang="en-US" smtClean="0"/>
              <a:t>2</a:t>
            </a:fld>
            <a:endParaRPr lang="en-US" dirty="0"/>
          </a:p>
        </p:txBody>
      </p:sp>
    </p:spTree>
    <p:extLst>
      <p:ext uri="{BB962C8B-B14F-4D97-AF65-F5344CB8AC3E}">
        <p14:creationId xmlns:p14="http://schemas.microsoft.com/office/powerpoint/2010/main" val="1314081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 </a:t>
            </a:r>
            <a:r>
              <a:rPr lang="en-US" dirty="0" err="1"/>
              <a:t>vérité</a:t>
            </a:r>
            <a:r>
              <a:rPr lang="en-US" dirty="0"/>
              <a:t>, tout </a:t>
            </a:r>
            <a:r>
              <a:rPr lang="en-US" dirty="0" err="1"/>
              <a:t>dépend</a:t>
            </a:r>
            <a:r>
              <a:rPr lang="en-US" dirty="0"/>
              <a:t> de la manière </a:t>
            </a:r>
            <a:r>
              <a:rPr lang="en-US" dirty="0" err="1"/>
              <a:t>dont</a:t>
            </a:r>
            <a:r>
              <a:rPr lang="en-US" dirty="0"/>
              <a:t> le scraping </a:t>
            </a:r>
            <a:r>
              <a:rPr lang="en-US" dirty="0" err="1"/>
              <a:t>est</a:t>
            </a:r>
            <a:r>
              <a:rPr lang="en-US" dirty="0"/>
              <a:t> </a:t>
            </a:r>
            <a:r>
              <a:rPr lang="en-US" dirty="0" err="1"/>
              <a:t>réalisé</a:t>
            </a:r>
            <a:r>
              <a:rPr lang="en-US" dirty="0"/>
              <a:t> et des données </a:t>
            </a:r>
            <a:r>
              <a:rPr lang="en-US" dirty="0" err="1"/>
              <a:t>ciblées</a:t>
            </a:r>
            <a:r>
              <a:rPr lang="en-US" dirty="0"/>
              <a:t>. </a:t>
            </a:r>
            <a:r>
              <a:rPr lang="en-US" dirty="0" err="1"/>
              <a:t>Extraire</a:t>
            </a:r>
            <a:r>
              <a:rPr lang="en-US" dirty="0"/>
              <a:t> des données </a:t>
            </a:r>
            <a:r>
              <a:rPr lang="en-US" dirty="0" err="1"/>
              <a:t>visibles</a:t>
            </a:r>
            <a:r>
              <a:rPr lang="en-US" dirty="0"/>
              <a:t> à travers un </a:t>
            </a:r>
            <a:r>
              <a:rPr lang="en-US" dirty="0" err="1"/>
              <a:t>navigateur</a:t>
            </a:r>
            <a:r>
              <a:rPr lang="en-US" dirty="0"/>
              <a:t> ne </a:t>
            </a:r>
            <a:r>
              <a:rPr lang="en-US" dirty="0" err="1"/>
              <a:t>constitue</a:t>
            </a:r>
            <a:r>
              <a:rPr lang="en-US" dirty="0"/>
              <a:t> pas </a:t>
            </a:r>
            <a:r>
              <a:rPr lang="en-US" dirty="0" err="1"/>
              <a:t>forcément</a:t>
            </a:r>
            <a:r>
              <a:rPr lang="en-US" dirty="0"/>
              <a:t> </a:t>
            </a:r>
            <a:r>
              <a:rPr lang="en-US" dirty="0" err="1"/>
              <a:t>une</a:t>
            </a:r>
            <a:r>
              <a:rPr lang="en-US" dirty="0"/>
              <a:t> infraction, tant </a:t>
            </a:r>
            <a:r>
              <a:rPr lang="en-US" dirty="0" err="1"/>
              <a:t>qu'on</a:t>
            </a:r>
            <a:r>
              <a:rPr lang="en-US" dirty="0"/>
              <a:t> </a:t>
            </a:r>
            <a:r>
              <a:rPr lang="en-US" dirty="0" err="1"/>
              <a:t>commi</a:t>
            </a:r>
            <a:r>
              <a:rPr lang="en-US" dirty="0"/>
              <a:t> pas de </a:t>
            </a:r>
            <a:r>
              <a:rPr lang="en-US" dirty="0" err="1"/>
              <a:t>fraude</a:t>
            </a:r>
            <a:r>
              <a:rPr lang="en-US" dirty="0"/>
              <a:t>. </a:t>
            </a:r>
            <a:r>
              <a:rPr lang="en-US" dirty="0" err="1"/>
              <a:t>Cependant</a:t>
            </a:r>
            <a:r>
              <a:rPr lang="en-US" dirty="0"/>
              <a:t>, </a:t>
            </a:r>
            <a:r>
              <a:rPr lang="en-US" dirty="0" err="1"/>
              <a:t>certaines</a:t>
            </a:r>
            <a:r>
              <a:rPr lang="en-US" dirty="0"/>
              <a:t> </a:t>
            </a:r>
            <a:r>
              <a:rPr lang="en-US" dirty="0" err="1"/>
              <a:t>plateformes</a:t>
            </a:r>
            <a:r>
              <a:rPr lang="en-US" dirty="0"/>
              <a:t> </a:t>
            </a:r>
            <a:r>
              <a:rPr lang="en-US" dirty="0" err="1"/>
              <a:t>incluent</a:t>
            </a:r>
            <a:r>
              <a:rPr lang="en-US" dirty="0"/>
              <a:t> dans </a:t>
            </a:r>
            <a:r>
              <a:rPr lang="en-US" dirty="0" err="1"/>
              <a:t>leurs</a:t>
            </a:r>
            <a:r>
              <a:rPr lang="en-US" dirty="0"/>
              <a:t> conditions </a:t>
            </a:r>
            <a:r>
              <a:rPr lang="en-US" dirty="0" err="1"/>
              <a:t>d'utilisation</a:t>
            </a:r>
            <a:r>
              <a:rPr lang="en-US" dirty="0"/>
              <a:t> des clauses </a:t>
            </a:r>
            <a:r>
              <a:rPr lang="en-US" dirty="0" err="1"/>
              <a:t>interdisant</a:t>
            </a:r>
            <a:r>
              <a:rPr lang="en-US" dirty="0"/>
              <a:t> </a:t>
            </a:r>
            <a:r>
              <a:rPr lang="en-US" dirty="0" err="1"/>
              <a:t>explicitement</a:t>
            </a:r>
            <a:r>
              <a:rPr lang="en-US" dirty="0"/>
              <a:t> </a:t>
            </a:r>
            <a:r>
              <a:rPr lang="en-US" dirty="0" err="1"/>
              <a:t>cette</a:t>
            </a:r>
            <a:r>
              <a:rPr lang="en-US" dirty="0"/>
              <a:t> pratique, </a:t>
            </a:r>
            <a:r>
              <a:rPr lang="en-US" dirty="0" err="1"/>
              <a:t>rendant</a:t>
            </a:r>
            <a:r>
              <a:rPr lang="en-US" dirty="0"/>
              <a:t> le scraping passible de sanctions </a:t>
            </a:r>
            <a:r>
              <a:rPr lang="en-US" dirty="0" err="1"/>
              <a:t>civiles</a:t>
            </a:r>
            <a:r>
              <a:rPr lang="en-US" dirty="0"/>
              <a:t>. En résumé, le </a:t>
            </a:r>
            <a:r>
              <a:rPr lang="en-US" dirty="0" err="1"/>
              <a:t>risque</a:t>
            </a:r>
            <a:r>
              <a:rPr lang="en-US" dirty="0"/>
              <a:t> </a:t>
            </a:r>
            <a:r>
              <a:rPr lang="en-US" dirty="0" err="1"/>
              <a:t>pénal</a:t>
            </a:r>
            <a:r>
              <a:rPr lang="en-US" dirty="0"/>
              <a:t> </a:t>
            </a:r>
            <a:r>
              <a:rPr lang="en-US" dirty="0" err="1"/>
              <a:t>reste</a:t>
            </a:r>
            <a:r>
              <a:rPr lang="en-US" dirty="0"/>
              <a:t> </a:t>
            </a:r>
            <a:r>
              <a:rPr lang="en-US" dirty="0" err="1"/>
              <a:t>faible</a:t>
            </a:r>
            <a:r>
              <a:rPr lang="en-US" dirty="0"/>
              <a:t> pour </a:t>
            </a:r>
            <a:r>
              <a:rPr lang="en-US" dirty="0" err="1"/>
              <a:t>ceux</a:t>
            </a:r>
            <a:r>
              <a:rPr lang="en-US" dirty="0"/>
              <a:t> qui </a:t>
            </a:r>
            <a:r>
              <a:rPr lang="en-US" dirty="0" err="1"/>
              <a:t>agissent</a:t>
            </a:r>
            <a:r>
              <a:rPr lang="en-US" dirty="0"/>
              <a:t> de manière </a:t>
            </a:r>
            <a:r>
              <a:rPr lang="en-US" dirty="0" err="1"/>
              <a:t>transparente</a:t>
            </a:r>
            <a:r>
              <a:rPr lang="en-US" dirty="0"/>
              <a:t> sur des données </a:t>
            </a:r>
            <a:r>
              <a:rPr lang="en-US" dirty="0" err="1"/>
              <a:t>publiques</a:t>
            </a:r>
            <a:r>
              <a:rPr lang="en-US" dirty="0"/>
              <a:t>. Le </a:t>
            </a:r>
            <a:r>
              <a:rPr lang="en-US" dirty="0" err="1"/>
              <a:t>vrai</a:t>
            </a:r>
            <a:r>
              <a:rPr lang="en-US" dirty="0"/>
              <a:t> </a:t>
            </a:r>
            <a:r>
              <a:rPr lang="en-US" dirty="0" err="1"/>
              <a:t>débat</a:t>
            </a:r>
            <a:r>
              <a:rPr lang="en-US" dirty="0"/>
              <a:t> se </a:t>
            </a:r>
            <a:r>
              <a:rPr lang="en-US" dirty="0" err="1"/>
              <a:t>situe</a:t>
            </a:r>
            <a:r>
              <a:rPr lang="en-US" dirty="0"/>
              <a:t> </a:t>
            </a:r>
            <a:r>
              <a:rPr lang="en-US" dirty="0" err="1"/>
              <a:t>ailleurs</a:t>
            </a:r>
            <a:r>
              <a:rPr lang="en-US" dirty="0"/>
              <a:t> : dans la </a:t>
            </a:r>
            <a:r>
              <a:rPr lang="en-US" dirty="0" err="1"/>
              <a:t>légitimité</a:t>
            </a:r>
            <a:r>
              <a:rPr lang="en-US" dirty="0"/>
              <a:t> </a:t>
            </a:r>
            <a:r>
              <a:rPr lang="en-US" dirty="0" err="1"/>
              <a:t>éthique</a:t>
            </a:r>
            <a:r>
              <a:rPr lang="en-US" dirty="0"/>
              <a:t> et </a:t>
            </a:r>
            <a:r>
              <a:rPr lang="en-US" dirty="0" err="1"/>
              <a:t>économique</a:t>
            </a:r>
            <a:r>
              <a:rPr lang="en-US" dirty="0"/>
              <a:t>  de </a:t>
            </a:r>
            <a:r>
              <a:rPr lang="en-US" dirty="0" err="1"/>
              <a:t>cette</a:t>
            </a:r>
            <a:r>
              <a:rPr lang="en-US" dirty="0"/>
              <a:t> pratique</a:t>
            </a:r>
          </a:p>
        </p:txBody>
      </p:sp>
      <p:sp>
        <p:nvSpPr>
          <p:cNvPr id="4" name="Slide Number Placeholder 3"/>
          <p:cNvSpPr>
            <a:spLocks noGrp="1"/>
          </p:cNvSpPr>
          <p:nvPr>
            <p:ph type="sldNum" sz="quarter" idx="5"/>
          </p:nvPr>
        </p:nvSpPr>
        <p:spPr/>
        <p:txBody>
          <a:bodyPr/>
          <a:lstStyle/>
          <a:p>
            <a:fld id="{8B3784F3-2271-4F8D-A0BC-8F40E6849FE5}" type="slidenum">
              <a:rPr lang="en-US" smtClean="0"/>
              <a:t>3</a:t>
            </a:fld>
            <a:endParaRPr lang="en-US" dirty="0"/>
          </a:p>
        </p:txBody>
      </p:sp>
    </p:spTree>
    <p:extLst>
      <p:ext uri="{BB962C8B-B14F-4D97-AF65-F5344CB8AC3E}">
        <p14:creationId xmlns:p14="http://schemas.microsoft.com/office/powerpoint/2010/main" val="3515285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Malgré le fait que le contenu soit librement accessible, comme les listes de produits sur Amazon par exemple, de nombreux propriétaires de sites web n'apprécient pas d'être scrappés et interdisent ce comportement dans leurs conditions d'utilisation et leur fichier robots.txt.</a:t>
            </a:r>
          </a:p>
          <a:p>
            <a:r>
              <a:rPr lang="en-US" dirty="0"/>
              <a:t>Mais </a:t>
            </a:r>
            <a:r>
              <a:rPr lang="en-US" dirty="0" err="1"/>
              <a:t>ce</a:t>
            </a:r>
            <a:r>
              <a:rPr lang="en-US" dirty="0"/>
              <a:t> </a:t>
            </a:r>
            <a:r>
              <a:rPr lang="en-US" dirty="0" err="1"/>
              <a:t>fichier</a:t>
            </a:r>
            <a:r>
              <a:rPr lang="en-US" dirty="0"/>
              <a:t> </a:t>
            </a:r>
            <a:r>
              <a:rPr lang="en-US" dirty="0" err="1"/>
              <a:t>est</a:t>
            </a:r>
            <a:r>
              <a:rPr lang="en-US" dirty="0"/>
              <a:t> </a:t>
            </a:r>
            <a:r>
              <a:rPr lang="en-US" dirty="0" err="1"/>
              <a:t>comme</a:t>
            </a:r>
            <a:r>
              <a:rPr lang="en-US" dirty="0"/>
              <a:t> les </a:t>
            </a:r>
            <a:r>
              <a:rPr lang="en-US" dirty="0" err="1"/>
              <a:t>panneaux</a:t>
            </a:r>
            <a:r>
              <a:rPr lang="en-US" dirty="0"/>
              <a:t> "Interdiction de </a:t>
            </a:r>
            <a:r>
              <a:rPr lang="en-US" dirty="0" err="1"/>
              <a:t>fumer</a:t>
            </a:r>
            <a:r>
              <a:rPr lang="en-US" dirty="0"/>
              <a:t>" dans un avion. Il </a:t>
            </a:r>
            <a:r>
              <a:rPr lang="en-US" dirty="0" err="1"/>
              <a:t>n'empêche</a:t>
            </a:r>
            <a:r>
              <a:rPr lang="en-US" dirty="0"/>
              <a:t> pas </a:t>
            </a:r>
            <a:r>
              <a:rPr lang="en-US" dirty="0" err="1"/>
              <a:t>réellement</a:t>
            </a:r>
            <a:r>
              <a:rPr lang="en-US" dirty="0"/>
              <a:t> quoi que </a:t>
            </a:r>
            <a:r>
              <a:rPr lang="en-US" dirty="0" err="1"/>
              <a:t>ce</a:t>
            </a:r>
            <a:r>
              <a:rPr lang="en-US" dirty="0"/>
              <a:t> </a:t>
            </a:r>
            <a:r>
              <a:rPr lang="en-US" dirty="0" err="1"/>
              <a:t>soit</a:t>
            </a:r>
            <a:r>
              <a:rPr lang="en-US" dirty="0"/>
              <a:t> de se </a:t>
            </a:r>
            <a:r>
              <a:rPr lang="en-US" dirty="0" err="1"/>
              <a:t>produire</a:t>
            </a:r>
            <a:r>
              <a:rPr lang="en-US" dirty="0"/>
              <a:t>, et </a:t>
            </a:r>
            <a:r>
              <a:rPr lang="en-US" dirty="0" err="1"/>
              <a:t>vous</a:t>
            </a:r>
            <a:r>
              <a:rPr lang="en-US" dirty="0"/>
              <a:t> </a:t>
            </a:r>
            <a:r>
              <a:rPr lang="en-US" dirty="0" err="1"/>
              <a:t>pouvez</a:t>
            </a:r>
            <a:r>
              <a:rPr lang="en-US" dirty="0"/>
              <a:t> </a:t>
            </a:r>
            <a:r>
              <a:rPr lang="en-US" dirty="0" err="1"/>
              <a:t>facilement</a:t>
            </a:r>
            <a:r>
              <a:rPr lang="en-US" dirty="0"/>
              <a:t> profiter </a:t>
            </a:r>
            <a:r>
              <a:rPr lang="en-US" dirty="0" err="1"/>
              <a:t>d'une</a:t>
            </a:r>
            <a:r>
              <a:rPr lang="en-US" dirty="0"/>
              <a:t> cigarette dans un avion, tout </a:t>
            </a:r>
            <a:r>
              <a:rPr lang="en-US" dirty="0" err="1"/>
              <a:t>comme</a:t>
            </a:r>
            <a:r>
              <a:rPr lang="en-US" dirty="0"/>
              <a:t> dans les </a:t>
            </a:r>
            <a:r>
              <a:rPr lang="en-US" dirty="0" err="1"/>
              <a:t>bonnes</a:t>
            </a:r>
            <a:r>
              <a:rPr lang="en-US" dirty="0"/>
              <a:t> </a:t>
            </a:r>
            <a:r>
              <a:rPr lang="en-US" dirty="0" err="1"/>
              <a:t>vieilles</a:t>
            </a:r>
            <a:r>
              <a:rPr lang="en-US" dirty="0"/>
              <a:t> </a:t>
            </a:r>
            <a:r>
              <a:rPr lang="en-US" dirty="0" err="1"/>
              <a:t>années</a:t>
            </a:r>
            <a:r>
              <a:rPr lang="en-US" dirty="0"/>
              <a:t>. </a:t>
            </a:r>
            <a:r>
              <a:rPr lang="en-US" dirty="0" err="1"/>
              <a:t>Cependant</a:t>
            </a:r>
            <a:r>
              <a:rPr lang="en-US" dirty="0"/>
              <a:t>, </a:t>
            </a:r>
            <a:r>
              <a:rPr lang="en-US" dirty="0" err="1"/>
              <a:t>l'hôtesse</a:t>
            </a:r>
            <a:r>
              <a:rPr lang="en-US" dirty="0"/>
              <a:t> de </a:t>
            </a:r>
            <a:r>
              <a:rPr lang="en-US" dirty="0" err="1"/>
              <a:t>l'air</a:t>
            </a:r>
            <a:r>
              <a:rPr lang="en-US" dirty="0"/>
              <a:t> </a:t>
            </a:r>
            <a:r>
              <a:rPr lang="en-US" dirty="0" err="1"/>
              <a:t>pourrait</a:t>
            </a:r>
            <a:r>
              <a:rPr lang="en-US" dirty="0"/>
              <a:t> </a:t>
            </a:r>
            <a:r>
              <a:rPr lang="en-US" dirty="0" err="1"/>
              <a:t>venir</a:t>
            </a:r>
            <a:r>
              <a:rPr lang="en-US" dirty="0"/>
              <a:t> </a:t>
            </a:r>
            <a:r>
              <a:rPr lang="en-US" dirty="0" err="1"/>
              <a:t>vers</a:t>
            </a:r>
            <a:r>
              <a:rPr lang="en-US" dirty="0"/>
              <a:t> </a:t>
            </a:r>
            <a:r>
              <a:rPr lang="en-US" dirty="0" err="1"/>
              <a:t>vous</a:t>
            </a:r>
            <a:r>
              <a:rPr lang="en-US" dirty="0"/>
              <a:t> et </a:t>
            </a:r>
            <a:r>
              <a:rPr lang="en-US" dirty="0" err="1"/>
              <a:t>vous</a:t>
            </a:r>
            <a:r>
              <a:rPr lang="en-US" dirty="0"/>
              <a:t> demander </a:t>
            </a:r>
            <a:r>
              <a:rPr lang="en-US" dirty="0" err="1"/>
              <a:t>d'arrêter</a:t>
            </a:r>
            <a:r>
              <a:rPr lang="en-US" dirty="0"/>
              <a:t> et </a:t>
            </a:r>
            <a:r>
              <a:rPr lang="en-US" dirty="0" err="1"/>
              <a:t>vous</a:t>
            </a:r>
            <a:r>
              <a:rPr lang="en-US" dirty="0"/>
              <a:t> </a:t>
            </a:r>
            <a:r>
              <a:rPr lang="en-US" dirty="0" err="1"/>
              <a:t>interdire</a:t>
            </a:r>
            <a:r>
              <a:rPr lang="en-US" dirty="0"/>
              <a:t> </a:t>
            </a:r>
            <a:r>
              <a:rPr lang="en-US" dirty="0" err="1"/>
              <a:t>l'accès</a:t>
            </a:r>
            <a:r>
              <a:rPr lang="en-US" dirty="0"/>
              <a:t> à la compagnie </a:t>
            </a:r>
            <a:r>
              <a:rPr lang="en-US" dirty="0" err="1"/>
              <a:t>aérienne</a:t>
            </a:r>
            <a:r>
              <a:rPr lang="en-US" dirty="0"/>
              <a:t>.</a:t>
            </a:r>
            <a:endParaRPr lang="en-US" dirty="0">
              <a:ea typeface="Calibri"/>
              <a:cs typeface="Calibri"/>
            </a:endParaRPr>
          </a:p>
          <a:p>
            <a:r>
              <a:rPr lang="en-US" dirty="0"/>
              <a:t>Les propriétaires de sites web </a:t>
            </a:r>
            <a:r>
              <a:rPr lang="en-US" dirty="0" err="1"/>
              <a:t>peuvent</a:t>
            </a:r>
            <a:r>
              <a:rPr lang="en-US" dirty="0"/>
              <a:t> faire de </a:t>
            </a:r>
            <a:r>
              <a:rPr lang="en-US" dirty="0" err="1"/>
              <a:t>même</a:t>
            </a:r>
            <a:r>
              <a:rPr lang="en-US" dirty="0"/>
              <a:t> </a:t>
            </a:r>
            <a:r>
              <a:rPr lang="en-US" dirty="0" err="1"/>
              <a:t>en</a:t>
            </a:r>
            <a:r>
              <a:rPr lang="en-US" dirty="0"/>
              <a:t> </a:t>
            </a:r>
            <a:r>
              <a:rPr lang="en-US" dirty="0" err="1"/>
              <a:t>bannissant</a:t>
            </a:r>
            <a:r>
              <a:rPr lang="en-US" dirty="0"/>
              <a:t> </a:t>
            </a:r>
            <a:r>
              <a:rPr lang="en-US" dirty="0" err="1"/>
              <a:t>votre</a:t>
            </a:r>
            <a:r>
              <a:rPr lang="en-US" dirty="0"/>
              <a:t> </a:t>
            </a:r>
            <a:r>
              <a:rPr lang="en-US" dirty="0" err="1"/>
              <a:t>adresse</a:t>
            </a:r>
            <a:r>
              <a:rPr lang="en-US" dirty="0"/>
              <a:t> IP </a:t>
            </a:r>
            <a:r>
              <a:rPr lang="en-US" dirty="0" err="1"/>
              <a:t>s'ils</a:t>
            </a:r>
            <a:r>
              <a:rPr lang="en-US" dirty="0"/>
              <a:t> </a:t>
            </a:r>
            <a:r>
              <a:rPr lang="en-US" dirty="0" err="1"/>
              <a:t>suspectent</a:t>
            </a:r>
            <a:r>
              <a:rPr lang="en-US" dirty="0"/>
              <a:t> que </a:t>
            </a:r>
            <a:r>
              <a:rPr lang="en-US" dirty="0" err="1"/>
              <a:t>vous</a:t>
            </a:r>
            <a:r>
              <a:rPr lang="en-US" dirty="0"/>
              <a:t> </a:t>
            </a:r>
            <a:r>
              <a:rPr lang="en-US" dirty="0" err="1"/>
              <a:t>êtes</a:t>
            </a:r>
            <a:r>
              <a:rPr lang="en-US" dirty="0"/>
              <a:t> un scraper.</a:t>
            </a:r>
            <a:endParaRPr lang="en-US" dirty="0">
              <a:ea typeface="Calibri"/>
              <a:cs typeface="Calibri"/>
            </a:endParaRPr>
          </a:p>
          <a:p>
            <a:r>
              <a:rPr lang="en-US" dirty="0" err="1"/>
              <a:t>Maintenant</a:t>
            </a:r>
            <a:r>
              <a:rPr lang="en-US" dirty="0"/>
              <a:t>, pour </a:t>
            </a:r>
            <a:r>
              <a:rPr lang="en-US" dirty="0" err="1"/>
              <a:t>contourner</a:t>
            </a:r>
            <a:r>
              <a:rPr lang="en-US" dirty="0"/>
              <a:t> </a:t>
            </a:r>
            <a:r>
              <a:rPr lang="en-US" dirty="0" err="1"/>
              <a:t>ce</a:t>
            </a:r>
            <a:r>
              <a:rPr lang="en-US" dirty="0"/>
              <a:t> ban, un </a:t>
            </a:r>
            <a:r>
              <a:rPr lang="en-US" dirty="0" err="1"/>
              <a:t>fumeur</a:t>
            </a:r>
            <a:r>
              <a:rPr lang="en-US" dirty="0"/>
              <a:t> </a:t>
            </a:r>
            <a:r>
              <a:rPr lang="en-US" dirty="0" err="1"/>
              <a:t>peut</a:t>
            </a:r>
            <a:r>
              <a:rPr lang="en-US" dirty="0"/>
              <a:t> changer son </a:t>
            </a:r>
            <a:r>
              <a:rPr lang="en-US" dirty="0" err="1"/>
              <a:t>identité</a:t>
            </a:r>
            <a:r>
              <a:rPr lang="en-US" dirty="0"/>
              <a:t>, </a:t>
            </a:r>
            <a:r>
              <a:rPr lang="en-US" dirty="0" err="1"/>
              <a:t>remonter</a:t>
            </a:r>
            <a:r>
              <a:rPr lang="en-US" dirty="0"/>
              <a:t> dans </a:t>
            </a:r>
            <a:r>
              <a:rPr lang="en-US" dirty="0" err="1"/>
              <a:t>l'avion</a:t>
            </a:r>
            <a:r>
              <a:rPr lang="en-US" dirty="0"/>
              <a:t> et </a:t>
            </a:r>
            <a:r>
              <a:rPr lang="en-US" dirty="0" err="1"/>
              <a:t>tirer</a:t>
            </a:r>
            <a:r>
              <a:rPr lang="en-US" dirty="0"/>
              <a:t> </a:t>
            </a:r>
            <a:r>
              <a:rPr lang="en-US" dirty="0" err="1"/>
              <a:t>quelques</a:t>
            </a:r>
            <a:r>
              <a:rPr lang="en-US" dirty="0"/>
              <a:t> </a:t>
            </a:r>
            <a:r>
              <a:rPr lang="en-US" dirty="0" err="1"/>
              <a:t>bouffées</a:t>
            </a:r>
            <a:r>
              <a:rPr lang="en-US" dirty="0"/>
              <a:t> de plus. Les scrappers web </a:t>
            </a:r>
            <a:r>
              <a:rPr lang="en-US" dirty="0" err="1"/>
              <a:t>peuvent</a:t>
            </a:r>
            <a:r>
              <a:rPr lang="en-US" dirty="0"/>
              <a:t> faire de </a:t>
            </a:r>
            <a:r>
              <a:rPr lang="en-US" dirty="0" err="1"/>
              <a:t>même</a:t>
            </a:r>
            <a:r>
              <a:rPr lang="en-US" dirty="0"/>
              <a:t> </a:t>
            </a:r>
            <a:r>
              <a:rPr lang="en-US" dirty="0" err="1"/>
              <a:t>en</a:t>
            </a:r>
            <a:r>
              <a:rPr lang="en-US" dirty="0"/>
              <a:t> </a:t>
            </a:r>
            <a:r>
              <a:rPr lang="en-US" dirty="0" err="1"/>
              <a:t>faisant</a:t>
            </a:r>
            <a:r>
              <a:rPr lang="en-US" dirty="0"/>
              <a:t> </a:t>
            </a:r>
            <a:r>
              <a:rPr lang="en-US" dirty="0" err="1"/>
              <a:t>tourner</a:t>
            </a:r>
            <a:r>
              <a:rPr lang="en-US" dirty="0"/>
              <a:t> </a:t>
            </a:r>
            <a:r>
              <a:rPr lang="en-US" dirty="0" err="1"/>
              <a:t>leurs</a:t>
            </a:r>
            <a:r>
              <a:rPr lang="en-US" dirty="0"/>
              <a:t> </a:t>
            </a:r>
            <a:r>
              <a:rPr lang="en-US" dirty="0" err="1"/>
              <a:t>adresses</a:t>
            </a:r>
            <a:r>
              <a:rPr lang="en-US" dirty="0"/>
              <a:t> IP via des réseaux proxy, </a:t>
            </a:r>
            <a:r>
              <a:rPr lang="en-US" dirty="0" err="1"/>
              <a:t>donnant</a:t>
            </a:r>
            <a:r>
              <a:rPr lang="en-US" dirty="0"/>
              <a:t> </a:t>
            </a:r>
            <a:r>
              <a:rPr lang="en-US" dirty="0" err="1"/>
              <a:t>l'impression</a:t>
            </a:r>
            <a:r>
              <a:rPr lang="en-US" dirty="0"/>
              <a:t> que le </a:t>
            </a:r>
            <a:r>
              <a:rPr lang="en-US" dirty="0" err="1"/>
              <a:t>trafic</a:t>
            </a:r>
            <a:r>
              <a:rPr lang="en-US" dirty="0"/>
              <a:t> </a:t>
            </a:r>
            <a:r>
              <a:rPr lang="en-US" dirty="0" err="1"/>
              <a:t>provient</a:t>
            </a:r>
            <a:r>
              <a:rPr lang="en-US" dirty="0"/>
              <a:t> de </a:t>
            </a:r>
            <a:r>
              <a:rPr lang="en-US" dirty="0" err="1"/>
              <a:t>personnes</a:t>
            </a:r>
            <a:r>
              <a:rPr lang="en-US" dirty="0"/>
              <a:t> </a:t>
            </a:r>
            <a:r>
              <a:rPr lang="en-US" dirty="0" err="1"/>
              <a:t>normales</a:t>
            </a:r>
            <a:r>
              <a:rPr lang="en-US" dirty="0"/>
              <a:t> à travers le monde.</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8B3784F3-2271-4F8D-A0BC-8F40E6849FE5}" type="slidenum">
              <a:rPr lang="en-US" smtClean="0"/>
              <a:t>6</a:t>
            </a:fld>
            <a:endParaRPr lang="en-US" dirty="0"/>
          </a:p>
        </p:txBody>
      </p:sp>
    </p:spTree>
    <p:extLst>
      <p:ext uri="{BB962C8B-B14F-4D97-AF65-F5344CB8AC3E}">
        <p14:creationId xmlns:p14="http://schemas.microsoft.com/office/powerpoint/2010/main" val="3612821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728C741F-060F-4718-A57B-A1162A01F72C}"/>
              </a:ext>
            </a:extLst>
          </p:cNvPr>
          <p:cNvSpPr/>
          <p:nvPr userDrawn="1"/>
        </p:nvSpPr>
        <p:spPr>
          <a:xfrm>
            <a:off x="1709321" y="3425047"/>
            <a:ext cx="1719072" cy="1719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32C19AED-A027-4017-B01A-E1E6583F81C6}"/>
              </a:ext>
            </a:extLst>
          </p:cNvPr>
          <p:cNvSpPr/>
          <p:nvPr userDrawn="1"/>
        </p:nvSpPr>
        <p:spPr>
          <a:xfrm>
            <a:off x="1709321" y="1713063"/>
            <a:ext cx="1719072" cy="1719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602CDF5-333B-4D96-98D8-CDFB79A8430E}"/>
              </a:ext>
            </a:extLst>
          </p:cNvPr>
          <p:cNvSpPr/>
          <p:nvPr userDrawn="1"/>
        </p:nvSpPr>
        <p:spPr>
          <a:xfrm>
            <a:off x="3431545" y="3425047"/>
            <a:ext cx="1719072" cy="1719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667E4DE3-DDB5-444E-86D9-7B201F0BFC0F}"/>
              </a:ext>
            </a:extLst>
          </p:cNvPr>
          <p:cNvSpPr/>
          <p:nvPr userDrawn="1"/>
        </p:nvSpPr>
        <p:spPr>
          <a:xfrm>
            <a:off x="0" y="3425047"/>
            <a:ext cx="1719072" cy="1719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5699577" y="640080"/>
            <a:ext cx="5724144" cy="3657600"/>
          </a:xfrm>
        </p:spPr>
        <p:txBody>
          <a:bodyPr lIns="0" anchor="b"/>
          <a:lstStyle>
            <a:lvl1pPr algn="l">
              <a:lnSpc>
                <a:spcPct val="80000"/>
              </a:lnSpc>
              <a:defRPr sz="5400" b="1">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5699577" y="5577840"/>
            <a:ext cx="5724144" cy="472073"/>
          </a:xfrm>
        </p:spPr>
        <p:txBody>
          <a:bodyPr lIns="0">
            <a:normAutofit/>
          </a:bodyPr>
          <a:lstStyle>
            <a:lvl1pPr marL="0" indent="0" algn="l">
              <a:lnSpc>
                <a:spcPct val="100000"/>
              </a:lnSpc>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4" name="Picture Placeholder 53">
            <a:extLst>
              <a:ext uri="{FF2B5EF4-FFF2-40B4-BE49-F238E27FC236}">
                <a16:creationId xmlns:a16="http://schemas.microsoft.com/office/drawing/2014/main" id="{71082593-1DC5-43B5-947C-7963DD90EBD9}"/>
              </a:ext>
            </a:extLst>
          </p:cNvPr>
          <p:cNvSpPr>
            <a:spLocks noGrp="1"/>
          </p:cNvSpPr>
          <p:nvPr>
            <p:ph type="pic" sz="quarter" idx="16"/>
          </p:nvPr>
        </p:nvSpPr>
        <p:spPr>
          <a:xfrm>
            <a:off x="0" y="1719072"/>
            <a:ext cx="1719072" cy="1719072"/>
          </a:xfrm>
          <a:custGeom>
            <a:avLst/>
            <a:gdLst>
              <a:gd name="connsiteX0" fmla="*/ 0 w 1719072"/>
              <a:gd name="connsiteY0" fmla="*/ 0 h 1719072"/>
              <a:gd name="connsiteX1" fmla="*/ 1719072 w 1719072"/>
              <a:gd name="connsiteY1" fmla="*/ 0 h 1719072"/>
              <a:gd name="connsiteX2" fmla="*/ 1719072 w 1719072"/>
              <a:gd name="connsiteY2" fmla="*/ 1719072 h 1719072"/>
              <a:gd name="connsiteX3" fmla="*/ 0 w 1719072"/>
              <a:gd name="connsiteY3" fmla="*/ 1719072 h 1719072"/>
            </a:gdLst>
            <a:ahLst/>
            <a:cxnLst>
              <a:cxn ang="0">
                <a:pos x="connsiteX0" y="connsiteY0"/>
              </a:cxn>
              <a:cxn ang="0">
                <a:pos x="connsiteX1" y="connsiteY1"/>
              </a:cxn>
              <a:cxn ang="0">
                <a:pos x="connsiteX2" y="connsiteY2"/>
              </a:cxn>
              <a:cxn ang="0">
                <a:pos x="connsiteX3" y="connsiteY3"/>
              </a:cxn>
            </a:cxnLst>
            <a:rect l="l" t="t" r="r" b="b"/>
            <a:pathLst>
              <a:path w="1719072" h="1719072">
                <a:moveTo>
                  <a:pt x="0" y="0"/>
                </a:moveTo>
                <a:lnTo>
                  <a:pt x="1719072" y="0"/>
                </a:lnTo>
                <a:lnTo>
                  <a:pt x="1719072" y="1719072"/>
                </a:lnTo>
                <a:lnTo>
                  <a:pt x="0" y="1719072"/>
                </a:lnTo>
                <a:close/>
              </a:path>
            </a:pathLst>
          </a:custGeom>
        </p:spPr>
        <p:txBody>
          <a:bodyPr wrap="square">
            <a:noAutofit/>
          </a:bodyPr>
          <a:lstStyle>
            <a:lvl1pPr marL="0" indent="0" algn="ctr">
              <a:buNone/>
              <a:defRPr sz="1600">
                <a:solidFill>
                  <a:schemeClr val="bg1"/>
                </a:solidFill>
              </a:defRPr>
            </a:lvl1pPr>
          </a:lstStyle>
          <a:p>
            <a:endParaRPr lang="en-US" dirty="0"/>
          </a:p>
        </p:txBody>
      </p:sp>
      <p:sp>
        <p:nvSpPr>
          <p:cNvPr id="20" name="Rectangle 19">
            <a:extLst>
              <a:ext uri="{FF2B5EF4-FFF2-40B4-BE49-F238E27FC236}">
                <a16:creationId xmlns:a16="http://schemas.microsoft.com/office/drawing/2014/main" id="{0455E561-1242-4C3A-8D37-3138CA80547F}"/>
              </a:ext>
            </a:extLst>
          </p:cNvPr>
          <p:cNvSpPr/>
          <p:nvPr userDrawn="1"/>
        </p:nvSpPr>
        <p:spPr>
          <a:xfrm>
            <a:off x="3431545" y="1713063"/>
            <a:ext cx="1719072" cy="1719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1AFF298D-0F6B-4888-9B03-1FDDFE28B82B}"/>
              </a:ext>
            </a:extLst>
          </p:cNvPr>
          <p:cNvSpPr/>
          <p:nvPr userDrawn="1"/>
        </p:nvSpPr>
        <p:spPr>
          <a:xfrm>
            <a:off x="1709321" y="0"/>
            <a:ext cx="1719072" cy="1719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597D0707-6223-4E41-9E36-C3BF6C78CA4D}"/>
              </a:ext>
            </a:extLst>
          </p:cNvPr>
          <p:cNvSpPr/>
          <p:nvPr userDrawn="1"/>
        </p:nvSpPr>
        <p:spPr>
          <a:xfrm>
            <a:off x="1709321" y="5138928"/>
            <a:ext cx="1719072" cy="1719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4BE2D702-5FB5-4F75-B96D-4F210F10EA62}"/>
              </a:ext>
            </a:extLst>
          </p:cNvPr>
          <p:cNvSpPr/>
          <p:nvPr userDrawn="1"/>
        </p:nvSpPr>
        <p:spPr>
          <a:xfrm>
            <a:off x="0" y="0"/>
            <a:ext cx="1719072" cy="1719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2447C29C-1D94-4217-A4D7-E0E0A8CACEBC}"/>
              </a:ext>
            </a:extLst>
          </p:cNvPr>
          <p:cNvSpPr/>
          <p:nvPr userDrawn="1"/>
        </p:nvSpPr>
        <p:spPr>
          <a:xfrm>
            <a:off x="0" y="5138928"/>
            <a:ext cx="1719072" cy="1719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F95796F3-1FF2-4CB3-9A21-2FA42B0F739C}"/>
              </a:ext>
            </a:extLst>
          </p:cNvPr>
          <p:cNvSpPr/>
          <p:nvPr userDrawn="1"/>
        </p:nvSpPr>
        <p:spPr>
          <a:xfrm>
            <a:off x="5699578" y="5142220"/>
            <a:ext cx="628650" cy="18225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9CD7761-CC7A-FAFC-0198-8C666674D019}"/>
              </a:ext>
            </a:extLst>
          </p:cNvPr>
          <p:cNvSpPr/>
          <p:nvPr userDrawn="1"/>
        </p:nvSpPr>
        <p:spPr>
          <a:xfrm>
            <a:off x="3431545" y="0"/>
            <a:ext cx="1719072" cy="1719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27366219-E379-6451-33E4-F55572D09C01}"/>
              </a:ext>
            </a:extLst>
          </p:cNvPr>
          <p:cNvSpPr/>
          <p:nvPr userDrawn="1"/>
        </p:nvSpPr>
        <p:spPr>
          <a:xfrm>
            <a:off x="3431545" y="5144119"/>
            <a:ext cx="1719072" cy="1719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4"/>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3A0B6809-6EF5-4C1C-AE26-93D43D084EE4}"/>
              </a:ext>
            </a:extLst>
          </p:cNvPr>
          <p:cNvSpPr/>
          <p:nvPr userDrawn="1"/>
        </p:nvSpPr>
        <p:spPr>
          <a:xfrm>
            <a:off x="0" y="2560320"/>
            <a:ext cx="12192000" cy="4297680"/>
          </a:xfrm>
          <a:prstGeom prst="rect">
            <a:avLst/>
          </a:prstGeom>
          <a:solidFill>
            <a:schemeClr val="accent3"/>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9801717-EC04-4D9F-BE50-E726ECAC1136}"/>
              </a:ext>
            </a:extLst>
          </p:cNvPr>
          <p:cNvSpPr/>
          <p:nvPr userDrawn="1"/>
        </p:nvSpPr>
        <p:spPr>
          <a:xfrm>
            <a:off x="5017194"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F1841E8-8EE7-488E-B7DD-D1F23F79128D}"/>
              </a:ext>
            </a:extLst>
          </p:cNvPr>
          <p:cNvSpPr/>
          <p:nvPr userDrawn="1"/>
        </p:nvSpPr>
        <p:spPr>
          <a:xfrm>
            <a:off x="4300452"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4AEF00F-18B6-43AC-BF54-3B4939890FE1}"/>
              </a:ext>
            </a:extLst>
          </p:cNvPr>
          <p:cNvSpPr/>
          <p:nvPr userDrawn="1"/>
        </p:nvSpPr>
        <p:spPr>
          <a:xfrm>
            <a:off x="5375565"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BC54B6B-8A0E-422F-B2FF-A68441C16904}"/>
              </a:ext>
            </a:extLst>
          </p:cNvPr>
          <p:cNvSpPr/>
          <p:nvPr userDrawn="1"/>
        </p:nvSpPr>
        <p:spPr>
          <a:xfrm>
            <a:off x="3583710"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1602B99D-D623-4FE2-BDFD-A23B43BEBBDD}"/>
              </a:ext>
            </a:extLst>
          </p:cNvPr>
          <p:cNvSpPr/>
          <p:nvPr userDrawn="1"/>
        </p:nvSpPr>
        <p:spPr>
          <a:xfrm>
            <a:off x="2866968"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F4892CE3-43B8-4AF7-8E2E-1E5C2045F89A}"/>
              </a:ext>
            </a:extLst>
          </p:cNvPr>
          <p:cNvSpPr/>
          <p:nvPr userDrawn="1"/>
        </p:nvSpPr>
        <p:spPr>
          <a:xfrm>
            <a:off x="2150226"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3C5002F-39B4-49E5-B179-A5F9A322772D}"/>
              </a:ext>
            </a:extLst>
          </p:cNvPr>
          <p:cNvSpPr/>
          <p:nvPr userDrawn="1"/>
        </p:nvSpPr>
        <p:spPr>
          <a:xfrm>
            <a:off x="3225339" y="2467783"/>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847AC63-E8C8-47EF-BDEA-DF587155527B}"/>
              </a:ext>
            </a:extLst>
          </p:cNvPr>
          <p:cNvSpPr/>
          <p:nvPr userDrawn="1"/>
        </p:nvSpPr>
        <p:spPr>
          <a:xfrm>
            <a:off x="1791855"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EAD15DF-3882-4D15-8A5D-B08B7A32A9B0}"/>
              </a:ext>
            </a:extLst>
          </p:cNvPr>
          <p:cNvSpPr/>
          <p:nvPr userDrawn="1"/>
        </p:nvSpPr>
        <p:spPr>
          <a:xfrm>
            <a:off x="1433484"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73A3B466-F022-4299-8575-4347D62E5ADB}"/>
              </a:ext>
            </a:extLst>
          </p:cNvPr>
          <p:cNvSpPr/>
          <p:nvPr userDrawn="1"/>
        </p:nvSpPr>
        <p:spPr>
          <a:xfrm>
            <a:off x="6092307"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103BE58-6B70-49F5-8283-BF3B0B35E1D7}"/>
              </a:ext>
            </a:extLst>
          </p:cNvPr>
          <p:cNvSpPr/>
          <p:nvPr userDrawn="1"/>
        </p:nvSpPr>
        <p:spPr>
          <a:xfrm>
            <a:off x="358371" y="2467783"/>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65F4154-50AA-4593-A86B-2A7A582D30AA}"/>
              </a:ext>
            </a:extLst>
          </p:cNvPr>
          <p:cNvSpPr/>
          <p:nvPr userDrawn="1"/>
        </p:nvSpPr>
        <p:spPr>
          <a:xfrm>
            <a:off x="4658823"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F635667C-FE54-4C6C-81D2-C117F6848A7C}"/>
              </a:ext>
            </a:extLst>
          </p:cNvPr>
          <p:cNvSpPr/>
          <p:nvPr userDrawn="1"/>
        </p:nvSpPr>
        <p:spPr>
          <a:xfrm>
            <a:off x="1075113"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2B327EE7-DDE6-4725-9791-0909802594D4}"/>
              </a:ext>
            </a:extLst>
          </p:cNvPr>
          <p:cNvSpPr/>
          <p:nvPr userDrawn="1"/>
        </p:nvSpPr>
        <p:spPr>
          <a:xfrm>
            <a:off x="2508597"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E880683C-A1F9-41B4-92B6-6690A542A9CA}"/>
              </a:ext>
            </a:extLst>
          </p:cNvPr>
          <p:cNvSpPr/>
          <p:nvPr userDrawn="1"/>
        </p:nvSpPr>
        <p:spPr>
          <a:xfrm>
            <a:off x="716742" y="2467783"/>
            <a:ext cx="365760" cy="3657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0BF012F1-D588-4F57-88B5-6F5532BADA92}"/>
              </a:ext>
            </a:extLst>
          </p:cNvPr>
          <p:cNvSpPr/>
          <p:nvPr userDrawn="1"/>
        </p:nvSpPr>
        <p:spPr>
          <a:xfrm>
            <a:off x="0"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503FFB96-6B81-475C-995F-610FEC231FEE}"/>
              </a:ext>
            </a:extLst>
          </p:cNvPr>
          <p:cNvSpPr/>
          <p:nvPr userDrawn="1"/>
        </p:nvSpPr>
        <p:spPr>
          <a:xfrm>
            <a:off x="5733936" y="2467783"/>
            <a:ext cx="36576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3069B2B0-3E3B-4E71-8023-5CEF05BF4DF3}"/>
              </a:ext>
            </a:extLst>
          </p:cNvPr>
          <p:cNvSpPr/>
          <p:nvPr userDrawn="1"/>
        </p:nvSpPr>
        <p:spPr>
          <a:xfrm>
            <a:off x="3942081" y="2467783"/>
            <a:ext cx="365760" cy="3657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8088EB2E-CD96-47B9-A63A-8D18CCA89512}"/>
              </a:ext>
            </a:extLst>
          </p:cNvPr>
          <p:cNvSpPr/>
          <p:nvPr userDrawn="1"/>
        </p:nvSpPr>
        <p:spPr>
          <a:xfrm>
            <a:off x="11467872"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338708E-067F-4FA9-BA12-1C4EA2B37A63}"/>
              </a:ext>
            </a:extLst>
          </p:cNvPr>
          <p:cNvSpPr/>
          <p:nvPr userDrawn="1"/>
        </p:nvSpPr>
        <p:spPr>
          <a:xfrm>
            <a:off x="10751130"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6E35FFEA-E06D-408B-A778-0B32F03EFF9F}"/>
              </a:ext>
            </a:extLst>
          </p:cNvPr>
          <p:cNvSpPr/>
          <p:nvPr userDrawn="1"/>
        </p:nvSpPr>
        <p:spPr>
          <a:xfrm>
            <a:off x="11826240"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A48561E-6688-489C-BA9B-9C5D3AD90706}"/>
              </a:ext>
            </a:extLst>
          </p:cNvPr>
          <p:cNvSpPr/>
          <p:nvPr userDrawn="1"/>
        </p:nvSpPr>
        <p:spPr>
          <a:xfrm>
            <a:off x="10034388"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D6BE74A-DCDC-4736-A000-7680D880DF04}"/>
              </a:ext>
            </a:extLst>
          </p:cNvPr>
          <p:cNvSpPr/>
          <p:nvPr userDrawn="1"/>
        </p:nvSpPr>
        <p:spPr>
          <a:xfrm>
            <a:off x="9317646"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5030A29-CB1B-4217-961C-E14F3593D004}"/>
              </a:ext>
            </a:extLst>
          </p:cNvPr>
          <p:cNvSpPr/>
          <p:nvPr userDrawn="1"/>
        </p:nvSpPr>
        <p:spPr>
          <a:xfrm>
            <a:off x="8600904"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D0C4995-9291-4EC8-9EE7-99138E697D86}"/>
              </a:ext>
            </a:extLst>
          </p:cNvPr>
          <p:cNvSpPr/>
          <p:nvPr userDrawn="1"/>
        </p:nvSpPr>
        <p:spPr>
          <a:xfrm>
            <a:off x="9676017"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3F7B342-9394-4E5F-BE39-DC03310AD81F}"/>
              </a:ext>
            </a:extLst>
          </p:cNvPr>
          <p:cNvSpPr/>
          <p:nvPr userDrawn="1"/>
        </p:nvSpPr>
        <p:spPr>
          <a:xfrm>
            <a:off x="8242533"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9D4940C5-39A1-40E8-8A26-EDA81A5FF6E2}"/>
              </a:ext>
            </a:extLst>
          </p:cNvPr>
          <p:cNvSpPr/>
          <p:nvPr userDrawn="1"/>
        </p:nvSpPr>
        <p:spPr>
          <a:xfrm>
            <a:off x="7884162"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F268A38-2DB0-40ED-A3BD-7B0DBF3DC185}"/>
              </a:ext>
            </a:extLst>
          </p:cNvPr>
          <p:cNvSpPr/>
          <p:nvPr userDrawn="1"/>
        </p:nvSpPr>
        <p:spPr>
          <a:xfrm>
            <a:off x="6809049" y="2467783"/>
            <a:ext cx="36576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9222658B-4E93-40D4-8683-4BFDB7FD28AC}"/>
              </a:ext>
            </a:extLst>
          </p:cNvPr>
          <p:cNvSpPr/>
          <p:nvPr userDrawn="1"/>
        </p:nvSpPr>
        <p:spPr>
          <a:xfrm>
            <a:off x="11109501"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CE94E203-4D9D-4315-811B-6AEBDA949895}"/>
              </a:ext>
            </a:extLst>
          </p:cNvPr>
          <p:cNvSpPr/>
          <p:nvPr userDrawn="1"/>
        </p:nvSpPr>
        <p:spPr>
          <a:xfrm>
            <a:off x="7525791"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958DF5A4-693E-486D-BAB8-69D0BDAE74CE}"/>
              </a:ext>
            </a:extLst>
          </p:cNvPr>
          <p:cNvSpPr/>
          <p:nvPr userDrawn="1"/>
        </p:nvSpPr>
        <p:spPr>
          <a:xfrm>
            <a:off x="8959275" y="2467783"/>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2FBA4F83-ED0B-439D-983D-DBBFB23D2612}"/>
              </a:ext>
            </a:extLst>
          </p:cNvPr>
          <p:cNvSpPr/>
          <p:nvPr userDrawn="1"/>
        </p:nvSpPr>
        <p:spPr>
          <a:xfrm>
            <a:off x="7167420"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3EB3F76F-9FC5-454E-9B4F-C471289878CD}"/>
              </a:ext>
            </a:extLst>
          </p:cNvPr>
          <p:cNvSpPr/>
          <p:nvPr userDrawn="1"/>
        </p:nvSpPr>
        <p:spPr>
          <a:xfrm>
            <a:off x="6450678"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91B303D9-4182-4C78-A463-7ED50F26193B}"/>
              </a:ext>
            </a:extLst>
          </p:cNvPr>
          <p:cNvSpPr/>
          <p:nvPr userDrawn="1"/>
        </p:nvSpPr>
        <p:spPr>
          <a:xfrm>
            <a:off x="10392759" y="2467783"/>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841248" y="548640"/>
            <a:ext cx="10515600" cy="1463040"/>
          </a:xfrm>
        </p:spPr>
        <p:txBody>
          <a:bodyPr anchor="ctr">
            <a:normAutofit/>
          </a:bodyPr>
          <a:lstStyle>
            <a:lvl1pPr marL="0" algn="ctr" defTabSz="914400" rtl="0" eaLnBrk="1" latinLnBrk="0" hangingPunct="1">
              <a:lnSpc>
                <a:spcPct val="90000"/>
              </a:lnSpc>
              <a:spcBef>
                <a:spcPct val="0"/>
              </a:spcBef>
              <a:buNone/>
              <a:defRPr lang="en-US" sz="3600" b="1" kern="1200" dirty="0">
                <a:solidFill>
                  <a:schemeClr val="bg1"/>
                </a:solidFill>
                <a:latin typeface="+mj-lt"/>
                <a:ea typeface="+mj-ea"/>
                <a:cs typeface="+mj-cs"/>
              </a:defRPr>
            </a:lvl1pPr>
          </a:lstStyle>
          <a:p>
            <a:r>
              <a:rPr lang="en-US" dirty="0"/>
              <a:t>Click to edit Master title </a:t>
            </a:r>
          </a:p>
        </p:txBody>
      </p:sp>
      <p:sp>
        <p:nvSpPr>
          <p:cNvPr id="8" name="Content Placeholder 4">
            <a:extLst>
              <a:ext uri="{FF2B5EF4-FFF2-40B4-BE49-F238E27FC236}">
                <a16:creationId xmlns:a16="http://schemas.microsoft.com/office/drawing/2014/main" id="{F8AE114F-BA87-536C-036A-0DB6E0BE7D3D}"/>
              </a:ext>
            </a:extLst>
          </p:cNvPr>
          <p:cNvSpPr>
            <a:spLocks noGrp="1"/>
          </p:cNvSpPr>
          <p:nvPr>
            <p:ph sz="quarter" idx="11"/>
          </p:nvPr>
        </p:nvSpPr>
        <p:spPr>
          <a:xfrm>
            <a:off x="841248" y="3429000"/>
            <a:ext cx="10515600" cy="2660904"/>
          </a:xfrm>
        </p:spPr>
        <p:txBody>
          <a:bodyPr anchor="t">
            <a:normAutofit/>
          </a:bodyPr>
          <a:lstStyle>
            <a:lvl1pPr marL="0" indent="0">
              <a:spcBef>
                <a:spcPts val="1600"/>
              </a:spcBef>
              <a:buNone/>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4" name="Date Placeholder 3">
            <a:extLst>
              <a:ext uri="{FF2B5EF4-FFF2-40B4-BE49-F238E27FC236}">
                <a16:creationId xmlns:a16="http://schemas.microsoft.com/office/drawing/2014/main" id="{403A449B-E2DB-41B6-A150-A5C66BE78D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accent1">
                    <a:lumMod val="20000"/>
                    <a:lumOff val="80000"/>
                  </a:schemeClr>
                </a:solidFill>
              </a:defRPr>
            </a:lvl1pPr>
          </a:lstStyle>
          <a:p>
            <a:r>
              <a:rPr lang="en-US" dirty="0"/>
              <a:t>7/13/20XX</a:t>
            </a:r>
          </a:p>
        </p:txBody>
      </p:sp>
      <p:sp>
        <p:nvSpPr>
          <p:cNvPr id="75" name="Footer Placeholder 4">
            <a:extLst>
              <a:ext uri="{FF2B5EF4-FFF2-40B4-BE49-F238E27FC236}">
                <a16:creationId xmlns:a16="http://schemas.microsoft.com/office/drawing/2014/main" id="{1D45A931-0FDA-46B3-A78A-EDB46C29F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accent4">
                    <a:lumMod val="20000"/>
                    <a:lumOff val="80000"/>
                  </a:schemeClr>
                </a:solidFill>
              </a:defRPr>
            </a:lvl1pPr>
          </a:lstStyle>
          <a:p>
            <a:endParaRPr lang="en-US" dirty="0"/>
          </a:p>
        </p:txBody>
      </p:sp>
      <p:sp>
        <p:nvSpPr>
          <p:cNvPr id="76" name="Slide Number Placeholder 5">
            <a:extLst>
              <a:ext uri="{FF2B5EF4-FFF2-40B4-BE49-F238E27FC236}">
                <a16:creationId xmlns:a16="http://schemas.microsoft.com/office/drawing/2014/main" id="{43592334-BF43-483B-9ED5-B96DF770B5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accent3">
                    <a:lumMod val="20000"/>
                    <a:lumOff val="80000"/>
                  </a:schemeClr>
                </a:solidFill>
              </a:defRPr>
            </a:lvl1pPr>
          </a:lstStyle>
          <a:p>
            <a:fld id="{B5CEABB6-07DC-46E8-9B57-56EC44A396E5}" type="slidenum">
              <a:rPr lang="en-US" smtClean="0"/>
              <a:pPr/>
              <a:t>‹N°›</a:t>
            </a:fld>
            <a:endParaRPr lang="en-US" dirty="0"/>
          </a:p>
        </p:txBody>
      </p:sp>
    </p:spTree>
    <p:extLst>
      <p:ext uri="{BB962C8B-B14F-4D97-AF65-F5344CB8AC3E}">
        <p14:creationId xmlns:p14="http://schemas.microsoft.com/office/powerpoint/2010/main" val="2497788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framed picture right">
    <p:bg>
      <p:bgPr>
        <a:solidFill>
          <a:schemeClr val="accent3"/>
        </a:solidFill>
        <a:effectLst/>
      </p:bgPr>
    </p:bg>
    <p:spTree>
      <p:nvGrpSpPr>
        <p:cNvPr id="1" name=""/>
        <p:cNvGrpSpPr/>
        <p:nvPr/>
      </p:nvGrpSpPr>
      <p:grpSpPr>
        <a:xfrm>
          <a:off x="0" y="0"/>
          <a:ext cx="0" cy="0"/>
          <a:chOff x="0" y="0"/>
          <a:chExt cx="0" cy="0"/>
        </a:xfrm>
      </p:grpSpPr>
      <p:grpSp>
        <p:nvGrpSpPr>
          <p:cNvPr id="88" name="Group 87">
            <a:extLst>
              <a:ext uri="{FF2B5EF4-FFF2-40B4-BE49-F238E27FC236}">
                <a16:creationId xmlns:a16="http://schemas.microsoft.com/office/drawing/2014/main" id="{7C6E89C2-2ED7-7FA0-F7A7-A1AA6CAFBEB1}"/>
              </a:ext>
            </a:extLst>
          </p:cNvPr>
          <p:cNvGrpSpPr/>
          <p:nvPr userDrawn="1"/>
        </p:nvGrpSpPr>
        <p:grpSpPr>
          <a:xfrm>
            <a:off x="6435408" y="0"/>
            <a:ext cx="5756592" cy="6858000"/>
            <a:chOff x="0" y="0"/>
            <a:chExt cx="5756592" cy="6858000"/>
          </a:xfrm>
        </p:grpSpPr>
        <p:sp>
          <p:nvSpPr>
            <p:cNvPr id="90" name="Rectangle 89">
              <a:extLst>
                <a:ext uri="{FF2B5EF4-FFF2-40B4-BE49-F238E27FC236}">
                  <a16:creationId xmlns:a16="http://schemas.microsoft.com/office/drawing/2014/main" id="{DF531A4F-5859-8280-283D-F2A36E01E1E4}"/>
                </a:ext>
              </a:extLst>
            </p:cNvPr>
            <p:cNvSpPr/>
            <p:nvPr userDrawn="1"/>
          </p:nvSpPr>
          <p:spPr>
            <a:xfrm>
              <a:off x="0" y="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91">
              <a:extLst>
                <a:ext uri="{FF2B5EF4-FFF2-40B4-BE49-F238E27FC236}">
                  <a16:creationId xmlns:a16="http://schemas.microsoft.com/office/drawing/2014/main" id="{9276A229-3B0B-4D61-4634-93B9ECBCAE53}"/>
                </a:ext>
              </a:extLst>
            </p:cNvPr>
            <p:cNvSpPr/>
            <p:nvPr userDrawn="1"/>
          </p:nvSpPr>
          <p:spPr>
            <a:xfrm>
              <a:off x="0" y="572886"/>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93">
              <a:extLst>
                <a:ext uri="{FF2B5EF4-FFF2-40B4-BE49-F238E27FC236}">
                  <a16:creationId xmlns:a16="http://schemas.microsoft.com/office/drawing/2014/main" id="{2B3A5571-40C8-C50E-BF04-C6E5D2092EBE}"/>
                </a:ext>
              </a:extLst>
            </p:cNvPr>
            <p:cNvSpPr/>
            <p:nvPr userDrawn="1"/>
          </p:nvSpPr>
          <p:spPr>
            <a:xfrm>
              <a:off x="0" y="1145772"/>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a:extLst>
                <a:ext uri="{FF2B5EF4-FFF2-40B4-BE49-F238E27FC236}">
                  <a16:creationId xmlns:a16="http://schemas.microsoft.com/office/drawing/2014/main" id="{05DC640C-1596-C8D8-400C-EAEFC737F82F}"/>
                </a:ext>
              </a:extLst>
            </p:cNvPr>
            <p:cNvSpPr/>
            <p:nvPr userDrawn="1"/>
          </p:nvSpPr>
          <p:spPr>
            <a:xfrm>
              <a:off x="0" y="1718658"/>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97">
              <a:extLst>
                <a:ext uri="{FF2B5EF4-FFF2-40B4-BE49-F238E27FC236}">
                  <a16:creationId xmlns:a16="http://schemas.microsoft.com/office/drawing/2014/main" id="{42D8BCCF-9365-1247-2C73-827E5376E349}"/>
                </a:ext>
              </a:extLst>
            </p:cNvPr>
            <p:cNvSpPr/>
            <p:nvPr userDrawn="1"/>
          </p:nvSpPr>
          <p:spPr>
            <a:xfrm>
              <a:off x="0" y="2291544"/>
              <a:ext cx="576072" cy="576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81C8F923-3F3C-E987-B8B3-F119CE985042}"/>
                </a:ext>
              </a:extLst>
            </p:cNvPr>
            <p:cNvSpPr/>
            <p:nvPr userDrawn="1"/>
          </p:nvSpPr>
          <p:spPr>
            <a:xfrm>
              <a:off x="0" y="2864430"/>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a:extLst>
                <a:ext uri="{FF2B5EF4-FFF2-40B4-BE49-F238E27FC236}">
                  <a16:creationId xmlns:a16="http://schemas.microsoft.com/office/drawing/2014/main" id="{3D066BAF-F58A-E4F5-A2F4-BE52AFFF5402}"/>
                </a:ext>
              </a:extLst>
            </p:cNvPr>
            <p:cNvSpPr/>
            <p:nvPr userDrawn="1"/>
          </p:nvSpPr>
          <p:spPr>
            <a:xfrm>
              <a:off x="0" y="3437316"/>
              <a:ext cx="576072" cy="576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a:extLst>
                <a:ext uri="{FF2B5EF4-FFF2-40B4-BE49-F238E27FC236}">
                  <a16:creationId xmlns:a16="http://schemas.microsoft.com/office/drawing/2014/main" id="{D1A65B79-00CC-4E7F-6ADD-C1C522D5991F}"/>
                </a:ext>
              </a:extLst>
            </p:cNvPr>
            <p:cNvSpPr/>
            <p:nvPr userDrawn="1"/>
          </p:nvSpPr>
          <p:spPr>
            <a:xfrm>
              <a:off x="0" y="4010202"/>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a:extLst>
                <a:ext uri="{FF2B5EF4-FFF2-40B4-BE49-F238E27FC236}">
                  <a16:creationId xmlns:a16="http://schemas.microsoft.com/office/drawing/2014/main" id="{92F228F0-A0C5-1E42-90FA-0C35E6F017E0}"/>
                </a:ext>
              </a:extLst>
            </p:cNvPr>
            <p:cNvSpPr/>
            <p:nvPr userDrawn="1"/>
          </p:nvSpPr>
          <p:spPr>
            <a:xfrm>
              <a:off x="0" y="458308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a:extLst>
                <a:ext uri="{FF2B5EF4-FFF2-40B4-BE49-F238E27FC236}">
                  <a16:creationId xmlns:a16="http://schemas.microsoft.com/office/drawing/2014/main" id="{B572AEC6-E693-00C7-831E-4C81BC561997}"/>
                </a:ext>
              </a:extLst>
            </p:cNvPr>
            <p:cNvSpPr/>
            <p:nvPr userDrawn="1"/>
          </p:nvSpPr>
          <p:spPr>
            <a:xfrm>
              <a:off x="0" y="5155974"/>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a:extLst>
                <a:ext uri="{FF2B5EF4-FFF2-40B4-BE49-F238E27FC236}">
                  <a16:creationId xmlns:a16="http://schemas.microsoft.com/office/drawing/2014/main" id="{17EF1E63-B8BE-1CF0-C1A3-FBF41DDF1120}"/>
                </a:ext>
              </a:extLst>
            </p:cNvPr>
            <p:cNvSpPr/>
            <p:nvPr userDrawn="1"/>
          </p:nvSpPr>
          <p:spPr>
            <a:xfrm>
              <a:off x="0" y="572886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Rectangle 109">
              <a:extLst>
                <a:ext uri="{FF2B5EF4-FFF2-40B4-BE49-F238E27FC236}">
                  <a16:creationId xmlns:a16="http://schemas.microsoft.com/office/drawing/2014/main" id="{FB21B3EF-486D-7B46-5AB9-477370C2C662}"/>
                </a:ext>
              </a:extLst>
            </p:cNvPr>
            <p:cNvSpPr/>
            <p:nvPr userDrawn="1"/>
          </p:nvSpPr>
          <p:spPr>
            <a:xfrm>
              <a:off x="0" y="6281928"/>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a:extLst>
                <a:ext uri="{FF2B5EF4-FFF2-40B4-BE49-F238E27FC236}">
                  <a16:creationId xmlns:a16="http://schemas.microsoft.com/office/drawing/2014/main" id="{F06A0AF5-2117-AC7A-5EAF-7C1EAE885F78}"/>
                </a:ext>
              </a:extLst>
            </p:cNvPr>
            <p:cNvSpPr/>
            <p:nvPr userDrawn="1"/>
          </p:nvSpPr>
          <p:spPr>
            <a:xfrm>
              <a:off x="571944" y="0"/>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a:extLst>
                <a:ext uri="{FF2B5EF4-FFF2-40B4-BE49-F238E27FC236}">
                  <a16:creationId xmlns:a16="http://schemas.microsoft.com/office/drawing/2014/main" id="{20C148D7-FEDD-C145-64C9-FA153FF9F174}"/>
                </a:ext>
              </a:extLst>
            </p:cNvPr>
            <p:cNvSpPr/>
            <p:nvPr userDrawn="1"/>
          </p:nvSpPr>
          <p:spPr>
            <a:xfrm>
              <a:off x="1148016" y="0"/>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Rectangle 112">
              <a:extLst>
                <a:ext uri="{FF2B5EF4-FFF2-40B4-BE49-F238E27FC236}">
                  <a16:creationId xmlns:a16="http://schemas.microsoft.com/office/drawing/2014/main" id="{CA5B4712-C918-044A-19A1-B398B3AE3F74}"/>
                </a:ext>
              </a:extLst>
            </p:cNvPr>
            <p:cNvSpPr/>
            <p:nvPr userDrawn="1"/>
          </p:nvSpPr>
          <p:spPr>
            <a:xfrm>
              <a:off x="1724088" y="0"/>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Rectangle 113">
              <a:extLst>
                <a:ext uri="{FF2B5EF4-FFF2-40B4-BE49-F238E27FC236}">
                  <a16:creationId xmlns:a16="http://schemas.microsoft.com/office/drawing/2014/main" id="{69DEFA8C-AF47-EC6F-C083-7183C0209D12}"/>
                </a:ext>
              </a:extLst>
            </p:cNvPr>
            <p:cNvSpPr/>
            <p:nvPr userDrawn="1"/>
          </p:nvSpPr>
          <p:spPr>
            <a:xfrm>
              <a:off x="2300160" y="0"/>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114">
              <a:extLst>
                <a:ext uri="{FF2B5EF4-FFF2-40B4-BE49-F238E27FC236}">
                  <a16:creationId xmlns:a16="http://schemas.microsoft.com/office/drawing/2014/main" id="{A993076E-6CD9-216A-5F58-22C2C7ADEF67}"/>
                </a:ext>
              </a:extLst>
            </p:cNvPr>
            <p:cNvSpPr/>
            <p:nvPr userDrawn="1"/>
          </p:nvSpPr>
          <p:spPr>
            <a:xfrm>
              <a:off x="2876232" y="0"/>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115">
              <a:extLst>
                <a:ext uri="{FF2B5EF4-FFF2-40B4-BE49-F238E27FC236}">
                  <a16:creationId xmlns:a16="http://schemas.microsoft.com/office/drawing/2014/main" id="{DA5C1380-678D-70A3-24F8-33D448A27CC9}"/>
                </a:ext>
              </a:extLst>
            </p:cNvPr>
            <p:cNvSpPr/>
            <p:nvPr userDrawn="1"/>
          </p:nvSpPr>
          <p:spPr>
            <a:xfrm>
              <a:off x="3452304" y="0"/>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116">
              <a:extLst>
                <a:ext uri="{FF2B5EF4-FFF2-40B4-BE49-F238E27FC236}">
                  <a16:creationId xmlns:a16="http://schemas.microsoft.com/office/drawing/2014/main" id="{5FF8DAAF-846A-991B-563F-2A508FC9F6FB}"/>
                </a:ext>
              </a:extLst>
            </p:cNvPr>
            <p:cNvSpPr/>
            <p:nvPr userDrawn="1"/>
          </p:nvSpPr>
          <p:spPr>
            <a:xfrm>
              <a:off x="4028376" y="0"/>
              <a:ext cx="576072" cy="576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id="{2A8F5DF9-A7F2-8D3A-72BC-B39F56902E7E}"/>
                </a:ext>
              </a:extLst>
            </p:cNvPr>
            <p:cNvSpPr/>
            <p:nvPr userDrawn="1"/>
          </p:nvSpPr>
          <p:spPr>
            <a:xfrm>
              <a:off x="4604448" y="0"/>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a:extLst>
                <a:ext uri="{FF2B5EF4-FFF2-40B4-BE49-F238E27FC236}">
                  <a16:creationId xmlns:a16="http://schemas.microsoft.com/office/drawing/2014/main" id="{AB4BD578-6D5A-07C0-CD83-94645FAB9130}"/>
                </a:ext>
              </a:extLst>
            </p:cNvPr>
            <p:cNvSpPr/>
            <p:nvPr userDrawn="1"/>
          </p:nvSpPr>
          <p:spPr>
            <a:xfrm>
              <a:off x="5180520" y="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93C82D37-6362-5177-0C99-FAE0B742CD41}"/>
                </a:ext>
              </a:extLst>
            </p:cNvPr>
            <p:cNvSpPr/>
            <p:nvPr userDrawn="1"/>
          </p:nvSpPr>
          <p:spPr>
            <a:xfrm>
              <a:off x="5180520" y="563966"/>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id="{69542CC1-3626-C630-2901-0FB23B3E593B}"/>
                </a:ext>
              </a:extLst>
            </p:cNvPr>
            <p:cNvSpPr/>
            <p:nvPr userDrawn="1"/>
          </p:nvSpPr>
          <p:spPr>
            <a:xfrm>
              <a:off x="5180520" y="1136852"/>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a:extLst>
                <a:ext uri="{FF2B5EF4-FFF2-40B4-BE49-F238E27FC236}">
                  <a16:creationId xmlns:a16="http://schemas.microsoft.com/office/drawing/2014/main" id="{BD7EC15E-24BE-DD46-45B2-92C64C06601A}"/>
                </a:ext>
              </a:extLst>
            </p:cNvPr>
            <p:cNvSpPr/>
            <p:nvPr userDrawn="1"/>
          </p:nvSpPr>
          <p:spPr>
            <a:xfrm>
              <a:off x="5180520" y="1709738"/>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122">
              <a:extLst>
                <a:ext uri="{FF2B5EF4-FFF2-40B4-BE49-F238E27FC236}">
                  <a16:creationId xmlns:a16="http://schemas.microsoft.com/office/drawing/2014/main" id="{275DA9B6-FA38-14BB-CB6D-D163C4228017}"/>
                </a:ext>
              </a:extLst>
            </p:cNvPr>
            <p:cNvSpPr/>
            <p:nvPr userDrawn="1"/>
          </p:nvSpPr>
          <p:spPr>
            <a:xfrm>
              <a:off x="5180520" y="2282624"/>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Rectangle 123">
              <a:extLst>
                <a:ext uri="{FF2B5EF4-FFF2-40B4-BE49-F238E27FC236}">
                  <a16:creationId xmlns:a16="http://schemas.microsoft.com/office/drawing/2014/main" id="{52ED9969-5481-5672-0E55-68F80674D65C}"/>
                </a:ext>
              </a:extLst>
            </p:cNvPr>
            <p:cNvSpPr/>
            <p:nvPr userDrawn="1"/>
          </p:nvSpPr>
          <p:spPr>
            <a:xfrm>
              <a:off x="5180520" y="2855510"/>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Rectangle 124">
              <a:extLst>
                <a:ext uri="{FF2B5EF4-FFF2-40B4-BE49-F238E27FC236}">
                  <a16:creationId xmlns:a16="http://schemas.microsoft.com/office/drawing/2014/main" id="{63EC33A3-ECC9-03C2-6C4A-2E26C3C2FF2F}"/>
                </a:ext>
              </a:extLst>
            </p:cNvPr>
            <p:cNvSpPr/>
            <p:nvPr userDrawn="1"/>
          </p:nvSpPr>
          <p:spPr>
            <a:xfrm>
              <a:off x="5180520" y="3428396"/>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a:extLst>
                <a:ext uri="{FF2B5EF4-FFF2-40B4-BE49-F238E27FC236}">
                  <a16:creationId xmlns:a16="http://schemas.microsoft.com/office/drawing/2014/main" id="{4C7838CF-438D-31F1-EE2F-2907A11B924A}"/>
                </a:ext>
              </a:extLst>
            </p:cNvPr>
            <p:cNvSpPr/>
            <p:nvPr userDrawn="1"/>
          </p:nvSpPr>
          <p:spPr>
            <a:xfrm>
              <a:off x="5180520" y="4001282"/>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126">
              <a:extLst>
                <a:ext uri="{FF2B5EF4-FFF2-40B4-BE49-F238E27FC236}">
                  <a16:creationId xmlns:a16="http://schemas.microsoft.com/office/drawing/2014/main" id="{93452295-1A7F-D929-76EF-DB26B33A4DA2}"/>
                </a:ext>
              </a:extLst>
            </p:cNvPr>
            <p:cNvSpPr/>
            <p:nvPr userDrawn="1"/>
          </p:nvSpPr>
          <p:spPr>
            <a:xfrm>
              <a:off x="5180520" y="457416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ectangle 127">
              <a:extLst>
                <a:ext uri="{FF2B5EF4-FFF2-40B4-BE49-F238E27FC236}">
                  <a16:creationId xmlns:a16="http://schemas.microsoft.com/office/drawing/2014/main" id="{9A4FD181-BC5B-BC54-371C-2D8C00F45AD1}"/>
                </a:ext>
              </a:extLst>
            </p:cNvPr>
            <p:cNvSpPr/>
            <p:nvPr userDrawn="1"/>
          </p:nvSpPr>
          <p:spPr>
            <a:xfrm>
              <a:off x="5180520" y="5147054"/>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Rectangle 128">
              <a:extLst>
                <a:ext uri="{FF2B5EF4-FFF2-40B4-BE49-F238E27FC236}">
                  <a16:creationId xmlns:a16="http://schemas.microsoft.com/office/drawing/2014/main" id="{31464BC3-D4FE-CB12-EED1-DB11138CAB70}"/>
                </a:ext>
              </a:extLst>
            </p:cNvPr>
            <p:cNvSpPr/>
            <p:nvPr userDrawn="1"/>
          </p:nvSpPr>
          <p:spPr>
            <a:xfrm>
              <a:off x="5180520" y="571994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ectangle 129">
              <a:extLst>
                <a:ext uri="{FF2B5EF4-FFF2-40B4-BE49-F238E27FC236}">
                  <a16:creationId xmlns:a16="http://schemas.microsoft.com/office/drawing/2014/main" id="{71CE4F8F-EB67-4681-D504-035670478894}"/>
                </a:ext>
              </a:extLst>
            </p:cNvPr>
            <p:cNvSpPr/>
            <p:nvPr userDrawn="1"/>
          </p:nvSpPr>
          <p:spPr>
            <a:xfrm>
              <a:off x="5180520" y="628192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Rectangle 130">
              <a:extLst>
                <a:ext uri="{FF2B5EF4-FFF2-40B4-BE49-F238E27FC236}">
                  <a16:creationId xmlns:a16="http://schemas.microsoft.com/office/drawing/2014/main" id="{047898F7-8A26-62E4-70C2-D6DD187FD84D}"/>
                </a:ext>
              </a:extLst>
            </p:cNvPr>
            <p:cNvSpPr/>
            <p:nvPr userDrawn="1"/>
          </p:nvSpPr>
          <p:spPr>
            <a:xfrm>
              <a:off x="571944" y="6281928"/>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ectangle 131">
              <a:extLst>
                <a:ext uri="{FF2B5EF4-FFF2-40B4-BE49-F238E27FC236}">
                  <a16:creationId xmlns:a16="http://schemas.microsoft.com/office/drawing/2014/main" id="{A11EE247-662E-BC29-B9D2-84AE5FACC29F}"/>
                </a:ext>
              </a:extLst>
            </p:cNvPr>
            <p:cNvSpPr/>
            <p:nvPr userDrawn="1"/>
          </p:nvSpPr>
          <p:spPr>
            <a:xfrm>
              <a:off x="1148016" y="628192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3" name="Rectangle 132">
              <a:extLst>
                <a:ext uri="{FF2B5EF4-FFF2-40B4-BE49-F238E27FC236}">
                  <a16:creationId xmlns:a16="http://schemas.microsoft.com/office/drawing/2014/main" id="{335EF4DC-8310-F72A-B86C-9750305BE3CC}"/>
                </a:ext>
              </a:extLst>
            </p:cNvPr>
            <p:cNvSpPr/>
            <p:nvPr userDrawn="1"/>
          </p:nvSpPr>
          <p:spPr>
            <a:xfrm>
              <a:off x="1724088" y="6281928"/>
              <a:ext cx="576072" cy="576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ectangle 133">
              <a:extLst>
                <a:ext uri="{FF2B5EF4-FFF2-40B4-BE49-F238E27FC236}">
                  <a16:creationId xmlns:a16="http://schemas.microsoft.com/office/drawing/2014/main" id="{61D684FE-FF4C-F492-93E4-0190D372FF74}"/>
                </a:ext>
              </a:extLst>
            </p:cNvPr>
            <p:cNvSpPr/>
            <p:nvPr userDrawn="1"/>
          </p:nvSpPr>
          <p:spPr>
            <a:xfrm>
              <a:off x="2300160" y="6281928"/>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Rectangle 134">
              <a:extLst>
                <a:ext uri="{FF2B5EF4-FFF2-40B4-BE49-F238E27FC236}">
                  <a16:creationId xmlns:a16="http://schemas.microsoft.com/office/drawing/2014/main" id="{00D87E94-57CD-6196-FB75-728F4B3CCB00}"/>
                </a:ext>
              </a:extLst>
            </p:cNvPr>
            <p:cNvSpPr/>
            <p:nvPr userDrawn="1"/>
          </p:nvSpPr>
          <p:spPr>
            <a:xfrm>
              <a:off x="2876232" y="6281928"/>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ectangle 135">
              <a:extLst>
                <a:ext uri="{FF2B5EF4-FFF2-40B4-BE49-F238E27FC236}">
                  <a16:creationId xmlns:a16="http://schemas.microsoft.com/office/drawing/2014/main" id="{7A02B06F-2A62-CA70-718A-39F70D679508}"/>
                </a:ext>
              </a:extLst>
            </p:cNvPr>
            <p:cNvSpPr/>
            <p:nvPr userDrawn="1"/>
          </p:nvSpPr>
          <p:spPr>
            <a:xfrm>
              <a:off x="3452304" y="628192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ectangle 136">
              <a:extLst>
                <a:ext uri="{FF2B5EF4-FFF2-40B4-BE49-F238E27FC236}">
                  <a16:creationId xmlns:a16="http://schemas.microsoft.com/office/drawing/2014/main" id="{EE770F47-FDBD-BC83-C73C-6A5F931E912F}"/>
                </a:ext>
              </a:extLst>
            </p:cNvPr>
            <p:cNvSpPr/>
            <p:nvPr userDrawn="1"/>
          </p:nvSpPr>
          <p:spPr>
            <a:xfrm>
              <a:off x="4028376" y="6281928"/>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a:extLst>
                <a:ext uri="{FF2B5EF4-FFF2-40B4-BE49-F238E27FC236}">
                  <a16:creationId xmlns:a16="http://schemas.microsoft.com/office/drawing/2014/main" id="{971CB88E-18B7-78A9-14A6-B0CD5B3FE429}"/>
                </a:ext>
              </a:extLst>
            </p:cNvPr>
            <p:cNvSpPr/>
            <p:nvPr userDrawn="1"/>
          </p:nvSpPr>
          <p:spPr>
            <a:xfrm>
              <a:off x="4604448" y="6281928"/>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9DE3D039-0A18-4031-8A63-D83666B066F6}"/>
              </a:ext>
            </a:extLst>
          </p:cNvPr>
          <p:cNvSpPr>
            <a:spLocks noGrp="1"/>
          </p:cNvSpPr>
          <p:nvPr>
            <p:ph type="title"/>
          </p:nvPr>
        </p:nvSpPr>
        <p:spPr>
          <a:xfrm>
            <a:off x="731520" y="1517904"/>
            <a:ext cx="5029200" cy="3931920"/>
          </a:xfrm>
        </p:spPr>
        <p:txBody>
          <a:bodyPr lIns="0" anchor="b">
            <a:noAutofit/>
          </a:bodyPr>
          <a:lstStyle>
            <a:lvl1pPr algn="l">
              <a:lnSpc>
                <a:spcPct val="80000"/>
              </a:lnSpc>
              <a:defRPr lang="en-US" sz="5400" b="1" kern="1200" dirty="0">
                <a:solidFill>
                  <a:schemeClr val="bg1"/>
                </a:solidFill>
                <a:latin typeface="+mj-lt"/>
                <a:ea typeface="+mj-ea"/>
                <a:cs typeface="+mj-cs"/>
              </a:defRPr>
            </a:lvl1pPr>
          </a:lstStyle>
          <a:p>
            <a:r>
              <a:rPr lang="en-US" dirty="0"/>
              <a:t>Click to edit Master title style</a:t>
            </a:r>
          </a:p>
        </p:txBody>
      </p:sp>
      <p:sp>
        <p:nvSpPr>
          <p:cNvPr id="107" name="Picture Placeholder 106">
            <a:extLst>
              <a:ext uri="{FF2B5EF4-FFF2-40B4-BE49-F238E27FC236}">
                <a16:creationId xmlns:a16="http://schemas.microsoft.com/office/drawing/2014/main" id="{C1039393-3B8E-4456-97AA-ADBC18010074}"/>
              </a:ext>
            </a:extLst>
          </p:cNvPr>
          <p:cNvSpPr>
            <a:spLocks noGrp="1"/>
          </p:cNvSpPr>
          <p:nvPr>
            <p:ph type="pic" sz="quarter" idx="10"/>
          </p:nvPr>
        </p:nvSpPr>
        <p:spPr>
          <a:xfrm>
            <a:off x="7007351" y="572886"/>
            <a:ext cx="4608577" cy="5715000"/>
          </a:xfrm>
        </p:spPr>
        <p:txBody>
          <a:bodyPr>
            <a:normAutofit/>
          </a:bodyPr>
          <a:lstStyle>
            <a:lvl1pPr marL="0" indent="0" algn="ctr">
              <a:buNone/>
              <a:defRPr sz="1600">
                <a:solidFill>
                  <a:schemeClr val="bg1"/>
                </a:solidFill>
              </a:defRPr>
            </a:lvl1pPr>
          </a:lstStyle>
          <a:p>
            <a:endParaRPr lang="en-US" dirty="0"/>
          </a:p>
        </p:txBody>
      </p:sp>
      <p:sp>
        <p:nvSpPr>
          <p:cNvPr id="62" name="Date Placeholder 3">
            <a:extLst>
              <a:ext uri="{FF2B5EF4-FFF2-40B4-BE49-F238E27FC236}">
                <a16:creationId xmlns:a16="http://schemas.microsoft.com/office/drawing/2014/main" id="{A156C4CF-5CE6-43DE-AA90-A75AB2BB67B7}"/>
              </a:ext>
            </a:extLst>
          </p:cNvPr>
          <p:cNvSpPr>
            <a:spLocks noGrp="1"/>
          </p:cNvSpPr>
          <p:nvPr>
            <p:ph type="dt" sz="half" idx="18"/>
          </p:nvPr>
        </p:nvSpPr>
        <p:spPr>
          <a:xfrm>
            <a:off x="835025" y="6356350"/>
            <a:ext cx="806416" cy="365125"/>
          </a:xfrm>
        </p:spPr>
        <p:txBody>
          <a:bodyPr/>
          <a:lstStyle>
            <a:lvl1pPr>
              <a:defRPr sz="900">
                <a:solidFill>
                  <a:schemeClr val="accent4">
                    <a:lumMod val="20000"/>
                    <a:lumOff val="80000"/>
                  </a:schemeClr>
                </a:solidFill>
              </a:defRPr>
            </a:lvl1pPr>
          </a:lstStyle>
          <a:p>
            <a:r>
              <a:rPr lang="en-US" dirty="0"/>
              <a:t>7/13/20XX</a:t>
            </a:r>
          </a:p>
        </p:txBody>
      </p:sp>
      <p:sp>
        <p:nvSpPr>
          <p:cNvPr id="64" name="Footer Placeholder 4">
            <a:extLst>
              <a:ext uri="{FF2B5EF4-FFF2-40B4-BE49-F238E27FC236}">
                <a16:creationId xmlns:a16="http://schemas.microsoft.com/office/drawing/2014/main" id="{4EA599FC-289F-4C20-9865-DAA03F574EC5}"/>
              </a:ext>
            </a:extLst>
          </p:cNvPr>
          <p:cNvSpPr>
            <a:spLocks noGrp="1"/>
          </p:cNvSpPr>
          <p:nvPr>
            <p:ph type="ftr" sz="quarter" idx="19"/>
          </p:nvPr>
        </p:nvSpPr>
        <p:spPr>
          <a:xfrm>
            <a:off x="1771956" y="6356350"/>
            <a:ext cx="3028643" cy="365125"/>
          </a:xfrm>
          <a:prstGeom prst="rect">
            <a:avLst/>
          </a:prstGeom>
        </p:spPr>
        <p:txBody>
          <a:bodyPr/>
          <a:lstStyle>
            <a:lvl1pPr>
              <a:defRPr sz="900">
                <a:solidFill>
                  <a:schemeClr val="accent4">
                    <a:lumMod val="20000"/>
                    <a:lumOff val="80000"/>
                  </a:schemeClr>
                </a:solidFill>
              </a:defRPr>
            </a:lvl1pPr>
          </a:lstStyle>
          <a:p>
            <a:endParaRPr lang="en-US" dirty="0"/>
          </a:p>
        </p:txBody>
      </p:sp>
      <p:sp>
        <p:nvSpPr>
          <p:cNvPr id="66" name="Slide Number Placeholder 5">
            <a:extLst>
              <a:ext uri="{FF2B5EF4-FFF2-40B4-BE49-F238E27FC236}">
                <a16:creationId xmlns:a16="http://schemas.microsoft.com/office/drawing/2014/main" id="{D18BF7DD-991C-4210-9977-3CCAFDB578A7}"/>
              </a:ext>
            </a:extLst>
          </p:cNvPr>
          <p:cNvSpPr>
            <a:spLocks noGrp="1"/>
          </p:cNvSpPr>
          <p:nvPr>
            <p:ph type="sldNum" sz="quarter" idx="20"/>
          </p:nvPr>
        </p:nvSpPr>
        <p:spPr>
          <a:xfrm>
            <a:off x="4951850" y="6356350"/>
            <a:ext cx="809507" cy="365125"/>
          </a:xfrm>
        </p:spPr>
        <p:txBody>
          <a:bodyPr/>
          <a:lstStyle>
            <a:lvl1pPr>
              <a:defRPr sz="900">
                <a:solidFill>
                  <a:schemeClr val="accent4">
                    <a:lumMod val="20000"/>
                    <a:lumOff val="80000"/>
                  </a:schemeClr>
                </a:solidFill>
              </a:defRPr>
            </a:lvl1pPr>
          </a:lstStyle>
          <a:p>
            <a:fld id="{B5CEABB6-07DC-46E8-9B57-56EC44A396E5}" type="slidenum">
              <a:rPr lang="en-US" smtClean="0"/>
              <a:pPr/>
              <a:t>‹N°›</a:t>
            </a:fld>
            <a:endParaRPr lang="en-US" dirty="0"/>
          </a:p>
        </p:txBody>
      </p:sp>
      <p:sp>
        <p:nvSpPr>
          <p:cNvPr id="86" name="Rectangle 85">
            <a:extLst>
              <a:ext uri="{FF2B5EF4-FFF2-40B4-BE49-F238E27FC236}">
                <a16:creationId xmlns:a16="http://schemas.microsoft.com/office/drawing/2014/main" id="{2164A393-A656-DDEC-2315-695347040E83}"/>
              </a:ext>
            </a:extLst>
          </p:cNvPr>
          <p:cNvSpPr/>
          <p:nvPr userDrawn="1"/>
        </p:nvSpPr>
        <p:spPr>
          <a:xfrm>
            <a:off x="731520" y="1133856"/>
            <a:ext cx="628650" cy="1822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Tree>
    <p:extLst>
      <p:ext uri="{BB962C8B-B14F-4D97-AF65-F5344CB8AC3E}">
        <p14:creationId xmlns:p14="http://schemas.microsoft.com/office/powerpoint/2010/main" val="558274209"/>
      </p:ext>
    </p:extLst>
  </p:cSld>
  <p:clrMapOvr>
    <a:masterClrMapping/>
  </p:clrMapOvr>
  <p:extLst>
    <p:ext uri="{DCECCB84-F9BA-43D5-87BE-67443E8EF086}">
      <p15:sldGuideLst xmlns:p15="http://schemas.microsoft.com/office/powerpoint/2012/main">
        <p15:guide id="1" pos="600" userDrawn="1">
          <p15:clr>
            <a:srgbClr val="FBAE40"/>
          </p15:clr>
        </p15:guide>
        <p15:guide id="2" pos="352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wo content 4">
    <p:bg>
      <p:bgPr>
        <a:solidFill>
          <a:schemeClr val="accent4"/>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6FA95EA-1624-9B84-3B44-E7543166FCB6}"/>
              </a:ext>
            </a:extLst>
          </p:cNvPr>
          <p:cNvSpPr/>
          <p:nvPr userDrawn="1"/>
        </p:nvSpPr>
        <p:spPr>
          <a:xfrm>
            <a:off x="6120384" y="0"/>
            <a:ext cx="6071616" cy="6858000"/>
          </a:xfrm>
          <a:prstGeom prst="rect">
            <a:avLst/>
          </a:prstGeom>
          <a:solidFill>
            <a:schemeClr val="accent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6E491E-8435-44CE-B968-83D09EE49881}"/>
              </a:ext>
            </a:extLst>
          </p:cNvPr>
          <p:cNvSpPr/>
          <p:nvPr userDrawn="1"/>
        </p:nvSpPr>
        <p:spPr>
          <a:xfrm>
            <a:off x="6120384" y="6250940"/>
            <a:ext cx="607060" cy="6070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9A03180-44BE-4E4D-BF73-EE5DAD729554}"/>
              </a:ext>
            </a:extLst>
          </p:cNvPr>
          <p:cNvSpPr/>
          <p:nvPr userDrawn="1"/>
        </p:nvSpPr>
        <p:spPr>
          <a:xfrm>
            <a:off x="7334730" y="6252097"/>
            <a:ext cx="607060" cy="6070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723494C-1FD5-4EBA-8A6B-6C58A70E245E}"/>
              </a:ext>
            </a:extLst>
          </p:cNvPr>
          <p:cNvSpPr/>
          <p:nvPr userDrawn="1"/>
        </p:nvSpPr>
        <p:spPr>
          <a:xfrm>
            <a:off x="7941903" y="6252097"/>
            <a:ext cx="607060" cy="6070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7B4F5D5-9FB3-40E0-9D7F-F5F040B1600D}"/>
              </a:ext>
            </a:extLst>
          </p:cNvPr>
          <p:cNvSpPr/>
          <p:nvPr userDrawn="1"/>
        </p:nvSpPr>
        <p:spPr>
          <a:xfrm>
            <a:off x="8549076" y="6252097"/>
            <a:ext cx="607060" cy="6070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E5FAC9F-7B71-487B-85A6-B4F56F65E4C2}"/>
              </a:ext>
            </a:extLst>
          </p:cNvPr>
          <p:cNvSpPr/>
          <p:nvPr userDrawn="1"/>
        </p:nvSpPr>
        <p:spPr>
          <a:xfrm>
            <a:off x="9156249" y="6252097"/>
            <a:ext cx="607060" cy="6070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4321CDD-C6D0-43F2-A170-9E4DF40B2894}"/>
              </a:ext>
            </a:extLst>
          </p:cNvPr>
          <p:cNvSpPr/>
          <p:nvPr userDrawn="1"/>
        </p:nvSpPr>
        <p:spPr>
          <a:xfrm>
            <a:off x="9763422" y="6252097"/>
            <a:ext cx="607060" cy="6070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DA8C59A-C559-4262-8FCA-EAC9CF7210A9}"/>
              </a:ext>
            </a:extLst>
          </p:cNvPr>
          <p:cNvSpPr/>
          <p:nvPr userDrawn="1"/>
        </p:nvSpPr>
        <p:spPr>
          <a:xfrm>
            <a:off x="10370595" y="6252097"/>
            <a:ext cx="607060" cy="6070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273707CE-E446-40A9-83AF-F04214AFAEF3}"/>
              </a:ext>
            </a:extLst>
          </p:cNvPr>
          <p:cNvSpPr/>
          <p:nvPr userDrawn="1"/>
        </p:nvSpPr>
        <p:spPr>
          <a:xfrm>
            <a:off x="10977768" y="6252097"/>
            <a:ext cx="607060" cy="6070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ADB05DAC-B1E0-42D0-B507-570CF69E87E7}"/>
              </a:ext>
            </a:extLst>
          </p:cNvPr>
          <p:cNvSpPr/>
          <p:nvPr userDrawn="1"/>
        </p:nvSpPr>
        <p:spPr>
          <a:xfrm>
            <a:off x="11584940" y="6252097"/>
            <a:ext cx="607060" cy="6070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C0FA9F79-40D8-44D3-BDF1-C1310C2FC407}"/>
              </a:ext>
            </a:extLst>
          </p:cNvPr>
          <p:cNvSpPr/>
          <p:nvPr userDrawn="1"/>
        </p:nvSpPr>
        <p:spPr>
          <a:xfrm>
            <a:off x="6727557" y="6252097"/>
            <a:ext cx="607060" cy="6070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DB852A5-9EEB-4624-BADD-F5FF19960517}"/>
              </a:ext>
            </a:extLst>
          </p:cNvPr>
          <p:cNvSpPr/>
          <p:nvPr userDrawn="1"/>
        </p:nvSpPr>
        <p:spPr>
          <a:xfrm>
            <a:off x="822960" y="1133856"/>
            <a:ext cx="628650" cy="1822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822960" y="1600200"/>
            <a:ext cx="4572000" cy="2103120"/>
          </a:xfrm>
        </p:spPr>
        <p:txBody>
          <a:bodyPr lIns="0" tIns="0" rIns="0" bIns="0" anchor="t">
            <a:normAutofit/>
          </a:bodyPr>
          <a:lstStyle>
            <a:lvl1pPr>
              <a:lnSpc>
                <a:spcPct val="80000"/>
              </a:lnSpc>
              <a:defRPr sz="3600" b="1">
                <a:solidFill>
                  <a:schemeClr val="bg1"/>
                </a:solidFill>
              </a:defRPr>
            </a:lvl1pPr>
          </a:lstStyle>
          <a:p>
            <a:r>
              <a:rPr lang="en-US" dirty="0"/>
              <a:t>Click to edit Master title style</a:t>
            </a:r>
          </a:p>
        </p:txBody>
      </p:sp>
      <p:sp>
        <p:nvSpPr>
          <p:cNvPr id="6" name="Content Placeholder 4">
            <a:extLst>
              <a:ext uri="{FF2B5EF4-FFF2-40B4-BE49-F238E27FC236}">
                <a16:creationId xmlns:a16="http://schemas.microsoft.com/office/drawing/2014/main" id="{71AC6584-0E69-2448-7E9C-29FBCA3F5349}"/>
              </a:ext>
            </a:extLst>
          </p:cNvPr>
          <p:cNvSpPr>
            <a:spLocks noGrp="1"/>
          </p:cNvSpPr>
          <p:nvPr>
            <p:ph sz="quarter" idx="14"/>
          </p:nvPr>
        </p:nvSpPr>
        <p:spPr>
          <a:xfrm>
            <a:off x="822960" y="4206240"/>
            <a:ext cx="4572000" cy="2011680"/>
          </a:xfrm>
        </p:spPr>
        <p:txBody>
          <a:bodyPr lIns="0" tIns="0" rIns="0" bIns="0" anchor="t">
            <a:normAutofit/>
          </a:bodyPr>
          <a:lstStyle>
            <a:lvl1pPr marL="228600" indent="-228600">
              <a:spcBef>
                <a:spcPts val="1600"/>
              </a:spcBef>
              <a:buFont typeface="Arial" panose="020B0604020202020204" pitchFamily="34" charset="0"/>
              <a:buChar cha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a:extLst>
              <a:ext uri="{FF2B5EF4-FFF2-40B4-BE49-F238E27FC236}">
                <a16:creationId xmlns:a16="http://schemas.microsoft.com/office/drawing/2014/main" id="{EB057F79-B380-7B5C-4B74-0FE587AEBA33}"/>
              </a:ext>
            </a:extLst>
          </p:cNvPr>
          <p:cNvSpPr>
            <a:spLocks noGrp="1"/>
          </p:cNvSpPr>
          <p:nvPr>
            <p:ph sz="quarter" idx="10"/>
          </p:nvPr>
        </p:nvSpPr>
        <p:spPr>
          <a:xfrm>
            <a:off x="6675120" y="1133856"/>
            <a:ext cx="4846320" cy="4480560"/>
          </a:xfrm>
        </p:spPr>
        <p:txBody>
          <a:bodyPr lIns="0" tIns="0" rIns="0" bIns="0">
            <a:normAutofit/>
          </a:bodyPr>
          <a:lstStyle>
            <a:lvl1pPr marL="512064" indent="-512064">
              <a:spcBef>
                <a:spcPts val="1600"/>
              </a:spcBef>
              <a:buFont typeface="+mj-lt"/>
              <a:buAutoNum type="arabicPeriod"/>
              <a:defRPr sz="1800" b="1">
                <a:solidFill>
                  <a:schemeClr val="bg1"/>
                </a:solidFill>
              </a:defRPr>
            </a:lvl1pPr>
            <a:lvl2pPr marL="512064" indent="0">
              <a:spcBef>
                <a:spcPts val="0"/>
              </a:spcBef>
              <a:buNone/>
              <a:defRPr sz="1800">
                <a:solidFill>
                  <a:schemeClr val="bg1"/>
                </a:solidFill>
              </a:defRPr>
            </a:lvl2pPr>
            <a:lvl3pPr marL="1005840" indent="-457200">
              <a:spcBef>
                <a:spcPts val="1000"/>
              </a:spcBef>
              <a:buFont typeface="+mj-lt"/>
              <a:buAutoNum type="alphaLcPeriod"/>
              <a:defRPr sz="1600" b="1">
                <a:solidFill>
                  <a:schemeClr val="bg1"/>
                </a:solidFill>
              </a:defRPr>
            </a:lvl3pPr>
            <a:lvl4pPr marL="1005840" indent="0">
              <a:buNone/>
              <a:defRPr sz="1400">
                <a:solidFill>
                  <a:schemeClr val="bg1"/>
                </a:solidFill>
              </a:defRPr>
            </a:lvl4pPr>
            <a:lvl5pPr marL="1463040">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Date Placeholder 3">
            <a:extLst>
              <a:ext uri="{FF2B5EF4-FFF2-40B4-BE49-F238E27FC236}">
                <a16:creationId xmlns:a16="http://schemas.microsoft.com/office/drawing/2014/main" id="{E2D1610F-F8AC-4CFC-BF3C-E85A51D67E22}"/>
              </a:ext>
            </a:extLst>
          </p:cNvPr>
          <p:cNvSpPr>
            <a:spLocks noGrp="1"/>
          </p:cNvSpPr>
          <p:nvPr>
            <p:ph type="dt" sz="half" idx="11"/>
          </p:nvPr>
        </p:nvSpPr>
        <p:spPr>
          <a:xfrm>
            <a:off x="835025" y="6356350"/>
            <a:ext cx="806416" cy="365125"/>
          </a:xfrm>
        </p:spPr>
        <p:txBody>
          <a:bodyPr/>
          <a:lstStyle>
            <a:lvl1pPr>
              <a:defRPr sz="900">
                <a:solidFill>
                  <a:schemeClr val="accent3">
                    <a:lumMod val="20000"/>
                    <a:lumOff val="80000"/>
                  </a:schemeClr>
                </a:solidFill>
              </a:defRPr>
            </a:lvl1pPr>
          </a:lstStyle>
          <a:p>
            <a:r>
              <a:rPr lang="en-US" dirty="0"/>
              <a:t>7/13/20XX</a:t>
            </a:r>
          </a:p>
        </p:txBody>
      </p:sp>
      <p:sp>
        <p:nvSpPr>
          <p:cNvPr id="20" name="Footer Placeholder 4">
            <a:extLst>
              <a:ext uri="{FF2B5EF4-FFF2-40B4-BE49-F238E27FC236}">
                <a16:creationId xmlns:a16="http://schemas.microsoft.com/office/drawing/2014/main" id="{B9B1A01F-A9EE-4009-8274-36D560D838C7}"/>
              </a:ext>
            </a:extLst>
          </p:cNvPr>
          <p:cNvSpPr>
            <a:spLocks noGrp="1"/>
          </p:cNvSpPr>
          <p:nvPr>
            <p:ph type="ftr" sz="quarter" idx="12"/>
          </p:nvPr>
        </p:nvSpPr>
        <p:spPr>
          <a:xfrm>
            <a:off x="1771957" y="6356350"/>
            <a:ext cx="2590346" cy="365125"/>
          </a:xfrm>
          <a:prstGeom prst="rect">
            <a:avLst/>
          </a:prstGeom>
        </p:spPr>
        <p:txBody>
          <a:bodyPr/>
          <a:lstStyle>
            <a:lvl1pPr>
              <a:defRPr sz="900">
                <a:solidFill>
                  <a:schemeClr val="accent3">
                    <a:lumMod val="20000"/>
                    <a:lumOff val="80000"/>
                  </a:schemeClr>
                </a:solidFill>
              </a:defRPr>
            </a:lvl1pPr>
          </a:lstStyle>
          <a:p>
            <a:endParaRPr lang="en-US" dirty="0"/>
          </a:p>
        </p:txBody>
      </p:sp>
      <p:sp>
        <p:nvSpPr>
          <p:cNvPr id="22" name="Slide Number Placeholder 5">
            <a:extLst>
              <a:ext uri="{FF2B5EF4-FFF2-40B4-BE49-F238E27FC236}">
                <a16:creationId xmlns:a16="http://schemas.microsoft.com/office/drawing/2014/main" id="{816387B0-6878-4D33-A72D-26350FC7B128}"/>
              </a:ext>
            </a:extLst>
          </p:cNvPr>
          <p:cNvSpPr>
            <a:spLocks noGrp="1"/>
          </p:cNvSpPr>
          <p:nvPr>
            <p:ph type="sldNum" sz="quarter" idx="13"/>
          </p:nvPr>
        </p:nvSpPr>
        <p:spPr>
          <a:xfrm>
            <a:off x="4518778" y="6356350"/>
            <a:ext cx="809507" cy="365125"/>
          </a:xfrm>
        </p:spPr>
        <p:txBody>
          <a:bodyPr/>
          <a:lstStyle>
            <a:lvl1pPr>
              <a:defRPr sz="900">
                <a:solidFill>
                  <a:schemeClr val="accent3">
                    <a:lumMod val="20000"/>
                    <a:lumOff val="80000"/>
                  </a:schemeClr>
                </a:solidFill>
              </a:defRPr>
            </a:lvl1pPr>
          </a:lstStyle>
          <a:p>
            <a:fld id="{B5CEABB6-07DC-46E8-9B57-56EC44A396E5}" type="slidenum">
              <a:rPr lang="en-US" smtClean="0"/>
              <a:pPr/>
              <a:t>‹N°›</a:t>
            </a:fld>
            <a:endParaRPr lang="en-US" dirty="0"/>
          </a:p>
        </p:txBody>
      </p:sp>
    </p:spTree>
    <p:extLst>
      <p:ext uri="{BB962C8B-B14F-4D97-AF65-F5344CB8AC3E}">
        <p14:creationId xmlns:p14="http://schemas.microsoft.com/office/powerpoint/2010/main" val="543621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597D0707-6223-4E41-9E36-C3BF6C78CA4D}"/>
              </a:ext>
            </a:extLst>
          </p:cNvPr>
          <p:cNvSpPr/>
          <p:nvPr userDrawn="1"/>
        </p:nvSpPr>
        <p:spPr>
          <a:xfrm>
            <a:off x="8755907" y="5138928"/>
            <a:ext cx="1719072" cy="1719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602CDF5-333B-4D96-98D8-CDFB79A8430E}"/>
              </a:ext>
            </a:extLst>
          </p:cNvPr>
          <p:cNvSpPr/>
          <p:nvPr userDrawn="1"/>
        </p:nvSpPr>
        <p:spPr>
          <a:xfrm>
            <a:off x="10472928" y="3425952"/>
            <a:ext cx="1719072" cy="1719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4BE2D702-5FB5-4F75-B96D-4F210F10EA62}"/>
              </a:ext>
            </a:extLst>
          </p:cNvPr>
          <p:cNvSpPr/>
          <p:nvPr userDrawn="1"/>
        </p:nvSpPr>
        <p:spPr>
          <a:xfrm>
            <a:off x="7040890" y="0"/>
            <a:ext cx="1719072" cy="1719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p:nvPr>
        </p:nvSpPr>
        <p:spPr>
          <a:xfrm>
            <a:off x="758952" y="640080"/>
            <a:ext cx="5522976" cy="3840480"/>
          </a:xfrm>
        </p:spPr>
        <p:txBody>
          <a:bodyPr lIns="0" bIns="0" anchor="b">
            <a:normAutofit/>
          </a:bodyPr>
          <a:lstStyle>
            <a:lvl1pPr algn="ctr">
              <a:defRPr lang="en-US" sz="5400" b="1" kern="1200" dirty="0">
                <a:solidFill>
                  <a:schemeClr val="bg1"/>
                </a:solidFill>
                <a:latin typeface="+mj-lt"/>
                <a:ea typeface="+mj-ea"/>
                <a:cs typeface="+mj-cs"/>
              </a:defRPr>
            </a:lvl1pPr>
          </a:lstStyle>
          <a:p>
            <a:r>
              <a:rPr lang="en-US"/>
              <a:t>Click to edit Master title style</a:t>
            </a:r>
          </a:p>
        </p:txBody>
      </p:sp>
      <p:sp>
        <p:nvSpPr>
          <p:cNvPr id="9" name="Text Placeholder 8">
            <a:extLst>
              <a:ext uri="{FF2B5EF4-FFF2-40B4-BE49-F238E27FC236}">
                <a16:creationId xmlns:a16="http://schemas.microsoft.com/office/drawing/2014/main" id="{AEC85266-52B0-409F-8CE4-E444E424D5E1}"/>
              </a:ext>
            </a:extLst>
          </p:cNvPr>
          <p:cNvSpPr>
            <a:spLocks noGrp="1"/>
          </p:cNvSpPr>
          <p:nvPr>
            <p:ph type="body" sz="quarter" idx="13" hasCustomPrompt="1"/>
          </p:nvPr>
        </p:nvSpPr>
        <p:spPr>
          <a:xfrm>
            <a:off x="758952" y="4754880"/>
            <a:ext cx="5522976" cy="1371600"/>
          </a:xfrm>
        </p:spPr>
        <p:txBody>
          <a:bodyPr lIns="0">
            <a:normAutofit/>
          </a:bodyPr>
          <a:lstStyle>
            <a:lvl1pPr marL="0" indent="0" algn="ctr">
              <a:lnSpc>
                <a:spcPct val="90000"/>
              </a:lnSpc>
              <a:spcBef>
                <a:spcPts val="1600"/>
              </a:spcBef>
              <a:buNone/>
              <a:defRPr sz="1800">
                <a:solidFill>
                  <a:schemeClr val="bg1"/>
                </a:solidFill>
              </a:defRPr>
            </a:lvl1pPr>
          </a:lstStyle>
          <a:p>
            <a:r>
              <a:rPr lang="en-US"/>
              <a:t>Click to edit Master subtitle style</a:t>
            </a:r>
          </a:p>
        </p:txBody>
      </p:sp>
      <p:sp>
        <p:nvSpPr>
          <p:cNvPr id="55" name="Picture Placeholder 54">
            <a:extLst>
              <a:ext uri="{FF2B5EF4-FFF2-40B4-BE49-F238E27FC236}">
                <a16:creationId xmlns:a16="http://schemas.microsoft.com/office/drawing/2014/main" id="{683976C8-BDBA-48C4-AC83-73D1D8F0F14C}"/>
              </a:ext>
            </a:extLst>
          </p:cNvPr>
          <p:cNvSpPr>
            <a:spLocks noGrp="1"/>
          </p:cNvSpPr>
          <p:nvPr>
            <p:ph type="pic" sz="quarter" idx="15"/>
          </p:nvPr>
        </p:nvSpPr>
        <p:spPr>
          <a:xfrm>
            <a:off x="10472928" y="5138928"/>
            <a:ext cx="1719072" cy="1719072"/>
          </a:xfrm>
          <a:custGeom>
            <a:avLst/>
            <a:gdLst>
              <a:gd name="connsiteX0" fmla="*/ 0 w 1719072"/>
              <a:gd name="connsiteY0" fmla="*/ 0 h 1719072"/>
              <a:gd name="connsiteX1" fmla="*/ 1719072 w 1719072"/>
              <a:gd name="connsiteY1" fmla="*/ 0 h 1719072"/>
              <a:gd name="connsiteX2" fmla="*/ 1719072 w 1719072"/>
              <a:gd name="connsiteY2" fmla="*/ 1719072 h 1719072"/>
              <a:gd name="connsiteX3" fmla="*/ 0 w 1719072"/>
              <a:gd name="connsiteY3" fmla="*/ 1719072 h 1719072"/>
            </a:gdLst>
            <a:ahLst/>
            <a:cxnLst>
              <a:cxn ang="0">
                <a:pos x="connsiteX0" y="connsiteY0"/>
              </a:cxn>
              <a:cxn ang="0">
                <a:pos x="connsiteX1" y="connsiteY1"/>
              </a:cxn>
              <a:cxn ang="0">
                <a:pos x="connsiteX2" y="connsiteY2"/>
              </a:cxn>
              <a:cxn ang="0">
                <a:pos x="connsiteX3" y="connsiteY3"/>
              </a:cxn>
            </a:cxnLst>
            <a:rect l="l" t="t" r="r" b="b"/>
            <a:pathLst>
              <a:path w="1719072" h="1719072">
                <a:moveTo>
                  <a:pt x="0" y="0"/>
                </a:moveTo>
                <a:lnTo>
                  <a:pt x="1719072" y="0"/>
                </a:lnTo>
                <a:lnTo>
                  <a:pt x="1719072" y="1719072"/>
                </a:lnTo>
                <a:lnTo>
                  <a:pt x="0" y="1719072"/>
                </a:lnTo>
                <a:close/>
              </a:path>
            </a:pathLst>
          </a:custGeom>
        </p:spPr>
        <p:txBody>
          <a:bodyPr wrap="square">
            <a:noAutofit/>
          </a:bodyPr>
          <a:lstStyle>
            <a:lvl1pPr marL="0" indent="0" algn="ctr">
              <a:buNone/>
              <a:defRPr sz="1600">
                <a:solidFill>
                  <a:schemeClr val="bg1"/>
                </a:solidFill>
              </a:defRPr>
            </a:lvl1pPr>
          </a:lstStyle>
          <a:p>
            <a:endParaRPr lang="en-US" dirty="0"/>
          </a:p>
        </p:txBody>
      </p:sp>
      <p:sp>
        <p:nvSpPr>
          <p:cNvPr id="20" name="Rectangle 19">
            <a:extLst>
              <a:ext uri="{FF2B5EF4-FFF2-40B4-BE49-F238E27FC236}">
                <a16:creationId xmlns:a16="http://schemas.microsoft.com/office/drawing/2014/main" id="{0455E561-1242-4C3A-8D37-3138CA80547F}"/>
              </a:ext>
            </a:extLst>
          </p:cNvPr>
          <p:cNvSpPr/>
          <p:nvPr userDrawn="1"/>
        </p:nvSpPr>
        <p:spPr>
          <a:xfrm>
            <a:off x="10472928" y="1712976"/>
            <a:ext cx="1719072" cy="1719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1AFF298D-0F6B-4888-9B03-1FDDFE28B82B}"/>
              </a:ext>
            </a:extLst>
          </p:cNvPr>
          <p:cNvSpPr/>
          <p:nvPr userDrawn="1"/>
        </p:nvSpPr>
        <p:spPr>
          <a:xfrm>
            <a:off x="8755907" y="0"/>
            <a:ext cx="1719072" cy="1719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32C19AED-A027-4017-B01A-E1E6583F81C6}"/>
              </a:ext>
            </a:extLst>
          </p:cNvPr>
          <p:cNvSpPr/>
          <p:nvPr userDrawn="1"/>
        </p:nvSpPr>
        <p:spPr>
          <a:xfrm>
            <a:off x="8755907" y="1716477"/>
            <a:ext cx="1719072" cy="1719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728C741F-060F-4718-A57B-A1162A01F72C}"/>
              </a:ext>
            </a:extLst>
          </p:cNvPr>
          <p:cNvSpPr/>
          <p:nvPr userDrawn="1"/>
        </p:nvSpPr>
        <p:spPr>
          <a:xfrm>
            <a:off x="8755907" y="3425952"/>
            <a:ext cx="1719072" cy="1719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667E4DE3-DDB5-444E-86D9-7B201F0BFC0F}"/>
              </a:ext>
            </a:extLst>
          </p:cNvPr>
          <p:cNvSpPr/>
          <p:nvPr userDrawn="1"/>
        </p:nvSpPr>
        <p:spPr>
          <a:xfrm>
            <a:off x="7040890" y="3425952"/>
            <a:ext cx="1719072" cy="1719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2447C29C-1D94-4217-A4D7-E0E0A8CACEBC}"/>
              </a:ext>
            </a:extLst>
          </p:cNvPr>
          <p:cNvSpPr/>
          <p:nvPr userDrawn="1"/>
        </p:nvSpPr>
        <p:spPr>
          <a:xfrm>
            <a:off x="7040890" y="5138928"/>
            <a:ext cx="1719072" cy="1719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D45A7DF4-DC11-39A8-A785-A365A6A6B606}"/>
              </a:ext>
            </a:extLst>
          </p:cNvPr>
          <p:cNvSpPr/>
          <p:nvPr userDrawn="1"/>
        </p:nvSpPr>
        <p:spPr>
          <a:xfrm>
            <a:off x="7040890" y="1716477"/>
            <a:ext cx="1719072" cy="1719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558C7691-771D-AB5C-EB5E-86096D76FEFD}"/>
              </a:ext>
            </a:extLst>
          </p:cNvPr>
          <p:cNvSpPr/>
          <p:nvPr userDrawn="1"/>
        </p:nvSpPr>
        <p:spPr>
          <a:xfrm>
            <a:off x="10472928" y="0"/>
            <a:ext cx="1719072" cy="1719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074362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and 1 pictur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7443216" y="1600200"/>
            <a:ext cx="3931920" cy="2468880"/>
          </a:xfrm>
        </p:spPr>
        <p:txBody>
          <a:bodyPr lIns="0" anchor="t">
            <a:noAutofit/>
          </a:bodyPr>
          <a:lstStyle>
            <a:lvl1pPr>
              <a:defRPr sz="3600" b="1">
                <a:solidFill>
                  <a:schemeClr val="bg1"/>
                </a:solidFill>
              </a:defRPr>
            </a:lvl1pPr>
          </a:lstStyle>
          <a:p>
            <a:r>
              <a:rPr lang="en-US"/>
              <a:t>Click to edit</a:t>
            </a:r>
          </a:p>
        </p:txBody>
      </p:sp>
      <p:sp>
        <p:nvSpPr>
          <p:cNvPr id="21" name="Picture Placeholder 20">
            <a:extLst>
              <a:ext uri="{FF2B5EF4-FFF2-40B4-BE49-F238E27FC236}">
                <a16:creationId xmlns:a16="http://schemas.microsoft.com/office/drawing/2014/main" id="{73B27F20-1796-4DA8-9840-EFA1E9ABA07E}"/>
              </a:ext>
            </a:extLst>
          </p:cNvPr>
          <p:cNvSpPr>
            <a:spLocks noGrp="1"/>
          </p:cNvSpPr>
          <p:nvPr>
            <p:ph type="pic" sz="quarter" idx="14"/>
          </p:nvPr>
        </p:nvSpPr>
        <p:spPr>
          <a:xfrm>
            <a:off x="3429001" y="3438144"/>
            <a:ext cx="3420479" cy="3438144"/>
          </a:xfrm>
          <a:custGeom>
            <a:avLst/>
            <a:gdLst>
              <a:gd name="connsiteX0" fmla="*/ 0 w 3429000"/>
              <a:gd name="connsiteY0" fmla="*/ 0 h 3429000"/>
              <a:gd name="connsiteX1" fmla="*/ 3429000 w 3429000"/>
              <a:gd name="connsiteY1" fmla="*/ 0 h 3429000"/>
              <a:gd name="connsiteX2" fmla="*/ 3429000 w 3429000"/>
              <a:gd name="connsiteY2" fmla="*/ 3429000 h 3429000"/>
              <a:gd name="connsiteX3" fmla="*/ 0 w 3429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3429000" h="3429000">
                <a:moveTo>
                  <a:pt x="0" y="0"/>
                </a:moveTo>
                <a:lnTo>
                  <a:pt x="3429000" y="0"/>
                </a:lnTo>
                <a:lnTo>
                  <a:pt x="3429000" y="3429000"/>
                </a:lnTo>
                <a:lnTo>
                  <a:pt x="0" y="3429000"/>
                </a:lnTo>
                <a:close/>
              </a:path>
            </a:pathLst>
          </a:custGeom>
        </p:spPr>
        <p:txBody>
          <a:bodyPr wrap="square">
            <a:noAutofit/>
          </a:bodyPr>
          <a:lstStyle>
            <a:lvl1pPr marL="0" indent="0" algn="ctr">
              <a:buNone/>
              <a:defRPr sz="1600">
                <a:solidFill>
                  <a:schemeClr val="bg1"/>
                </a:solidFill>
              </a:defRPr>
            </a:lvl1pPr>
          </a:lstStyle>
          <a:p>
            <a:endParaRPr lang="en-US" dirty="0"/>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7442200" y="4206240"/>
            <a:ext cx="3931920" cy="1828800"/>
          </a:xfrm>
        </p:spPr>
        <p:txBody>
          <a:bodyPr lIns="0" numCol="1">
            <a:normAutofit/>
          </a:bodyPr>
          <a:lstStyle>
            <a:lvl1pPr marL="0" indent="0">
              <a:lnSpc>
                <a:spcPct val="100000"/>
              </a:lnSpc>
              <a:buNone/>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4" name="Date Placeholder 3">
            <a:extLst>
              <a:ext uri="{FF2B5EF4-FFF2-40B4-BE49-F238E27FC236}">
                <a16:creationId xmlns:a16="http://schemas.microsoft.com/office/drawing/2014/main" id="{3EDAC16E-5725-4AC1-AB85-871F25D26688}"/>
              </a:ext>
            </a:extLst>
          </p:cNvPr>
          <p:cNvSpPr>
            <a:spLocks noGrp="1"/>
          </p:cNvSpPr>
          <p:nvPr>
            <p:ph type="dt" sz="half" idx="10"/>
          </p:nvPr>
        </p:nvSpPr>
        <p:spPr>
          <a:xfrm>
            <a:off x="7442200" y="6356350"/>
            <a:ext cx="1005116" cy="365125"/>
          </a:xfrm>
        </p:spPr>
        <p:txBody>
          <a:bodyPr lIns="0"/>
          <a:lstStyle>
            <a:lvl1pPr>
              <a:defRPr sz="900">
                <a:solidFill>
                  <a:schemeClr val="accent1">
                    <a:lumMod val="20000"/>
                    <a:lumOff val="80000"/>
                  </a:schemeClr>
                </a:solidFill>
              </a:defRPr>
            </a:lvl1pPr>
          </a:lstStyle>
          <a:p>
            <a:r>
              <a:rPr lang="en-US" dirty="0"/>
              <a:t>7/13/20XX</a:t>
            </a:r>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8588829" y="6356350"/>
            <a:ext cx="1981200" cy="365125"/>
          </a:xfrm>
          <a:prstGeom prst="rect">
            <a:avLst/>
          </a:prstGeom>
        </p:spPr>
        <p:txBody>
          <a:bodyPr/>
          <a:lstStyle>
            <a:lvl1pPr>
              <a:defRPr sz="900">
                <a:solidFill>
                  <a:schemeClr val="accent1">
                    <a:lumMod val="20000"/>
                    <a:lumOff val="80000"/>
                  </a:schemeClr>
                </a:solidFill>
              </a:defRPr>
            </a:lvl1pPr>
          </a:lstStyle>
          <a:p>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10711542" y="6356350"/>
            <a:ext cx="642257" cy="365125"/>
          </a:xfrm>
        </p:spPr>
        <p:txBody>
          <a:bodyPr/>
          <a:lstStyle>
            <a:lvl1pPr>
              <a:defRPr sz="900">
                <a:solidFill>
                  <a:schemeClr val="accent1">
                    <a:lumMod val="20000"/>
                    <a:lumOff val="80000"/>
                  </a:schemeClr>
                </a:solidFill>
              </a:defRPr>
            </a:lvl1pPr>
          </a:lstStyle>
          <a:p>
            <a:fld id="{B5CEABB6-07DC-46E8-9B57-56EC44A396E5}" type="slidenum">
              <a:rPr lang="en-US" smtClean="0"/>
              <a:pPr/>
              <a:t>‹N°›</a:t>
            </a:fld>
            <a:endParaRPr lang="en-US" dirty="0"/>
          </a:p>
        </p:txBody>
      </p:sp>
      <p:sp>
        <p:nvSpPr>
          <p:cNvPr id="9" name="Rectangle 8">
            <a:extLst>
              <a:ext uri="{FF2B5EF4-FFF2-40B4-BE49-F238E27FC236}">
                <a16:creationId xmlns:a16="http://schemas.microsoft.com/office/drawing/2014/main" id="{A17ADB92-0B1B-4197-89C6-501F17064283}"/>
              </a:ext>
            </a:extLst>
          </p:cNvPr>
          <p:cNvSpPr>
            <a:spLocks noChangeAspect="1"/>
          </p:cNvSpPr>
          <p:nvPr userDrawn="1"/>
        </p:nvSpPr>
        <p:spPr>
          <a:xfrm>
            <a:off x="0" y="3435096"/>
            <a:ext cx="3438144" cy="34381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9A6E6F19-D213-4BFC-8D80-D66C9D2BD837}"/>
              </a:ext>
            </a:extLst>
          </p:cNvPr>
          <p:cNvSpPr>
            <a:spLocks noChangeAspect="1"/>
          </p:cNvSpPr>
          <p:nvPr userDrawn="1"/>
        </p:nvSpPr>
        <p:spPr>
          <a:xfrm>
            <a:off x="3429001" y="0"/>
            <a:ext cx="3420479" cy="34381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52BCC36-E2CF-410A-AD2C-722D76849BDC}"/>
              </a:ext>
            </a:extLst>
          </p:cNvPr>
          <p:cNvSpPr/>
          <p:nvPr userDrawn="1"/>
        </p:nvSpPr>
        <p:spPr>
          <a:xfrm>
            <a:off x="7442200" y="1134423"/>
            <a:ext cx="628650" cy="1822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FA052582-71CF-00F8-8014-99BF801E3F7C}"/>
              </a:ext>
            </a:extLst>
          </p:cNvPr>
          <p:cNvSpPr>
            <a:spLocks noChangeAspect="1"/>
          </p:cNvSpPr>
          <p:nvPr userDrawn="1"/>
        </p:nvSpPr>
        <p:spPr>
          <a:xfrm>
            <a:off x="0" y="0"/>
            <a:ext cx="3438144" cy="34198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52801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4"/>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C4A94B9-9E00-4DD6-BCD4-604645044CAD}"/>
              </a:ext>
            </a:extLst>
          </p:cNvPr>
          <p:cNvSpPr/>
          <p:nvPr userDrawn="1"/>
        </p:nvSpPr>
        <p:spPr>
          <a:xfrm>
            <a:off x="5017194"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839AA0F-90FD-444F-B618-EE6F4C1F122A}"/>
              </a:ext>
            </a:extLst>
          </p:cNvPr>
          <p:cNvSpPr/>
          <p:nvPr userDrawn="1"/>
        </p:nvSpPr>
        <p:spPr>
          <a:xfrm>
            <a:off x="4300452"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F35D740-BF58-4DAE-A85B-5EF9B6EE3615}"/>
              </a:ext>
            </a:extLst>
          </p:cNvPr>
          <p:cNvSpPr/>
          <p:nvPr userDrawn="1"/>
        </p:nvSpPr>
        <p:spPr>
          <a:xfrm>
            <a:off x="5375565"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7B3B2E1-FF09-40A7-993A-BFF59632C25C}"/>
              </a:ext>
            </a:extLst>
          </p:cNvPr>
          <p:cNvSpPr/>
          <p:nvPr userDrawn="1"/>
        </p:nvSpPr>
        <p:spPr>
          <a:xfrm>
            <a:off x="3583710"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109981C2-BC8B-44CC-9A8B-A5B381264380}"/>
              </a:ext>
            </a:extLst>
          </p:cNvPr>
          <p:cNvSpPr/>
          <p:nvPr userDrawn="1"/>
        </p:nvSpPr>
        <p:spPr>
          <a:xfrm>
            <a:off x="2866968"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0FFAAD0A-E8F9-47F8-874E-433E4C9A92AC}"/>
              </a:ext>
            </a:extLst>
          </p:cNvPr>
          <p:cNvSpPr/>
          <p:nvPr userDrawn="1"/>
        </p:nvSpPr>
        <p:spPr>
          <a:xfrm>
            <a:off x="2150226"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B871ABB2-3607-4850-A2E7-141BF30EA1E4}"/>
              </a:ext>
            </a:extLst>
          </p:cNvPr>
          <p:cNvSpPr/>
          <p:nvPr userDrawn="1"/>
        </p:nvSpPr>
        <p:spPr>
          <a:xfrm>
            <a:off x="3225339" y="0"/>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BAFBB6AA-DB66-48A4-BBD2-9B36C02E5371}"/>
              </a:ext>
            </a:extLst>
          </p:cNvPr>
          <p:cNvSpPr/>
          <p:nvPr userDrawn="1"/>
        </p:nvSpPr>
        <p:spPr>
          <a:xfrm>
            <a:off x="1791855"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09AC868-5C63-419B-8791-593862E707C6}"/>
              </a:ext>
            </a:extLst>
          </p:cNvPr>
          <p:cNvSpPr/>
          <p:nvPr userDrawn="1"/>
        </p:nvSpPr>
        <p:spPr>
          <a:xfrm>
            <a:off x="1433484" y="0"/>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C136AF71-D03B-4190-8590-1688288FB9F2}"/>
              </a:ext>
            </a:extLst>
          </p:cNvPr>
          <p:cNvSpPr/>
          <p:nvPr userDrawn="1"/>
        </p:nvSpPr>
        <p:spPr>
          <a:xfrm>
            <a:off x="6092307"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DA6CEDE-A238-4C3A-B315-B3D3081EC7CC}"/>
              </a:ext>
            </a:extLst>
          </p:cNvPr>
          <p:cNvSpPr/>
          <p:nvPr userDrawn="1"/>
        </p:nvSpPr>
        <p:spPr>
          <a:xfrm>
            <a:off x="358371" y="0"/>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4ACE100-6140-4208-8CE9-DFE45B35007E}"/>
              </a:ext>
            </a:extLst>
          </p:cNvPr>
          <p:cNvSpPr/>
          <p:nvPr userDrawn="1"/>
        </p:nvSpPr>
        <p:spPr>
          <a:xfrm>
            <a:off x="4658823" y="0"/>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F675F84B-6DC9-4492-A492-95E4ABEF1B78}"/>
              </a:ext>
            </a:extLst>
          </p:cNvPr>
          <p:cNvSpPr/>
          <p:nvPr userDrawn="1"/>
        </p:nvSpPr>
        <p:spPr>
          <a:xfrm>
            <a:off x="1075113"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DA788D4C-E960-45E8-ABC4-72FC2128647B}"/>
              </a:ext>
            </a:extLst>
          </p:cNvPr>
          <p:cNvSpPr/>
          <p:nvPr userDrawn="1"/>
        </p:nvSpPr>
        <p:spPr>
          <a:xfrm>
            <a:off x="2508597" y="0"/>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728D71AB-A26E-43A9-B413-A59CFBCDD9B1}"/>
              </a:ext>
            </a:extLst>
          </p:cNvPr>
          <p:cNvSpPr/>
          <p:nvPr userDrawn="1"/>
        </p:nvSpPr>
        <p:spPr>
          <a:xfrm>
            <a:off x="716742" y="0"/>
            <a:ext cx="365760" cy="3657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171E9C91-A1C1-432A-9523-A511B304162F}"/>
              </a:ext>
            </a:extLst>
          </p:cNvPr>
          <p:cNvSpPr/>
          <p:nvPr userDrawn="1"/>
        </p:nvSpPr>
        <p:spPr>
          <a:xfrm>
            <a:off x="0"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A1D3C8E1-8F58-4916-9097-718454DAC9FC}"/>
              </a:ext>
            </a:extLst>
          </p:cNvPr>
          <p:cNvSpPr/>
          <p:nvPr userDrawn="1"/>
        </p:nvSpPr>
        <p:spPr>
          <a:xfrm>
            <a:off x="5733936" y="0"/>
            <a:ext cx="36576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F1465436-7CD8-4713-84B2-BE392283D713}"/>
              </a:ext>
            </a:extLst>
          </p:cNvPr>
          <p:cNvSpPr/>
          <p:nvPr userDrawn="1"/>
        </p:nvSpPr>
        <p:spPr>
          <a:xfrm>
            <a:off x="3942081" y="0"/>
            <a:ext cx="365760" cy="3657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054BFDB3-CC2F-4666-9557-90812A8E5147}"/>
              </a:ext>
            </a:extLst>
          </p:cNvPr>
          <p:cNvSpPr/>
          <p:nvPr userDrawn="1"/>
        </p:nvSpPr>
        <p:spPr>
          <a:xfrm>
            <a:off x="11467872"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DD356C3-53D1-4AF1-B3FD-AEEFF75FDB5C}"/>
              </a:ext>
            </a:extLst>
          </p:cNvPr>
          <p:cNvSpPr/>
          <p:nvPr userDrawn="1"/>
        </p:nvSpPr>
        <p:spPr>
          <a:xfrm>
            <a:off x="10751130"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08C89E7C-AF7A-4E82-B01B-1A945C7BBF79}"/>
              </a:ext>
            </a:extLst>
          </p:cNvPr>
          <p:cNvSpPr/>
          <p:nvPr userDrawn="1"/>
        </p:nvSpPr>
        <p:spPr>
          <a:xfrm>
            <a:off x="11826240"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4605B19F-DE4A-4705-A964-0579015AED0E}"/>
              </a:ext>
            </a:extLst>
          </p:cNvPr>
          <p:cNvSpPr/>
          <p:nvPr userDrawn="1"/>
        </p:nvSpPr>
        <p:spPr>
          <a:xfrm>
            <a:off x="10034388"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4D299157-3482-4535-BECD-566EFFF308AD}"/>
              </a:ext>
            </a:extLst>
          </p:cNvPr>
          <p:cNvSpPr/>
          <p:nvPr userDrawn="1"/>
        </p:nvSpPr>
        <p:spPr>
          <a:xfrm>
            <a:off x="9317646"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EC8CCBF5-CCDC-43C9-B57D-B9DAE23B58BE}"/>
              </a:ext>
            </a:extLst>
          </p:cNvPr>
          <p:cNvSpPr/>
          <p:nvPr userDrawn="1"/>
        </p:nvSpPr>
        <p:spPr>
          <a:xfrm>
            <a:off x="8600904"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F412D896-790A-420A-BBFB-AFDB7BD9B603}"/>
              </a:ext>
            </a:extLst>
          </p:cNvPr>
          <p:cNvSpPr/>
          <p:nvPr userDrawn="1"/>
        </p:nvSpPr>
        <p:spPr>
          <a:xfrm>
            <a:off x="9676017" y="0"/>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95941E70-EE67-4F80-B753-2F6426D0A9DA}"/>
              </a:ext>
            </a:extLst>
          </p:cNvPr>
          <p:cNvSpPr/>
          <p:nvPr userDrawn="1"/>
        </p:nvSpPr>
        <p:spPr>
          <a:xfrm>
            <a:off x="8242533"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6751E552-2222-4200-8E39-4DF2BEB677FD}"/>
              </a:ext>
            </a:extLst>
          </p:cNvPr>
          <p:cNvSpPr/>
          <p:nvPr userDrawn="1"/>
        </p:nvSpPr>
        <p:spPr>
          <a:xfrm>
            <a:off x="7884162" y="0"/>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B43002CA-9883-43A9-B000-00F9F7A14D27}"/>
              </a:ext>
            </a:extLst>
          </p:cNvPr>
          <p:cNvSpPr/>
          <p:nvPr userDrawn="1"/>
        </p:nvSpPr>
        <p:spPr>
          <a:xfrm>
            <a:off x="6809049" y="0"/>
            <a:ext cx="36576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861A1E0B-5D8C-42BB-8493-4A6E267A7C73}"/>
              </a:ext>
            </a:extLst>
          </p:cNvPr>
          <p:cNvSpPr/>
          <p:nvPr userDrawn="1"/>
        </p:nvSpPr>
        <p:spPr>
          <a:xfrm>
            <a:off x="11109501" y="0"/>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51E86EA3-C77E-4F5B-B2D8-06ACD07DECA4}"/>
              </a:ext>
            </a:extLst>
          </p:cNvPr>
          <p:cNvSpPr/>
          <p:nvPr userDrawn="1"/>
        </p:nvSpPr>
        <p:spPr>
          <a:xfrm>
            <a:off x="7525791"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5DD0E5EA-DA68-48FA-984B-26F2185EF431}"/>
              </a:ext>
            </a:extLst>
          </p:cNvPr>
          <p:cNvSpPr/>
          <p:nvPr userDrawn="1"/>
        </p:nvSpPr>
        <p:spPr>
          <a:xfrm>
            <a:off x="8959275" y="0"/>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B1E5F851-80EC-44A1-B97A-D40F00A63A11}"/>
              </a:ext>
            </a:extLst>
          </p:cNvPr>
          <p:cNvSpPr/>
          <p:nvPr userDrawn="1"/>
        </p:nvSpPr>
        <p:spPr>
          <a:xfrm>
            <a:off x="7167420" y="0"/>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006D6FCB-D2DE-4100-B034-4F158AA21763}"/>
              </a:ext>
            </a:extLst>
          </p:cNvPr>
          <p:cNvSpPr/>
          <p:nvPr userDrawn="1"/>
        </p:nvSpPr>
        <p:spPr>
          <a:xfrm>
            <a:off x="6450678" y="0"/>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3C2CDE-BD78-4521-A433-7332BF3D57FA}"/>
              </a:ext>
            </a:extLst>
          </p:cNvPr>
          <p:cNvSpPr/>
          <p:nvPr userDrawn="1"/>
        </p:nvSpPr>
        <p:spPr>
          <a:xfrm>
            <a:off x="10392759" y="0"/>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Title 1">
            <a:extLst>
              <a:ext uri="{FF2B5EF4-FFF2-40B4-BE49-F238E27FC236}">
                <a16:creationId xmlns:a16="http://schemas.microsoft.com/office/drawing/2014/main" id="{9FDBCD91-EE94-4107-8814-059FE0E8F29A}"/>
              </a:ext>
            </a:extLst>
          </p:cNvPr>
          <p:cNvSpPr>
            <a:spLocks noGrp="1"/>
          </p:cNvSpPr>
          <p:nvPr>
            <p:ph type="title"/>
          </p:nvPr>
        </p:nvSpPr>
        <p:spPr>
          <a:xfrm>
            <a:off x="1097280" y="822960"/>
            <a:ext cx="5029200" cy="3474720"/>
          </a:xfrm>
        </p:spPr>
        <p:txBody>
          <a:bodyPr anchor="b">
            <a:normAutofit/>
          </a:bodyPr>
          <a:lstStyle>
            <a:lvl1pPr marL="0" algn="l" defTabSz="914400" rtl="0" eaLnBrk="1" latinLnBrk="0" hangingPunct="1">
              <a:lnSpc>
                <a:spcPct val="80000"/>
              </a:lnSpc>
              <a:spcBef>
                <a:spcPct val="0"/>
              </a:spcBef>
              <a:buNone/>
              <a:defRPr lang="en-US" sz="5400" b="1" kern="1200" dirty="0">
                <a:solidFill>
                  <a:schemeClr val="bg1"/>
                </a:solidFill>
                <a:latin typeface="+mj-lt"/>
                <a:ea typeface="+mj-ea"/>
                <a:cs typeface="+mj-cs"/>
              </a:defRPr>
            </a:lvl1pPr>
          </a:lstStyle>
          <a:p>
            <a:r>
              <a:rPr lang="en-US"/>
              <a:t>Click to edit Master title </a:t>
            </a:r>
          </a:p>
        </p:txBody>
      </p:sp>
      <p:sp>
        <p:nvSpPr>
          <p:cNvPr id="74" name="Rectangle 73">
            <a:extLst>
              <a:ext uri="{FF2B5EF4-FFF2-40B4-BE49-F238E27FC236}">
                <a16:creationId xmlns:a16="http://schemas.microsoft.com/office/drawing/2014/main" id="{EAA378BB-A5C4-B488-66D0-67352E9656D0}"/>
              </a:ext>
              <a:ext uri="{C183D7F6-B498-43B3-948B-1728B52AA6E4}">
                <adec:decorative xmlns:adec="http://schemas.microsoft.com/office/drawing/2017/decorative" val="1"/>
              </a:ext>
            </a:extLst>
          </p:cNvPr>
          <p:cNvSpPr/>
          <p:nvPr userDrawn="1"/>
        </p:nvSpPr>
        <p:spPr>
          <a:xfrm>
            <a:off x="1097280" y="5138928"/>
            <a:ext cx="628650" cy="1822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 name="Subtitle 2">
            <a:extLst>
              <a:ext uri="{FF2B5EF4-FFF2-40B4-BE49-F238E27FC236}">
                <a16:creationId xmlns:a16="http://schemas.microsoft.com/office/drawing/2014/main" id="{88210B3D-B146-5C61-9C02-6F9BC9B1FE40}"/>
              </a:ext>
            </a:extLst>
          </p:cNvPr>
          <p:cNvSpPr>
            <a:spLocks noGrp="1"/>
          </p:cNvSpPr>
          <p:nvPr>
            <p:ph type="subTitle" idx="1"/>
          </p:nvPr>
        </p:nvSpPr>
        <p:spPr>
          <a:xfrm>
            <a:off x="1097280" y="5577840"/>
            <a:ext cx="5029200" cy="457200"/>
          </a:xfrm>
        </p:spPr>
        <p:txBody>
          <a:bodyPr lIns="0">
            <a:normAutofit/>
          </a:bodyPr>
          <a:lstStyle>
            <a:lvl1pPr marL="0" indent="0" algn="l">
              <a:lnSpc>
                <a:spcPct val="100000"/>
              </a:lnSpc>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988813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3"/>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801717-EC04-4D9F-BE50-E726ECAC1136}"/>
              </a:ext>
            </a:extLst>
          </p:cNvPr>
          <p:cNvSpPr/>
          <p:nvPr userDrawn="1"/>
        </p:nvSpPr>
        <p:spPr>
          <a:xfrm>
            <a:off x="0" y="13716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F1841E8-8EE7-488E-B7DD-D1F23F79128D}"/>
              </a:ext>
            </a:extLst>
          </p:cNvPr>
          <p:cNvSpPr/>
          <p:nvPr userDrawn="1"/>
        </p:nvSpPr>
        <p:spPr>
          <a:xfrm>
            <a:off x="0" y="24003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4AEF00F-18B6-43AC-BF54-3B4939890FE1}"/>
              </a:ext>
            </a:extLst>
          </p:cNvPr>
          <p:cNvSpPr/>
          <p:nvPr userDrawn="1"/>
        </p:nvSpPr>
        <p:spPr>
          <a:xfrm>
            <a:off x="0" y="27432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BC54B6B-8A0E-422F-B2FF-A68441C16904}"/>
              </a:ext>
            </a:extLst>
          </p:cNvPr>
          <p:cNvSpPr/>
          <p:nvPr userDrawn="1"/>
        </p:nvSpPr>
        <p:spPr>
          <a:xfrm>
            <a:off x="0" y="30861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1602B99D-D623-4FE2-BDFD-A23B43BEBBDD}"/>
              </a:ext>
            </a:extLst>
          </p:cNvPr>
          <p:cNvSpPr/>
          <p:nvPr userDrawn="1"/>
        </p:nvSpPr>
        <p:spPr>
          <a:xfrm>
            <a:off x="0" y="34290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F4892CE3-43B8-4AF7-8E2E-1E5C2045F89A}"/>
              </a:ext>
            </a:extLst>
          </p:cNvPr>
          <p:cNvSpPr/>
          <p:nvPr userDrawn="1"/>
        </p:nvSpPr>
        <p:spPr>
          <a:xfrm>
            <a:off x="0" y="37719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3C5002F-39B4-49E5-B179-A5F9A322772D}"/>
              </a:ext>
            </a:extLst>
          </p:cNvPr>
          <p:cNvSpPr/>
          <p:nvPr userDrawn="1"/>
        </p:nvSpPr>
        <p:spPr>
          <a:xfrm>
            <a:off x="0" y="41148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847AC63-E8C8-47EF-BDEA-DF587155527B}"/>
              </a:ext>
            </a:extLst>
          </p:cNvPr>
          <p:cNvSpPr/>
          <p:nvPr userDrawn="1"/>
        </p:nvSpPr>
        <p:spPr>
          <a:xfrm>
            <a:off x="0" y="44577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EAD15DF-3882-4D15-8A5D-B08B7A32A9B0}"/>
              </a:ext>
            </a:extLst>
          </p:cNvPr>
          <p:cNvSpPr/>
          <p:nvPr userDrawn="1"/>
        </p:nvSpPr>
        <p:spPr>
          <a:xfrm>
            <a:off x="0" y="48006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73A3B466-F022-4299-8575-4347D62E5ADB}"/>
              </a:ext>
            </a:extLst>
          </p:cNvPr>
          <p:cNvSpPr/>
          <p:nvPr userDrawn="1"/>
        </p:nvSpPr>
        <p:spPr>
          <a:xfrm>
            <a:off x="0" y="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103BE58-6B70-49F5-8283-BF3B0B35E1D7}"/>
              </a:ext>
            </a:extLst>
          </p:cNvPr>
          <p:cNvSpPr/>
          <p:nvPr userDrawn="1"/>
        </p:nvSpPr>
        <p:spPr>
          <a:xfrm>
            <a:off x="0" y="6515100"/>
            <a:ext cx="342900"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65F4154-50AA-4593-A86B-2A7A582D30AA}"/>
              </a:ext>
            </a:extLst>
          </p:cNvPr>
          <p:cNvSpPr/>
          <p:nvPr userDrawn="1"/>
        </p:nvSpPr>
        <p:spPr>
          <a:xfrm>
            <a:off x="0" y="3429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F635667C-FE54-4C6C-81D2-C117F6848A7C}"/>
              </a:ext>
            </a:extLst>
          </p:cNvPr>
          <p:cNvSpPr/>
          <p:nvPr userDrawn="1"/>
        </p:nvSpPr>
        <p:spPr>
          <a:xfrm>
            <a:off x="0" y="51435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2B327EE7-DDE6-4725-9791-0909802594D4}"/>
              </a:ext>
            </a:extLst>
          </p:cNvPr>
          <p:cNvSpPr/>
          <p:nvPr userDrawn="1"/>
        </p:nvSpPr>
        <p:spPr>
          <a:xfrm>
            <a:off x="0" y="54864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E880683C-A1F9-41B4-92B6-6690A542A9CA}"/>
              </a:ext>
            </a:extLst>
          </p:cNvPr>
          <p:cNvSpPr/>
          <p:nvPr userDrawn="1"/>
        </p:nvSpPr>
        <p:spPr>
          <a:xfrm>
            <a:off x="0" y="58293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0BF012F1-D588-4F57-88B5-6F5532BADA92}"/>
              </a:ext>
            </a:extLst>
          </p:cNvPr>
          <p:cNvSpPr/>
          <p:nvPr userDrawn="1"/>
        </p:nvSpPr>
        <p:spPr>
          <a:xfrm>
            <a:off x="0" y="61722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F8FFED0C-C9D9-439B-8A01-3C4181694F90}"/>
              </a:ext>
            </a:extLst>
          </p:cNvPr>
          <p:cNvSpPr/>
          <p:nvPr userDrawn="1"/>
        </p:nvSpPr>
        <p:spPr>
          <a:xfrm>
            <a:off x="0" y="685800"/>
            <a:ext cx="342900"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503FFB96-6B81-475C-995F-610FEC231FEE}"/>
              </a:ext>
            </a:extLst>
          </p:cNvPr>
          <p:cNvSpPr/>
          <p:nvPr userDrawn="1"/>
        </p:nvSpPr>
        <p:spPr>
          <a:xfrm>
            <a:off x="0" y="10287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DE12DC0D-3BAD-4A09-83DE-A880AF5D71CB}"/>
              </a:ext>
            </a:extLst>
          </p:cNvPr>
          <p:cNvSpPr/>
          <p:nvPr userDrawn="1"/>
        </p:nvSpPr>
        <p:spPr>
          <a:xfrm>
            <a:off x="0" y="17145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3069B2B0-3E3B-4E71-8023-5CEF05BF4DF3}"/>
              </a:ext>
            </a:extLst>
          </p:cNvPr>
          <p:cNvSpPr/>
          <p:nvPr userDrawn="1"/>
        </p:nvSpPr>
        <p:spPr>
          <a:xfrm>
            <a:off x="0" y="2057400"/>
            <a:ext cx="342900"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1097280" y="2560320"/>
            <a:ext cx="4645152" cy="3566160"/>
          </a:xfrm>
        </p:spPr>
        <p:txBody>
          <a:bodyPr lIns="0" anchor="t">
            <a:normAutofit/>
          </a:bodyPr>
          <a:lstStyle>
            <a:lvl1pPr marL="0" algn="l" defTabSz="914400" rtl="0" eaLnBrk="1" latinLnBrk="0" hangingPunct="1">
              <a:lnSpc>
                <a:spcPct val="80000"/>
              </a:lnSpc>
              <a:spcBef>
                <a:spcPct val="0"/>
              </a:spcBef>
              <a:buNone/>
              <a:defRPr lang="en-US" sz="3600" b="1" kern="1200" dirty="0">
                <a:solidFill>
                  <a:schemeClr val="bg1"/>
                </a:solidFill>
                <a:latin typeface="+mj-lt"/>
                <a:ea typeface="+mj-ea"/>
                <a:cs typeface="+mj-cs"/>
              </a:defRPr>
            </a:lvl1pPr>
          </a:lstStyle>
          <a:p>
            <a:r>
              <a:rPr lang="en-US"/>
              <a:t>Click to edit Master title </a:t>
            </a:r>
          </a:p>
        </p:txBody>
      </p:sp>
      <p:sp>
        <p:nvSpPr>
          <p:cNvPr id="5" name="Content Placeholder 4">
            <a:extLst>
              <a:ext uri="{FF2B5EF4-FFF2-40B4-BE49-F238E27FC236}">
                <a16:creationId xmlns:a16="http://schemas.microsoft.com/office/drawing/2014/main" id="{3FA1B7E8-2CFA-29DD-500E-429274984C26}"/>
              </a:ext>
            </a:extLst>
          </p:cNvPr>
          <p:cNvSpPr>
            <a:spLocks noGrp="1"/>
          </p:cNvSpPr>
          <p:nvPr>
            <p:ph sz="quarter" idx="10"/>
          </p:nvPr>
        </p:nvSpPr>
        <p:spPr>
          <a:xfrm>
            <a:off x="6096000" y="2560320"/>
            <a:ext cx="5257800" cy="3565525"/>
          </a:xfrm>
        </p:spPr>
        <p:txBody>
          <a:bodyPr>
            <a:normAutofit/>
          </a:bodyPr>
          <a:lstStyle>
            <a:lvl1pPr>
              <a:spcBef>
                <a:spcPts val="1600"/>
              </a:spcBef>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Date Placeholder 3">
            <a:extLst>
              <a:ext uri="{FF2B5EF4-FFF2-40B4-BE49-F238E27FC236}">
                <a16:creationId xmlns:a16="http://schemas.microsoft.com/office/drawing/2014/main" id="{88E0B9BB-DE60-45D5-BB83-F9309D54AD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accent3">
                    <a:lumMod val="20000"/>
                    <a:lumOff val="80000"/>
                  </a:schemeClr>
                </a:solidFill>
              </a:defRPr>
            </a:lvl1pPr>
          </a:lstStyle>
          <a:p>
            <a:r>
              <a:rPr lang="en-US" dirty="0"/>
              <a:t>7/13/20XX</a:t>
            </a:r>
          </a:p>
        </p:txBody>
      </p:sp>
      <p:sp>
        <p:nvSpPr>
          <p:cNvPr id="28" name="Footer Placeholder 4">
            <a:extLst>
              <a:ext uri="{FF2B5EF4-FFF2-40B4-BE49-F238E27FC236}">
                <a16:creationId xmlns:a16="http://schemas.microsoft.com/office/drawing/2014/main" id="{C1814D13-F502-4AE1-80E4-7479F5797A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accent3">
                    <a:lumMod val="20000"/>
                    <a:lumOff val="80000"/>
                  </a:schemeClr>
                </a:solidFill>
              </a:defRPr>
            </a:lvl1pPr>
          </a:lstStyle>
          <a:p>
            <a:endParaRPr lang="en-US" dirty="0"/>
          </a:p>
        </p:txBody>
      </p:sp>
      <p:sp>
        <p:nvSpPr>
          <p:cNvPr id="30" name="Slide Number Placeholder 5">
            <a:extLst>
              <a:ext uri="{FF2B5EF4-FFF2-40B4-BE49-F238E27FC236}">
                <a16:creationId xmlns:a16="http://schemas.microsoft.com/office/drawing/2014/main" id="{D4AA35C5-6F41-4930-94A5-EE0C651150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accent3">
                    <a:lumMod val="20000"/>
                    <a:lumOff val="80000"/>
                  </a:schemeClr>
                </a:solidFill>
              </a:defRPr>
            </a:lvl1pPr>
          </a:lstStyle>
          <a:p>
            <a:fld id="{B5CEABB6-07DC-46E8-9B57-56EC44A396E5}" type="slidenum">
              <a:rPr lang="en-US" smtClean="0"/>
              <a:pPr/>
              <a:t>‹N°›</a:t>
            </a:fld>
            <a:endParaRPr lang="en-US" dirty="0"/>
          </a:p>
        </p:txBody>
      </p:sp>
      <p:sp>
        <p:nvSpPr>
          <p:cNvPr id="6" name="Rectangle 5">
            <a:extLst>
              <a:ext uri="{FF2B5EF4-FFF2-40B4-BE49-F238E27FC236}">
                <a16:creationId xmlns:a16="http://schemas.microsoft.com/office/drawing/2014/main" id="{C78E699F-5AAB-313F-E7C1-1C2F2A9D7743}"/>
              </a:ext>
              <a:ext uri="{C183D7F6-B498-43B3-948B-1728B52AA6E4}">
                <adec:decorative xmlns:adec="http://schemas.microsoft.com/office/drawing/2017/decorative" val="1"/>
              </a:ext>
            </a:extLst>
          </p:cNvPr>
          <p:cNvSpPr/>
          <p:nvPr userDrawn="1"/>
        </p:nvSpPr>
        <p:spPr>
          <a:xfrm>
            <a:off x="1097280" y="1941820"/>
            <a:ext cx="628650" cy="18225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61696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framed picture left">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p:nvPr>
        </p:nvSpPr>
        <p:spPr>
          <a:xfrm>
            <a:off x="6327648" y="1517904"/>
            <a:ext cx="5029200" cy="3931920"/>
          </a:xfrm>
        </p:spPr>
        <p:txBody>
          <a:bodyPr lIns="0" anchor="b">
            <a:normAutofit/>
          </a:bodyPr>
          <a:lstStyle>
            <a:lvl1pPr>
              <a:lnSpc>
                <a:spcPct val="80000"/>
              </a:lnSpc>
              <a:defRPr lang="en-US" sz="5400" b="1" kern="1200" dirty="0">
                <a:solidFill>
                  <a:schemeClr val="bg1"/>
                </a:solidFill>
                <a:latin typeface="+mj-lt"/>
                <a:ea typeface="+mj-ea"/>
                <a:cs typeface="+mj-cs"/>
              </a:defRPr>
            </a:lvl1pPr>
          </a:lstStyle>
          <a:p>
            <a:r>
              <a:rPr lang="en-US"/>
              <a:t>Click to edit Master title style</a:t>
            </a:r>
          </a:p>
        </p:txBody>
      </p:sp>
      <p:sp>
        <p:nvSpPr>
          <p:cNvPr id="107" name="Picture Placeholder 106">
            <a:extLst>
              <a:ext uri="{FF2B5EF4-FFF2-40B4-BE49-F238E27FC236}">
                <a16:creationId xmlns:a16="http://schemas.microsoft.com/office/drawing/2014/main" id="{C1039393-3B8E-4456-97AA-ADBC18010074}"/>
              </a:ext>
            </a:extLst>
          </p:cNvPr>
          <p:cNvSpPr>
            <a:spLocks noGrp="1"/>
          </p:cNvSpPr>
          <p:nvPr>
            <p:ph type="pic" sz="quarter" idx="10"/>
          </p:nvPr>
        </p:nvSpPr>
        <p:spPr>
          <a:xfrm>
            <a:off x="571944" y="553068"/>
            <a:ext cx="4608576" cy="5748673"/>
          </a:xfrm>
        </p:spPr>
        <p:txBody>
          <a:bodyPr>
            <a:normAutofit/>
          </a:bodyPr>
          <a:lstStyle>
            <a:lvl1pPr marL="0" indent="0" algn="ctr">
              <a:buNone/>
              <a:defRPr sz="1600">
                <a:solidFill>
                  <a:schemeClr val="bg1"/>
                </a:solidFill>
              </a:defRPr>
            </a:lvl1pPr>
          </a:lstStyle>
          <a:p>
            <a:endParaRPr lang="en-US" dirty="0"/>
          </a:p>
        </p:txBody>
      </p:sp>
      <p:sp>
        <p:nvSpPr>
          <p:cNvPr id="3" name="Text Placeholder 2">
            <a:extLst>
              <a:ext uri="{FF2B5EF4-FFF2-40B4-BE49-F238E27FC236}">
                <a16:creationId xmlns:a16="http://schemas.microsoft.com/office/drawing/2014/main" id="{77438815-B9AF-4BA5-B8D6-3311C4949FAD}"/>
              </a:ext>
            </a:extLst>
          </p:cNvPr>
          <p:cNvSpPr>
            <a:spLocks noGrp="1"/>
          </p:cNvSpPr>
          <p:nvPr>
            <p:ph type="body" idx="1"/>
          </p:nvPr>
        </p:nvSpPr>
        <p:spPr>
          <a:xfrm>
            <a:off x="6327648" y="5577840"/>
            <a:ext cx="5029200" cy="727092"/>
          </a:xfrm>
        </p:spPr>
        <p:txBody>
          <a:bodyPr lIns="0">
            <a:normAutofit/>
          </a:bodyPr>
          <a:lstStyle>
            <a:lvl1pPr marL="0" indent="0">
              <a:lnSpc>
                <a:spcPct val="100000"/>
              </a:lnSpc>
              <a:buNone/>
              <a:defRPr lang="en-US" sz="2000" kern="120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dirty="0"/>
          </a:p>
        </p:txBody>
      </p:sp>
      <p:sp>
        <p:nvSpPr>
          <p:cNvPr id="9" name="Rectangle 8">
            <a:extLst>
              <a:ext uri="{FF2B5EF4-FFF2-40B4-BE49-F238E27FC236}">
                <a16:creationId xmlns:a16="http://schemas.microsoft.com/office/drawing/2014/main" id="{2BB87F0D-3BAB-446D-B8D9-08B2C2BB3BD7}"/>
              </a:ext>
            </a:extLst>
          </p:cNvPr>
          <p:cNvSpPr/>
          <p:nvPr userDrawn="1"/>
        </p:nvSpPr>
        <p:spPr>
          <a:xfrm>
            <a:off x="0" y="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3F04AEEB-DA23-4423-A0A2-D2E04125C4A7}"/>
              </a:ext>
            </a:extLst>
          </p:cNvPr>
          <p:cNvSpPr/>
          <p:nvPr userDrawn="1"/>
        </p:nvSpPr>
        <p:spPr>
          <a:xfrm>
            <a:off x="0" y="572886"/>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32058B74-EF5C-4574-9B30-072FA59B9B21}"/>
              </a:ext>
            </a:extLst>
          </p:cNvPr>
          <p:cNvSpPr/>
          <p:nvPr userDrawn="1"/>
        </p:nvSpPr>
        <p:spPr>
          <a:xfrm>
            <a:off x="0" y="1145772"/>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8AE24787-0FCF-4199-AB93-6593FE032C55}"/>
              </a:ext>
            </a:extLst>
          </p:cNvPr>
          <p:cNvSpPr/>
          <p:nvPr userDrawn="1"/>
        </p:nvSpPr>
        <p:spPr>
          <a:xfrm>
            <a:off x="0" y="1718658"/>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9F44E538-795F-4C68-9305-B6955DBC7F5D}"/>
              </a:ext>
            </a:extLst>
          </p:cNvPr>
          <p:cNvSpPr/>
          <p:nvPr userDrawn="1"/>
        </p:nvSpPr>
        <p:spPr>
          <a:xfrm>
            <a:off x="0" y="2291544"/>
            <a:ext cx="576072" cy="576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1A0463E-1142-44E9-8CB3-9F22F5DF78A8}"/>
              </a:ext>
            </a:extLst>
          </p:cNvPr>
          <p:cNvSpPr/>
          <p:nvPr userDrawn="1"/>
        </p:nvSpPr>
        <p:spPr>
          <a:xfrm>
            <a:off x="0" y="2864430"/>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17898DBE-884D-4A00-AF2F-4295EAF41E13}"/>
              </a:ext>
            </a:extLst>
          </p:cNvPr>
          <p:cNvSpPr/>
          <p:nvPr userDrawn="1"/>
        </p:nvSpPr>
        <p:spPr>
          <a:xfrm>
            <a:off x="0" y="3437316"/>
            <a:ext cx="576072" cy="5760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A3AB5AC4-C502-4D78-A602-3027D20AB33A}"/>
              </a:ext>
            </a:extLst>
          </p:cNvPr>
          <p:cNvSpPr/>
          <p:nvPr userDrawn="1"/>
        </p:nvSpPr>
        <p:spPr>
          <a:xfrm>
            <a:off x="0" y="4010202"/>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5DF81845-E621-4070-9AD6-1F40FFDD82E2}"/>
              </a:ext>
            </a:extLst>
          </p:cNvPr>
          <p:cNvSpPr/>
          <p:nvPr userDrawn="1"/>
        </p:nvSpPr>
        <p:spPr>
          <a:xfrm>
            <a:off x="0" y="458308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A9190B9C-4A97-4EDC-9CBD-A68122AE2419}"/>
              </a:ext>
            </a:extLst>
          </p:cNvPr>
          <p:cNvSpPr/>
          <p:nvPr userDrawn="1"/>
        </p:nvSpPr>
        <p:spPr>
          <a:xfrm>
            <a:off x="0" y="5155974"/>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790346E6-78BF-48E9-8EF6-B77BAA49AADA}"/>
              </a:ext>
            </a:extLst>
          </p:cNvPr>
          <p:cNvSpPr/>
          <p:nvPr userDrawn="1"/>
        </p:nvSpPr>
        <p:spPr>
          <a:xfrm>
            <a:off x="0" y="572886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42A3902D-54BA-48ED-8547-8856B4F50D2D}"/>
              </a:ext>
            </a:extLst>
          </p:cNvPr>
          <p:cNvSpPr/>
          <p:nvPr userDrawn="1"/>
        </p:nvSpPr>
        <p:spPr>
          <a:xfrm>
            <a:off x="0" y="6281928"/>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85555D5-968D-4715-BA22-C95642914BC2}"/>
              </a:ext>
            </a:extLst>
          </p:cNvPr>
          <p:cNvSpPr/>
          <p:nvPr userDrawn="1"/>
        </p:nvSpPr>
        <p:spPr>
          <a:xfrm>
            <a:off x="571944" y="0"/>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9F24F0F4-135E-4625-9A8E-38755078B5E7}"/>
              </a:ext>
            </a:extLst>
          </p:cNvPr>
          <p:cNvSpPr/>
          <p:nvPr userDrawn="1"/>
        </p:nvSpPr>
        <p:spPr>
          <a:xfrm>
            <a:off x="1148016" y="0"/>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F1969E72-FA7B-4358-8C46-7F15CF01A747}"/>
              </a:ext>
            </a:extLst>
          </p:cNvPr>
          <p:cNvSpPr/>
          <p:nvPr userDrawn="1"/>
        </p:nvSpPr>
        <p:spPr>
          <a:xfrm>
            <a:off x="1724088" y="0"/>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12F9FDD1-1288-44CD-9C55-6CE3B2FB39F9}"/>
              </a:ext>
            </a:extLst>
          </p:cNvPr>
          <p:cNvSpPr/>
          <p:nvPr userDrawn="1"/>
        </p:nvSpPr>
        <p:spPr>
          <a:xfrm>
            <a:off x="2300160" y="0"/>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330AC56B-D539-45B3-AD66-457D7D874CD8}"/>
              </a:ext>
            </a:extLst>
          </p:cNvPr>
          <p:cNvSpPr/>
          <p:nvPr userDrawn="1"/>
        </p:nvSpPr>
        <p:spPr>
          <a:xfrm>
            <a:off x="2876232" y="0"/>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26434293-E220-465A-9EF3-FF90D0E0F19B}"/>
              </a:ext>
            </a:extLst>
          </p:cNvPr>
          <p:cNvSpPr/>
          <p:nvPr userDrawn="1"/>
        </p:nvSpPr>
        <p:spPr>
          <a:xfrm>
            <a:off x="3452304" y="0"/>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6751B4BA-EAD6-4F27-B051-F799EBBAAE12}"/>
              </a:ext>
            </a:extLst>
          </p:cNvPr>
          <p:cNvSpPr/>
          <p:nvPr userDrawn="1"/>
        </p:nvSpPr>
        <p:spPr>
          <a:xfrm>
            <a:off x="4028376" y="0"/>
            <a:ext cx="576072" cy="576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EF6A1809-5EEE-4801-A2B0-7350405CDEB5}"/>
              </a:ext>
            </a:extLst>
          </p:cNvPr>
          <p:cNvSpPr/>
          <p:nvPr userDrawn="1"/>
        </p:nvSpPr>
        <p:spPr>
          <a:xfrm>
            <a:off x="4604448" y="0"/>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E3B41004-5241-4ED8-8DBD-6D7345DFC934}"/>
              </a:ext>
            </a:extLst>
          </p:cNvPr>
          <p:cNvSpPr/>
          <p:nvPr userDrawn="1"/>
        </p:nvSpPr>
        <p:spPr>
          <a:xfrm>
            <a:off x="5180520" y="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72EC9AD5-87ED-4FC3-A142-A87EB8359263}"/>
              </a:ext>
            </a:extLst>
          </p:cNvPr>
          <p:cNvSpPr/>
          <p:nvPr userDrawn="1"/>
        </p:nvSpPr>
        <p:spPr>
          <a:xfrm>
            <a:off x="5180520" y="563966"/>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6BFD4027-F2BA-4F92-8229-FC2C25423B98}"/>
              </a:ext>
            </a:extLst>
          </p:cNvPr>
          <p:cNvSpPr/>
          <p:nvPr userDrawn="1"/>
        </p:nvSpPr>
        <p:spPr>
          <a:xfrm>
            <a:off x="5180520" y="1136852"/>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D5A0F8C7-1908-4500-B7D3-5BEDCCC233D8}"/>
              </a:ext>
            </a:extLst>
          </p:cNvPr>
          <p:cNvSpPr/>
          <p:nvPr userDrawn="1"/>
        </p:nvSpPr>
        <p:spPr>
          <a:xfrm>
            <a:off x="5180520" y="1709738"/>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34614BC4-1B39-4DE0-ACCE-6DDED4710BEF}"/>
              </a:ext>
            </a:extLst>
          </p:cNvPr>
          <p:cNvSpPr/>
          <p:nvPr userDrawn="1"/>
        </p:nvSpPr>
        <p:spPr>
          <a:xfrm>
            <a:off x="5180520" y="2282624"/>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CF20A7E0-34F3-480A-9BE6-79B88802E55B}"/>
              </a:ext>
            </a:extLst>
          </p:cNvPr>
          <p:cNvSpPr/>
          <p:nvPr userDrawn="1"/>
        </p:nvSpPr>
        <p:spPr>
          <a:xfrm>
            <a:off x="5180520" y="2855510"/>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C6A8074E-3117-4E9F-A0E2-53086DF7453D}"/>
              </a:ext>
            </a:extLst>
          </p:cNvPr>
          <p:cNvSpPr/>
          <p:nvPr userDrawn="1"/>
        </p:nvSpPr>
        <p:spPr>
          <a:xfrm>
            <a:off x="5180520" y="3428396"/>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a:extLst>
              <a:ext uri="{FF2B5EF4-FFF2-40B4-BE49-F238E27FC236}">
                <a16:creationId xmlns:a16="http://schemas.microsoft.com/office/drawing/2014/main" id="{67D0C6A1-221D-421D-9992-0F6CB576A685}"/>
              </a:ext>
            </a:extLst>
          </p:cNvPr>
          <p:cNvSpPr/>
          <p:nvPr userDrawn="1"/>
        </p:nvSpPr>
        <p:spPr>
          <a:xfrm>
            <a:off x="5180520" y="4001282"/>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a:extLst>
              <a:ext uri="{FF2B5EF4-FFF2-40B4-BE49-F238E27FC236}">
                <a16:creationId xmlns:a16="http://schemas.microsoft.com/office/drawing/2014/main" id="{F39E7BB0-5CBA-4258-A058-DD0BD25C2F8E}"/>
              </a:ext>
            </a:extLst>
          </p:cNvPr>
          <p:cNvSpPr/>
          <p:nvPr userDrawn="1"/>
        </p:nvSpPr>
        <p:spPr>
          <a:xfrm>
            <a:off x="5180520" y="457416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84">
            <a:extLst>
              <a:ext uri="{FF2B5EF4-FFF2-40B4-BE49-F238E27FC236}">
                <a16:creationId xmlns:a16="http://schemas.microsoft.com/office/drawing/2014/main" id="{53B2A275-45FA-4398-8B2D-80B189135727}"/>
              </a:ext>
            </a:extLst>
          </p:cNvPr>
          <p:cNvSpPr/>
          <p:nvPr userDrawn="1"/>
        </p:nvSpPr>
        <p:spPr>
          <a:xfrm>
            <a:off x="5180520" y="5147054"/>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86">
            <a:extLst>
              <a:ext uri="{FF2B5EF4-FFF2-40B4-BE49-F238E27FC236}">
                <a16:creationId xmlns:a16="http://schemas.microsoft.com/office/drawing/2014/main" id="{2D63E382-D846-4749-9843-91E603EB5230}"/>
              </a:ext>
            </a:extLst>
          </p:cNvPr>
          <p:cNvSpPr/>
          <p:nvPr userDrawn="1"/>
        </p:nvSpPr>
        <p:spPr>
          <a:xfrm>
            <a:off x="5180520" y="5719940"/>
            <a:ext cx="576072" cy="5760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88">
            <a:extLst>
              <a:ext uri="{FF2B5EF4-FFF2-40B4-BE49-F238E27FC236}">
                <a16:creationId xmlns:a16="http://schemas.microsoft.com/office/drawing/2014/main" id="{D530F3E2-4C57-4A9F-BD15-4E34F155226A}"/>
              </a:ext>
            </a:extLst>
          </p:cNvPr>
          <p:cNvSpPr/>
          <p:nvPr userDrawn="1"/>
        </p:nvSpPr>
        <p:spPr>
          <a:xfrm>
            <a:off x="5180520" y="628192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a:extLst>
              <a:ext uri="{FF2B5EF4-FFF2-40B4-BE49-F238E27FC236}">
                <a16:creationId xmlns:a16="http://schemas.microsoft.com/office/drawing/2014/main" id="{4DD1FBBA-C4C1-423C-8D85-CC2FA3147C8D}"/>
              </a:ext>
            </a:extLst>
          </p:cNvPr>
          <p:cNvSpPr/>
          <p:nvPr userDrawn="1"/>
        </p:nvSpPr>
        <p:spPr>
          <a:xfrm>
            <a:off x="571944" y="6281928"/>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Rectangle 92">
            <a:extLst>
              <a:ext uri="{FF2B5EF4-FFF2-40B4-BE49-F238E27FC236}">
                <a16:creationId xmlns:a16="http://schemas.microsoft.com/office/drawing/2014/main" id="{2348BA8A-9E10-4BDA-92EB-6C1021EBD8BB}"/>
              </a:ext>
            </a:extLst>
          </p:cNvPr>
          <p:cNvSpPr/>
          <p:nvPr userDrawn="1"/>
        </p:nvSpPr>
        <p:spPr>
          <a:xfrm>
            <a:off x="1148016" y="628192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94">
            <a:extLst>
              <a:ext uri="{FF2B5EF4-FFF2-40B4-BE49-F238E27FC236}">
                <a16:creationId xmlns:a16="http://schemas.microsoft.com/office/drawing/2014/main" id="{0CF99AB6-B5E9-4BF1-A002-3ED17781E3B2}"/>
              </a:ext>
            </a:extLst>
          </p:cNvPr>
          <p:cNvSpPr/>
          <p:nvPr userDrawn="1"/>
        </p:nvSpPr>
        <p:spPr>
          <a:xfrm>
            <a:off x="1724088" y="6281928"/>
            <a:ext cx="576072" cy="5760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a:extLst>
              <a:ext uri="{FF2B5EF4-FFF2-40B4-BE49-F238E27FC236}">
                <a16:creationId xmlns:a16="http://schemas.microsoft.com/office/drawing/2014/main" id="{FD504C16-D7B1-4B1A-BD29-5F63709EFBC0}"/>
              </a:ext>
            </a:extLst>
          </p:cNvPr>
          <p:cNvSpPr/>
          <p:nvPr userDrawn="1"/>
        </p:nvSpPr>
        <p:spPr>
          <a:xfrm>
            <a:off x="2300160" y="6281928"/>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a:extLst>
              <a:ext uri="{FF2B5EF4-FFF2-40B4-BE49-F238E27FC236}">
                <a16:creationId xmlns:a16="http://schemas.microsoft.com/office/drawing/2014/main" id="{97BFC63B-0BE4-439A-A676-C1171E900B0F}"/>
              </a:ext>
            </a:extLst>
          </p:cNvPr>
          <p:cNvSpPr/>
          <p:nvPr userDrawn="1"/>
        </p:nvSpPr>
        <p:spPr>
          <a:xfrm>
            <a:off x="2876232" y="6281928"/>
            <a:ext cx="576072" cy="5760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a:extLst>
              <a:ext uri="{FF2B5EF4-FFF2-40B4-BE49-F238E27FC236}">
                <a16:creationId xmlns:a16="http://schemas.microsoft.com/office/drawing/2014/main" id="{EBAB1FD7-5A5C-40DF-9C8E-6FCB53B52D50}"/>
              </a:ext>
            </a:extLst>
          </p:cNvPr>
          <p:cNvSpPr/>
          <p:nvPr userDrawn="1"/>
        </p:nvSpPr>
        <p:spPr>
          <a:xfrm>
            <a:off x="3452304" y="6281928"/>
            <a:ext cx="576072" cy="57607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a:extLst>
              <a:ext uri="{FF2B5EF4-FFF2-40B4-BE49-F238E27FC236}">
                <a16:creationId xmlns:a16="http://schemas.microsoft.com/office/drawing/2014/main" id="{9E54DCBE-7693-49E1-A5FF-9553046ADC6C}"/>
              </a:ext>
            </a:extLst>
          </p:cNvPr>
          <p:cNvSpPr/>
          <p:nvPr userDrawn="1"/>
        </p:nvSpPr>
        <p:spPr>
          <a:xfrm>
            <a:off x="4028376" y="6281928"/>
            <a:ext cx="576072" cy="5760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104">
            <a:extLst>
              <a:ext uri="{FF2B5EF4-FFF2-40B4-BE49-F238E27FC236}">
                <a16:creationId xmlns:a16="http://schemas.microsoft.com/office/drawing/2014/main" id="{3CBA41F1-ED75-4F55-BA4B-F88B6BBAD51B}"/>
              </a:ext>
            </a:extLst>
          </p:cNvPr>
          <p:cNvSpPr/>
          <p:nvPr userDrawn="1"/>
        </p:nvSpPr>
        <p:spPr>
          <a:xfrm>
            <a:off x="4604448" y="6281928"/>
            <a:ext cx="576072" cy="57607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a:extLst>
              <a:ext uri="{FF2B5EF4-FFF2-40B4-BE49-F238E27FC236}">
                <a16:creationId xmlns:a16="http://schemas.microsoft.com/office/drawing/2014/main" id="{4292027F-AAE9-4110-9FB9-9485D82493DC}"/>
              </a:ext>
            </a:extLst>
          </p:cNvPr>
          <p:cNvSpPr/>
          <p:nvPr userDrawn="1"/>
        </p:nvSpPr>
        <p:spPr>
          <a:xfrm>
            <a:off x="6327648" y="1133856"/>
            <a:ext cx="628650" cy="1822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Tree>
    <p:extLst>
      <p:ext uri="{BB962C8B-B14F-4D97-AF65-F5344CB8AC3E}">
        <p14:creationId xmlns:p14="http://schemas.microsoft.com/office/powerpoint/2010/main" val="729120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801717-EC04-4D9F-BE50-E726ECAC1136}"/>
              </a:ext>
            </a:extLst>
          </p:cNvPr>
          <p:cNvSpPr/>
          <p:nvPr userDrawn="1"/>
        </p:nvSpPr>
        <p:spPr>
          <a:xfrm>
            <a:off x="0" y="13716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F1841E8-8EE7-488E-B7DD-D1F23F79128D}"/>
              </a:ext>
            </a:extLst>
          </p:cNvPr>
          <p:cNvSpPr/>
          <p:nvPr userDrawn="1"/>
        </p:nvSpPr>
        <p:spPr>
          <a:xfrm>
            <a:off x="0" y="24003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4AEF00F-18B6-43AC-BF54-3B4939890FE1}"/>
              </a:ext>
            </a:extLst>
          </p:cNvPr>
          <p:cNvSpPr/>
          <p:nvPr userDrawn="1"/>
        </p:nvSpPr>
        <p:spPr>
          <a:xfrm>
            <a:off x="0" y="27432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BC54B6B-8A0E-422F-B2FF-A68441C16904}"/>
              </a:ext>
            </a:extLst>
          </p:cNvPr>
          <p:cNvSpPr/>
          <p:nvPr userDrawn="1"/>
        </p:nvSpPr>
        <p:spPr>
          <a:xfrm>
            <a:off x="0" y="30861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1602B99D-D623-4FE2-BDFD-A23B43BEBBDD}"/>
              </a:ext>
            </a:extLst>
          </p:cNvPr>
          <p:cNvSpPr/>
          <p:nvPr userDrawn="1"/>
        </p:nvSpPr>
        <p:spPr>
          <a:xfrm>
            <a:off x="0" y="34290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F4892CE3-43B8-4AF7-8E2E-1E5C2045F89A}"/>
              </a:ext>
            </a:extLst>
          </p:cNvPr>
          <p:cNvSpPr/>
          <p:nvPr userDrawn="1"/>
        </p:nvSpPr>
        <p:spPr>
          <a:xfrm>
            <a:off x="0" y="37719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3C5002F-39B4-49E5-B179-A5F9A322772D}"/>
              </a:ext>
            </a:extLst>
          </p:cNvPr>
          <p:cNvSpPr/>
          <p:nvPr userDrawn="1"/>
        </p:nvSpPr>
        <p:spPr>
          <a:xfrm>
            <a:off x="0" y="41148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847AC63-E8C8-47EF-BDEA-DF587155527B}"/>
              </a:ext>
            </a:extLst>
          </p:cNvPr>
          <p:cNvSpPr/>
          <p:nvPr userDrawn="1"/>
        </p:nvSpPr>
        <p:spPr>
          <a:xfrm>
            <a:off x="0" y="44577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EAD15DF-3882-4D15-8A5D-B08B7A32A9B0}"/>
              </a:ext>
            </a:extLst>
          </p:cNvPr>
          <p:cNvSpPr/>
          <p:nvPr userDrawn="1"/>
        </p:nvSpPr>
        <p:spPr>
          <a:xfrm>
            <a:off x="0" y="48006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73A3B466-F022-4299-8575-4347D62E5ADB}"/>
              </a:ext>
            </a:extLst>
          </p:cNvPr>
          <p:cNvSpPr/>
          <p:nvPr userDrawn="1"/>
        </p:nvSpPr>
        <p:spPr>
          <a:xfrm>
            <a:off x="0" y="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103BE58-6B70-49F5-8283-BF3B0B35E1D7}"/>
              </a:ext>
            </a:extLst>
          </p:cNvPr>
          <p:cNvSpPr/>
          <p:nvPr userDrawn="1"/>
        </p:nvSpPr>
        <p:spPr>
          <a:xfrm>
            <a:off x="0" y="6515100"/>
            <a:ext cx="342900"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65F4154-50AA-4593-A86B-2A7A582D30AA}"/>
              </a:ext>
            </a:extLst>
          </p:cNvPr>
          <p:cNvSpPr/>
          <p:nvPr userDrawn="1"/>
        </p:nvSpPr>
        <p:spPr>
          <a:xfrm>
            <a:off x="0" y="3429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F635667C-FE54-4C6C-81D2-C117F6848A7C}"/>
              </a:ext>
            </a:extLst>
          </p:cNvPr>
          <p:cNvSpPr/>
          <p:nvPr userDrawn="1"/>
        </p:nvSpPr>
        <p:spPr>
          <a:xfrm>
            <a:off x="0" y="51435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2B327EE7-DDE6-4725-9791-0909802594D4}"/>
              </a:ext>
            </a:extLst>
          </p:cNvPr>
          <p:cNvSpPr/>
          <p:nvPr userDrawn="1"/>
        </p:nvSpPr>
        <p:spPr>
          <a:xfrm>
            <a:off x="0" y="54864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E880683C-A1F9-41B4-92B6-6690A542A9CA}"/>
              </a:ext>
            </a:extLst>
          </p:cNvPr>
          <p:cNvSpPr/>
          <p:nvPr userDrawn="1"/>
        </p:nvSpPr>
        <p:spPr>
          <a:xfrm>
            <a:off x="0" y="5829300"/>
            <a:ext cx="342900" cy="342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0BF012F1-D588-4F57-88B5-6F5532BADA92}"/>
              </a:ext>
            </a:extLst>
          </p:cNvPr>
          <p:cNvSpPr/>
          <p:nvPr userDrawn="1"/>
        </p:nvSpPr>
        <p:spPr>
          <a:xfrm>
            <a:off x="0" y="6172200"/>
            <a:ext cx="342900" cy="342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F8FFED0C-C9D9-439B-8A01-3C4181694F90}"/>
              </a:ext>
            </a:extLst>
          </p:cNvPr>
          <p:cNvSpPr/>
          <p:nvPr userDrawn="1"/>
        </p:nvSpPr>
        <p:spPr>
          <a:xfrm>
            <a:off x="0" y="685800"/>
            <a:ext cx="342900"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503FFB96-6B81-475C-995F-610FEC231FEE}"/>
              </a:ext>
            </a:extLst>
          </p:cNvPr>
          <p:cNvSpPr/>
          <p:nvPr userDrawn="1"/>
        </p:nvSpPr>
        <p:spPr>
          <a:xfrm>
            <a:off x="0" y="1028700"/>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DE12DC0D-3BAD-4A09-83DE-A880AF5D71CB}"/>
              </a:ext>
            </a:extLst>
          </p:cNvPr>
          <p:cNvSpPr/>
          <p:nvPr userDrawn="1"/>
        </p:nvSpPr>
        <p:spPr>
          <a:xfrm>
            <a:off x="0" y="1714500"/>
            <a:ext cx="342900" cy="3429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3069B2B0-3E3B-4E71-8023-5CEF05BF4DF3}"/>
              </a:ext>
            </a:extLst>
          </p:cNvPr>
          <p:cNvSpPr/>
          <p:nvPr userDrawn="1"/>
        </p:nvSpPr>
        <p:spPr>
          <a:xfrm>
            <a:off x="0" y="2057400"/>
            <a:ext cx="342900" cy="342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7443216" y="1600200"/>
            <a:ext cx="3931920" cy="2468880"/>
          </a:xfrm>
        </p:spPr>
        <p:txBody>
          <a:bodyPr lIns="0" anchor="t">
            <a:normAutofit/>
          </a:bodyPr>
          <a:lstStyle>
            <a:lvl1pPr marL="0" algn="l" defTabSz="914400" rtl="0" eaLnBrk="1" latinLnBrk="0" hangingPunct="1">
              <a:lnSpc>
                <a:spcPct val="80000"/>
              </a:lnSpc>
              <a:spcBef>
                <a:spcPct val="0"/>
              </a:spcBef>
              <a:buNone/>
              <a:defRPr lang="en-US" sz="3600" b="1" kern="1200" dirty="0">
                <a:solidFill>
                  <a:schemeClr val="bg1"/>
                </a:solidFill>
                <a:latin typeface="+mj-lt"/>
                <a:ea typeface="+mj-ea"/>
                <a:cs typeface="+mj-cs"/>
              </a:defRPr>
            </a:lvl1pPr>
          </a:lstStyle>
          <a:p>
            <a:r>
              <a:rPr lang="en-US"/>
              <a:t>Click to edit Master title </a:t>
            </a:r>
          </a:p>
        </p:txBody>
      </p:sp>
      <p:sp>
        <p:nvSpPr>
          <p:cNvPr id="3" name="Content Placeholder 4">
            <a:extLst>
              <a:ext uri="{FF2B5EF4-FFF2-40B4-BE49-F238E27FC236}">
                <a16:creationId xmlns:a16="http://schemas.microsoft.com/office/drawing/2014/main" id="{A81336A6-FDB1-681C-EC4F-5339DD8CCF37}"/>
              </a:ext>
            </a:extLst>
          </p:cNvPr>
          <p:cNvSpPr>
            <a:spLocks noGrp="1"/>
          </p:cNvSpPr>
          <p:nvPr>
            <p:ph sz="quarter" idx="11"/>
          </p:nvPr>
        </p:nvSpPr>
        <p:spPr>
          <a:xfrm>
            <a:off x="1161288" y="292608"/>
            <a:ext cx="5358384" cy="6172200"/>
          </a:xfrm>
        </p:spPr>
        <p:txBody>
          <a:bodyPr anchor="ctr">
            <a:normAutofit/>
          </a:bodyPr>
          <a:lstStyle>
            <a:lvl1pPr>
              <a:spcBef>
                <a:spcPts val="1600"/>
              </a:spcBef>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a:extLst>
              <a:ext uri="{FF2B5EF4-FFF2-40B4-BE49-F238E27FC236}">
                <a16:creationId xmlns:a16="http://schemas.microsoft.com/office/drawing/2014/main" id="{3FA1B7E8-2CFA-29DD-500E-429274984C26}"/>
              </a:ext>
            </a:extLst>
          </p:cNvPr>
          <p:cNvSpPr>
            <a:spLocks noGrp="1"/>
          </p:cNvSpPr>
          <p:nvPr>
            <p:ph sz="quarter" idx="10"/>
          </p:nvPr>
        </p:nvSpPr>
        <p:spPr>
          <a:xfrm>
            <a:off x="7443216" y="4206240"/>
            <a:ext cx="3931920" cy="2011680"/>
          </a:xfrm>
        </p:spPr>
        <p:txBody>
          <a:bodyPr>
            <a:normAutofit/>
          </a:bodyPr>
          <a:lstStyle>
            <a:lvl1pPr>
              <a:spcBef>
                <a:spcPts val="1600"/>
              </a:spcBef>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Date Placeholder 3">
            <a:extLst>
              <a:ext uri="{FF2B5EF4-FFF2-40B4-BE49-F238E27FC236}">
                <a16:creationId xmlns:a16="http://schemas.microsoft.com/office/drawing/2014/main" id="{88E0B9BB-DE60-45D5-BB83-F9309D54AD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accent3">
                    <a:lumMod val="20000"/>
                    <a:lumOff val="80000"/>
                  </a:schemeClr>
                </a:solidFill>
              </a:defRPr>
            </a:lvl1pPr>
          </a:lstStyle>
          <a:p>
            <a:r>
              <a:rPr lang="en-US" dirty="0"/>
              <a:t>7/13/20XX</a:t>
            </a:r>
          </a:p>
        </p:txBody>
      </p:sp>
      <p:sp>
        <p:nvSpPr>
          <p:cNvPr id="28" name="Footer Placeholder 4">
            <a:extLst>
              <a:ext uri="{FF2B5EF4-FFF2-40B4-BE49-F238E27FC236}">
                <a16:creationId xmlns:a16="http://schemas.microsoft.com/office/drawing/2014/main" id="{C1814D13-F502-4AE1-80E4-7479F5797A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accent3">
                    <a:lumMod val="20000"/>
                    <a:lumOff val="80000"/>
                  </a:schemeClr>
                </a:solidFill>
              </a:defRPr>
            </a:lvl1pPr>
          </a:lstStyle>
          <a:p>
            <a:endParaRPr lang="en-US" dirty="0"/>
          </a:p>
        </p:txBody>
      </p:sp>
      <p:sp>
        <p:nvSpPr>
          <p:cNvPr id="30" name="Slide Number Placeholder 5">
            <a:extLst>
              <a:ext uri="{FF2B5EF4-FFF2-40B4-BE49-F238E27FC236}">
                <a16:creationId xmlns:a16="http://schemas.microsoft.com/office/drawing/2014/main" id="{D4AA35C5-6F41-4930-94A5-EE0C651150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accent3">
                    <a:lumMod val="20000"/>
                    <a:lumOff val="80000"/>
                  </a:schemeClr>
                </a:solidFill>
              </a:defRPr>
            </a:lvl1pPr>
          </a:lstStyle>
          <a:p>
            <a:fld id="{B5CEABB6-07DC-46E8-9B57-56EC44A396E5}" type="slidenum">
              <a:rPr lang="en-US" smtClean="0"/>
              <a:pPr/>
              <a:t>‹N°›</a:t>
            </a:fld>
            <a:endParaRPr lang="en-US" dirty="0"/>
          </a:p>
        </p:txBody>
      </p:sp>
      <p:sp>
        <p:nvSpPr>
          <p:cNvPr id="6" name="Rectangle 5">
            <a:extLst>
              <a:ext uri="{FF2B5EF4-FFF2-40B4-BE49-F238E27FC236}">
                <a16:creationId xmlns:a16="http://schemas.microsoft.com/office/drawing/2014/main" id="{C78E699F-5AAB-313F-E7C1-1C2F2A9D7743}"/>
              </a:ext>
              <a:ext uri="{C183D7F6-B498-43B3-948B-1728B52AA6E4}">
                <adec:decorative xmlns:adec="http://schemas.microsoft.com/office/drawing/2017/decorative" val="1"/>
              </a:ext>
            </a:extLst>
          </p:cNvPr>
          <p:cNvSpPr/>
          <p:nvPr userDrawn="1"/>
        </p:nvSpPr>
        <p:spPr>
          <a:xfrm>
            <a:off x="7443216" y="1133856"/>
            <a:ext cx="628650" cy="1822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5784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nd picture 2">
    <p:bg>
      <p:bgPr>
        <a:solidFill>
          <a:schemeClr val="accent4"/>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3C3D54C-F4F9-4FBF-80F6-F45EFD6A2CFF}"/>
              </a:ext>
            </a:extLst>
          </p:cNvPr>
          <p:cNvSpPr/>
          <p:nvPr userDrawn="1"/>
        </p:nvSpPr>
        <p:spPr>
          <a:xfrm>
            <a:off x="0" y="0"/>
            <a:ext cx="607060" cy="6070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A70E28C-9E20-435C-99D0-48CF2909019B}"/>
              </a:ext>
            </a:extLst>
          </p:cNvPr>
          <p:cNvSpPr/>
          <p:nvPr userDrawn="1"/>
        </p:nvSpPr>
        <p:spPr>
          <a:xfrm>
            <a:off x="1213390" y="0"/>
            <a:ext cx="607060" cy="6070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706EA5A-9289-4E46-9AB8-457FE7AD1491}"/>
              </a:ext>
            </a:extLst>
          </p:cNvPr>
          <p:cNvSpPr/>
          <p:nvPr userDrawn="1"/>
        </p:nvSpPr>
        <p:spPr>
          <a:xfrm>
            <a:off x="1820085" y="0"/>
            <a:ext cx="607060" cy="6070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2425AF3-AF4E-4334-8EF6-9C9C36BFF6E9}"/>
              </a:ext>
            </a:extLst>
          </p:cNvPr>
          <p:cNvSpPr/>
          <p:nvPr userDrawn="1"/>
        </p:nvSpPr>
        <p:spPr>
          <a:xfrm>
            <a:off x="2426780" y="0"/>
            <a:ext cx="607060" cy="6070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E844959B-5FB7-4710-8EB4-C6F2E27C47D4}"/>
              </a:ext>
            </a:extLst>
          </p:cNvPr>
          <p:cNvSpPr/>
          <p:nvPr userDrawn="1"/>
        </p:nvSpPr>
        <p:spPr>
          <a:xfrm>
            <a:off x="3033475" y="0"/>
            <a:ext cx="607060" cy="6070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E72CBB0-055F-4C86-A198-4CCA83E0D07C}"/>
              </a:ext>
            </a:extLst>
          </p:cNvPr>
          <p:cNvSpPr/>
          <p:nvPr userDrawn="1"/>
        </p:nvSpPr>
        <p:spPr>
          <a:xfrm>
            <a:off x="3640170" y="0"/>
            <a:ext cx="607060" cy="6070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1507067-9434-4548-88C1-96187DB5A02A}"/>
              </a:ext>
            </a:extLst>
          </p:cNvPr>
          <p:cNvSpPr/>
          <p:nvPr userDrawn="1"/>
        </p:nvSpPr>
        <p:spPr>
          <a:xfrm>
            <a:off x="4246865" y="0"/>
            <a:ext cx="607060" cy="6070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34ACD849-640F-48CE-8342-1AE774134F52}"/>
              </a:ext>
            </a:extLst>
          </p:cNvPr>
          <p:cNvSpPr/>
          <p:nvPr userDrawn="1"/>
        </p:nvSpPr>
        <p:spPr>
          <a:xfrm>
            <a:off x="4853560" y="0"/>
            <a:ext cx="607060" cy="6070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ED195952-CF8E-4D15-9CC8-CA4743A73453}"/>
              </a:ext>
            </a:extLst>
          </p:cNvPr>
          <p:cNvSpPr/>
          <p:nvPr userDrawn="1"/>
        </p:nvSpPr>
        <p:spPr>
          <a:xfrm>
            <a:off x="5460256" y="0"/>
            <a:ext cx="607060" cy="6070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FA1A4A50-99ED-4ED2-8288-09A681E55857}"/>
              </a:ext>
            </a:extLst>
          </p:cNvPr>
          <p:cNvSpPr/>
          <p:nvPr userDrawn="1"/>
        </p:nvSpPr>
        <p:spPr>
          <a:xfrm>
            <a:off x="606695" y="0"/>
            <a:ext cx="607060" cy="6070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1">
            <a:extLst>
              <a:ext uri="{FF2B5EF4-FFF2-40B4-BE49-F238E27FC236}">
                <a16:creationId xmlns:a16="http://schemas.microsoft.com/office/drawing/2014/main" id="{B5E24E4D-15D7-4BF5-9092-BD4E86DB78E4}"/>
              </a:ext>
            </a:extLst>
          </p:cNvPr>
          <p:cNvSpPr>
            <a:spLocks noGrp="1"/>
          </p:cNvSpPr>
          <p:nvPr>
            <p:ph type="title"/>
          </p:nvPr>
        </p:nvSpPr>
        <p:spPr>
          <a:xfrm>
            <a:off x="6675120" y="548640"/>
            <a:ext cx="4572000" cy="2103120"/>
          </a:xfrm>
        </p:spPr>
        <p:txBody>
          <a:bodyPr lIns="0" anchor="b">
            <a:normAutofit/>
          </a:bodyPr>
          <a:lstStyle>
            <a:lvl1pPr>
              <a:lnSpc>
                <a:spcPct val="80000"/>
              </a:lnSpc>
              <a:defRPr lang="en-US" sz="3600" b="1" kern="1200" dirty="0">
                <a:solidFill>
                  <a:schemeClr val="bg1"/>
                </a:solidFill>
                <a:latin typeface="+mj-lt"/>
                <a:ea typeface="+mj-ea"/>
                <a:cs typeface="+mj-cs"/>
              </a:defRPr>
            </a:lvl1pPr>
          </a:lstStyle>
          <a:p>
            <a:r>
              <a:rPr lang="en-US"/>
              <a:t>Click to edit Master title style</a:t>
            </a:r>
          </a:p>
        </p:txBody>
      </p:sp>
      <p:sp>
        <p:nvSpPr>
          <p:cNvPr id="10" name="Picture Placeholder 28">
            <a:extLst>
              <a:ext uri="{FF2B5EF4-FFF2-40B4-BE49-F238E27FC236}">
                <a16:creationId xmlns:a16="http://schemas.microsoft.com/office/drawing/2014/main" id="{F5B0F680-047E-4915-A8F5-EFB05A62D55D}"/>
              </a:ext>
            </a:extLst>
          </p:cNvPr>
          <p:cNvSpPr>
            <a:spLocks noGrp="1"/>
          </p:cNvSpPr>
          <p:nvPr>
            <p:ph type="pic" sz="quarter" idx="13"/>
          </p:nvPr>
        </p:nvSpPr>
        <p:spPr>
          <a:xfrm>
            <a:off x="0" y="607060"/>
            <a:ext cx="6071616" cy="6254745"/>
          </a:xfrm>
        </p:spPr>
        <p:txBody>
          <a:bodyPr>
            <a:normAutofit/>
          </a:bodyPr>
          <a:lstStyle>
            <a:lvl1pPr marL="0" indent="0" algn="ctr">
              <a:buNone/>
              <a:defRPr sz="1600">
                <a:solidFill>
                  <a:schemeClr val="bg1"/>
                </a:solidFill>
              </a:defRPr>
            </a:lvl1pPr>
          </a:lstStyle>
          <a:p>
            <a:endParaRPr lang="en-US" dirty="0"/>
          </a:p>
        </p:txBody>
      </p:sp>
      <p:sp>
        <p:nvSpPr>
          <p:cNvPr id="2" name="Content Placeholder 4">
            <a:extLst>
              <a:ext uri="{FF2B5EF4-FFF2-40B4-BE49-F238E27FC236}">
                <a16:creationId xmlns:a16="http://schemas.microsoft.com/office/drawing/2014/main" id="{9B083665-5C4D-5D9C-5068-E7DF81B599E4}"/>
              </a:ext>
            </a:extLst>
          </p:cNvPr>
          <p:cNvSpPr>
            <a:spLocks noGrp="1"/>
          </p:cNvSpPr>
          <p:nvPr>
            <p:ph sz="quarter" idx="14"/>
          </p:nvPr>
        </p:nvSpPr>
        <p:spPr>
          <a:xfrm>
            <a:off x="6675120" y="3429000"/>
            <a:ext cx="4572000" cy="2514600"/>
          </a:xfrm>
        </p:spPr>
        <p:txBody>
          <a:bodyPr>
            <a:normAutofit/>
          </a:bodyPr>
          <a:lstStyle>
            <a:lvl1pPr>
              <a:spcBef>
                <a:spcPts val="1600"/>
              </a:spcBef>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Rectangle 22">
            <a:extLst>
              <a:ext uri="{FF2B5EF4-FFF2-40B4-BE49-F238E27FC236}">
                <a16:creationId xmlns:a16="http://schemas.microsoft.com/office/drawing/2014/main" id="{9693E355-5671-4FE4-8958-99FC40EF5B1D}"/>
              </a:ext>
            </a:extLst>
          </p:cNvPr>
          <p:cNvSpPr/>
          <p:nvPr userDrawn="1"/>
        </p:nvSpPr>
        <p:spPr>
          <a:xfrm>
            <a:off x="6743700" y="2850249"/>
            <a:ext cx="628650" cy="1822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7" name="Date Placeholder 6">
            <a:extLst>
              <a:ext uri="{FF2B5EF4-FFF2-40B4-BE49-F238E27FC236}">
                <a16:creationId xmlns:a16="http://schemas.microsoft.com/office/drawing/2014/main" id="{860A2F77-6CFB-4347-9224-EFAA0C0EF3DB}"/>
              </a:ext>
            </a:extLst>
          </p:cNvPr>
          <p:cNvSpPr>
            <a:spLocks noGrp="1"/>
          </p:cNvSpPr>
          <p:nvPr>
            <p:ph type="dt" sz="half" idx="10"/>
          </p:nvPr>
        </p:nvSpPr>
        <p:spPr>
          <a:xfrm>
            <a:off x="6749138" y="6356350"/>
            <a:ext cx="783776" cy="365125"/>
          </a:xfrm>
        </p:spPr>
        <p:txBody>
          <a:bodyPr lIns="0"/>
          <a:lstStyle>
            <a:lvl1pPr>
              <a:defRPr>
                <a:solidFill>
                  <a:schemeClr val="accent4">
                    <a:lumMod val="20000"/>
                    <a:lumOff val="80000"/>
                  </a:schemeClr>
                </a:solidFill>
              </a:defRPr>
            </a:lvl1pPr>
          </a:lstStyle>
          <a:p>
            <a:r>
              <a:rPr lang="en-US" dirty="0"/>
              <a:t>7/13/20XX</a:t>
            </a:r>
          </a:p>
        </p:txBody>
      </p:sp>
      <p:sp>
        <p:nvSpPr>
          <p:cNvPr id="26" name="Footer Placeholder 4">
            <a:extLst>
              <a:ext uri="{FF2B5EF4-FFF2-40B4-BE49-F238E27FC236}">
                <a16:creationId xmlns:a16="http://schemas.microsoft.com/office/drawing/2014/main" id="{F3D699E8-339D-4753-8032-13F328CF9F05}"/>
              </a:ext>
            </a:extLst>
          </p:cNvPr>
          <p:cNvSpPr>
            <a:spLocks noGrp="1"/>
          </p:cNvSpPr>
          <p:nvPr>
            <p:ph type="ftr" sz="quarter" idx="11"/>
          </p:nvPr>
        </p:nvSpPr>
        <p:spPr>
          <a:xfrm>
            <a:off x="7647214" y="6356350"/>
            <a:ext cx="2808515" cy="365125"/>
          </a:xfrm>
          <a:prstGeom prst="rect">
            <a:avLst/>
          </a:prstGeom>
        </p:spPr>
        <p:txBody>
          <a:bodyPr/>
          <a:lstStyle>
            <a:lvl1pPr>
              <a:defRPr sz="900">
                <a:solidFill>
                  <a:schemeClr val="accent4">
                    <a:lumMod val="20000"/>
                    <a:lumOff val="80000"/>
                  </a:schemeClr>
                </a:solidFill>
              </a:defRPr>
            </a:lvl1pPr>
          </a:lstStyle>
          <a:p>
            <a:endParaRPr lang="en-US" dirty="0"/>
          </a:p>
        </p:txBody>
      </p:sp>
      <p:sp>
        <p:nvSpPr>
          <p:cNvPr id="27" name="Slide Number Placeholder 5">
            <a:extLst>
              <a:ext uri="{FF2B5EF4-FFF2-40B4-BE49-F238E27FC236}">
                <a16:creationId xmlns:a16="http://schemas.microsoft.com/office/drawing/2014/main" id="{C24FE381-D866-4C7F-95D5-4CF34B3AD521}"/>
              </a:ext>
            </a:extLst>
          </p:cNvPr>
          <p:cNvSpPr>
            <a:spLocks noGrp="1"/>
          </p:cNvSpPr>
          <p:nvPr>
            <p:ph type="sldNum" sz="quarter" idx="12"/>
          </p:nvPr>
        </p:nvSpPr>
        <p:spPr>
          <a:xfrm>
            <a:off x="10570030" y="6356350"/>
            <a:ext cx="783770" cy="365125"/>
          </a:xfrm>
        </p:spPr>
        <p:txBody>
          <a:bodyPr/>
          <a:lstStyle>
            <a:lvl1pPr>
              <a:defRPr sz="900">
                <a:solidFill>
                  <a:schemeClr val="accent4">
                    <a:lumMod val="20000"/>
                    <a:lumOff val="80000"/>
                  </a:schemeClr>
                </a:solidFill>
              </a:defRPr>
            </a:lvl1pPr>
          </a:lstStyle>
          <a:p>
            <a:fld id="{B5CEABB6-07DC-46E8-9B57-56EC44A396E5}" type="slidenum">
              <a:rPr lang="en-US" smtClean="0"/>
              <a:pPr/>
              <a:t>‹N°›</a:t>
            </a:fld>
            <a:endParaRPr lang="en-US" dirty="0"/>
          </a:p>
        </p:txBody>
      </p:sp>
    </p:spTree>
    <p:extLst>
      <p:ext uri="{BB962C8B-B14F-4D97-AF65-F5344CB8AC3E}">
        <p14:creationId xmlns:p14="http://schemas.microsoft.com/office/powerpoint/2010/main" val="2875829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accent3"/>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E1FA9687-5666-46AC-B2C5-FDA4A4EF6670}"/>
              </a:ext>
            </a:extLst>
          </p:cNvPr>
          <p:cNvSpPr/>
          <p:nvPr userDrawn="1"/>
        </p:nvSpPr>
        <p:spPr>
          <a:xfrm>
            <a:off x="6099048" y="2560320"/>
            <a:ext cx="6089904" cy="42976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a:extLst>
              <a:ext uri="{FF2B5EF4-FFF2-40B4-BE49-F238E27FC236}">
                <a16:creationId xmlns:a16="http://schemas.microsoft.com/office/drawing/2014/main" id="{3A0B6809-6EF5-4C1C-AE26-93D43D084EE4}"/>
              </a:ext>
            </a:extLst>
          </p:cNvPr>
          <p:cNvSpPr/>
          <p:nvPr userDrawn="1"/>
        </p:nvSpPr>
        <p:spPr>
          <a:xfrm>
            <a:off x="0" y="2560320"/>
            <a:ext cx="6099048" cy="4297680"/>
          </a:xfrm>
          <a:prstGeom prst="rect">
            <a:avLst/>
          </a:prstGeom>
          <a:solidFill>
            <a:schemeClr val="accent4"/>
          </a:solidFill>
          <a:ln w="349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9801717-EC04-4D9F-BE50-E726ECAC1136}"/>
              </a:ext>
            </a:extLst>
          </p:cNvPr>
          <p:cNvSpPr/>
          <p:nvPr userDrawn="1"/>
        </p:nvSpPr>
        <p:spPr>
          <a:xfrm>
            <a:off x="5017194"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F1841E8-8EE7-488E-B7DD-D1F23F79128D}"/>
              </a:ext>
            </a:extLst>
          </p:cNvPr>
          <p:cNvSpPr/>
          <p:nvPr userDrawn="1"/>
        </p:nvSpPr>
        <p:spPr>
          <a:xfrm>
            <a:off x="4300452"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4AEF00F-18B6-43AC-BF54-3B4939890FE1}"/>
              </a:ext>
            </a:extLst>
          </p:cNvPr>
          <p:cNvSpPr/>
          <p:nvPr userDrawn="1"/>
        </p:nvSpPr>
        <p:spPr>
          <a:xfrm>
            <a:off x="5375565"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BC54B6B-8A0E-422F-B2FF-A68441C16904}"/>
              </a:ext>
            </a:extLst>
          </p:cNvPr>
          <p:cNvSpPr/>
          <p:nvPr userDrawn="1"/>
        </p:nvSpPr>
        <p:spPr>
          <a:xfrm>
            <a:off x="3583710"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1602B99D-D623-4FE2-BDFD-A23B43BEBBDD}"/>
              </a:ext>
            </a:extLst>
          </p:cNvPr>
          <p:cNvSpPr/>
          <p:nvPr userDrawn="1"/>
        </p:nvSpPr>
        <p:spPr>
          <a:xfrm>
            <a:off x="2866968"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F4892CE3-43B8-4AF7-8E2E-1E5C2045F89A}"/>
              </a:ext>
            </a:extLst>
          </p:cNvPr>
          <p:cNvSpPr/>
          <p:nvPr userDrawn="1"/>
        </p:nvSpPr>
        <p:spPr>
          <a:xfrm>
            <a:off x="2150226"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3C5002F-39B4-49E5-B179-A5F9A322772D}"/>
              </a:ext>
            </a:extLst>
          </p:cNvPr>
          <p:cNvSpPr/>
          <p:nvPr userDrawn="1"/>
        </p:nvSpPr>
        <p:spPr>
          <a:xfrm>
            <a:off x="3225339" y="2467783"/>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847AC63-E8C8-47EF-BDEA-DF587155527B}"/>
              </a:ext>
            </a:extLst>
          </p:cNvPr>
          <p:cNvSpPr/>
          <p:nvPr userDrawn="1"/>
        </p:nvSpPr>
        <p:spPr>
          <a:xfrm>
            <a:off x="1791855"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EAD15DF-3882-4D15-8A5D-B08B7A32A9B0}"/>
              </a:ext>
            </a:extLst>
          </p:cNvPr>
          <p:cNvSpPr/>
          <p:nvPr userDrawn="1"/>
        </p:nvSpPr>
        <p:spPr>
          <a:xfrm>
            <a:off x="1433484"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73A3B466-F022-4299-8575-4347D62E5ADB}"/>
              </a:ext>
            </a:extLst>
          </p:cNvPr>
          <p:cNvSpPr/>
          <p:nvPr userDrawn="1"/>
        </p:nvSpPr>
        <p:spPr>
          <a:xfrm>
            <a:off x="6092307"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103BE58-6B70-49F5-8283-BF3B0B35E1D7}"/>
              </a:ext>
            </a:extLst>
          </p:cNvPr>
          <p:cNvSpPr/>
          <p:nvPr userDrawn="1"/>
        </p:nvSpPr>
        <p:spPr>
          <a:xfrm>
            <a:off x="358371" y="2467783"/>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65F4154-50AA-4593-A86B-2A7A582D30AA}"/>
              </a:ext>
            </a:extLst>
          </p:cNvPr>
          <p:cNvSpPr/>
          <p:nvPr userDrawn="1"/>
        </p:nvSpPr>
        <p:spPr>
          <a:xfrm>
            <a:off x="4658823"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F635667C-FE54-4C6C-81D2-C117F6848A7C}"/>
              </a:ext>
            </a:extLst>
          </p:cNvPr>
          <p:cNvSpPr/>
          <p:nvPr userDrawn="1"/>
        </p:nvSpPr>
        <p:spPr>
          <a:xfrm>
            <a:off x="1075113"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2B327EE7-DDE6-4725-9791-0909802594D4}"/>
              </a:ext>
            </a:extLst>
          </p:cNvPr>
          <p:cNvSpPr/>
          <p:nvPr userDrawn="1"/>
        </p:nvSpPr>
        <p:spPr>
          <a:xfrm>
            <a:off x="2508597"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E880683C-A1F9-41B4-92B6-6690A542A9CA}"/>
              </a:ext>
            </a:extLst>
          </p:cNvPr>
          <p:cNvSpPr/>
          <p:nvPr userDrawn="1"/>
        </p:nvSpPr>
        <p:spPr>
          <a:xfrm>
            <a:off x="716742" y="2467783"/>
            <a:ext cx="365760" cy="3657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0BF012F1-D588-4F57-88B5-6F5532BADA92}"/>
              </a:ext>
            </a:extLst>
          </p:cNvPr>
          <p:cNvSpPr/>
          <p:nvPr userDrawn="1"/>
        </p:nvSpPr>
        <p:spPr>
          <a:xfrm>
            <a:off x="0"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503FFB96-6B81-475C-995F-610FEC231FEE}"/>
              </a:ext>
            </a:extLst>
          </p:cNvPr>
          <p:cNvSpPr/>
          <p:nvPr userDrawn="1"/>
        </p:nvSpPr>
        <p:spPr>
          <a:xfrm>
            <a:off x="5733936" y="2467783"/>
            <a:ext cx="36576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3069B2B0-3E3B-4E71-8023-5CEF05BF4DF3}"/>
              </a:ext>
            </a:extLst>
          </p:cNvPr>
          <p:cNvSpPr/>
          <p:nvPr userDrawn="1"/>
        </p:nvSpPr>
        <p:spPr>
          <a:xfrm>
            <a:off x="3942081" y="2467783"/>
            <a:ext cx="365760" cy="3657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8088EB2E-CD96-47B9-A63A-8D18CCA89512}"/>
              </a:ext>
            </a:extLst>
          </p:cNvPr>
          <p:cNvSpPr/>
          <p:nvPr userDrawn="1"/>
        </p:nvSpPr>
        <p:spPr>
          <a:xfrm>
            <a:off x="11467872"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338708E-067F-4FA9-BA12-1C4EA2B37A63}"/>
              </a:ext>
            </a:extLst>
          </p:cNvPr>
          <p:cNvSpPr/>
          <p:nvPr userDrawn="1"/>
        </p:nvSpPr>
        <p:spPr>
          <a:xfrm>
            <a:off x="10751130"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6E35FFEA-E06D-408B-A778-0B32F03EFF9F}"/>
              </a:ext>
            </a:extLst>
          </p:cNvPr>
          <p:cNvSpPr/>
          <p:nvPr userDrawn="1"/>
        </p:nvSpPr>
        <p:spPr>
          <a:xfrm>
            <a:off x="11826240"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A48561E-6688-489C-BA9B-9C5D3AD90706}"/>
              </a:ext>
            </a:extLst>
          </p:cNvPr>
          <p:cNvSpPr/>
          <p:nvPr userDrawn="1"/>
        </p:nvSpPr>
        <p:spPr>
          <a:xfrm>
            <a:off x="10034388"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D6BE74A-DCDC-4736-A000-7680D880DF04}"/>
              </a:ext>
            </a:extLst>
          </p:cNvPr>
          <p:cNvSpPr/>
          <p:nvPr userDrawn="1"/>
        </p:nvSpPr>
        <p:spPr>
          <a:xfrm>
            <a:off x="9317646"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5030A29-CB1B-4217-961C-E14F3593D004}"/>
              </a:ext>
            </a:extLst>
          </p:cNvPr>
          <p:cNvSpPr/>
          <p:nvPr userDrawn="1"/>
        </p:nvSpPr>
        <p:spPr>
          <a:xfrm>
            <a:off x="8600904"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6D0C4995-9291-4EC8-9EE7-99138E697D86}"/>
              </a:ext>
            </a:extLst>
          </p:cNvPr>
          <p:cNvSpPr/>
          <p:nvPr userDrawn="1"/>
        </p:nvSpPr>
        <p:spPr>
          <a:xfrm>
            <a:off x="9676017"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3F7B342-9394-4E5F-BE39-DC03310AD81F}"/>
              </a:ext>
            </a:extLst>
          </p:cNvPr>
          <p:cNvSpPr/>
          <p:nvPr userDrawn="1"/>
        </p:nvSpPr>
        <p:spPr>
          <a:xfrm>
            <a:off x="8242533"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9D4940C5-39A1-40E8-8A26-EDA81A5FF6E2}"/>
              </a:ext>
            </a:extLst>
          </p:cNvPr>
          <p:cNvSpPr/>
          <p:nvPr userDrawn="1"/>
        </p:nvSpPr>
        <p:spPr>
          <a:xfrm>
            <a:off x="7884162"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F268A38-2DB0-40ED-A3BD-7B0DBF3DC185}"/>
              </a:ext>
            </a:extLst>
          </p:cNvPr>
          <p:cNvSpPr/>
          <p:nvPr userDrawn="1"/>
        </p:nvSpPr>
        <p:spPr>
          <a:xfrm>
            <a:off x="6809049" y="2467783"/>
            <a:ext cx="36576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9222658B-4E93-40D4-8683-4BFDB7FD28AC}"/>
              </a:ext>
            </a:extLst>
          </p:cNvPr>
          <p:cNvSpPr/>
          <p:nvPr userDrawn="1"/>
        </p:nvSpPr>
        <p:spPr>
          <a:xfrm>
            <a:off x="11109501" y="246778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CE94E203-4D9D-4315-811B-6AEBDA949895}"/>
              </a:ext>
            </a:extLst>
          </p:cNvPr>
          <p:cNvSpPr/>
          <p:nvPr userDrawn="1"/>
        </p:nvSpPr>
        <p:spPr>
          <a:xfrm>
            <a:off x="7525791"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958DF5A4-693E-486D-BAB8-69D0BDAE74CE}"/>
              </a:ext>
            </a:extLst>
          </p:cNvPr>
          <p:cNvSpPr/>
          <p:nvPr userDrawn="1"/>
        </p:nvSpPr>
        <p:spPr>
          <a:xfrm>
            <a:off x="8959275" y="2467783"/>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2FBA4F83-ED0B-439D-983D-DBBFB23D2612}"/>
              </a:ext>
            </a:extLst>
          </p:cNvPr>
          <p:cNvSpPr/>
          <p:nvPr userDrawn="1"/>
        </p:nvSpPr>
        <p:spPr>
          <a:xfrm>
            <a:off x="7167420" y="2467783"/>
            <a:ext cx="365760" cy="36576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3EB3F76F-9FC5-454E-9B4F-C471289878CD}"/>
              </a:ext>
            </a:extLst>
          </p:cNvPr>
          <p:cNvSpPr/>
          <p:nvPr userDrawn="1"/>
        </p:nvSpPr>
        <p:spPr>
          <a:xfrm>
            <a:off x="6450678" y="2467783"/>
            <a:ext cx="36576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91B303D9-4182-4C78-A463-7ED50F26193B}"/>
              </a:ext>
            </a:extLst>
          </p:cNvPr>
          <p:cNvSpPr/>
          <p:nvPr userDrawn="1"/>
        </p:nvSpPr>
        <p:spPr>
          <a:xfrm>
            <a:off x="10392759" y="2467783"/>
            <a:ext cx="36576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841248" y="548640"/>
            <a:ext cx="10515600" cy="1463040"/>
          </a:xfrm>
        </p:spPr>
        <p:txBody>
          <a:bodyPr anchor="ctr">
            <a:normAutofit/>
          </a:bodyPr>
          <a:lstStyle>
            <a:lvl1pPr marL="0" algn="ctr" defTabSz="914400" rtl="0" eaLnBrk="1" latinLnBrk="0" hangingPunct="1">
              <a:lnSpc>
                <a:spcPct val="90000"/>
              </a:lnSpc>
              <a:spcBef>
                <a:spcPct val="0"/>
              </a:spcBef>
              <a:buNone/>
              <a:defRPr lang="en-US" sz="3600" b="1" kern="1200" dirty="0">
                <a:solidFill>
                  <a:schemeClr val="bg1"/>
                </a:solidFill>
                <a:latin typeface="+mj-lt"/>
                <a:ea typeface="+mj-ea"/>
                <a:cs typeface="+mj-cs"/>
              </a:defRPr>
            </a:lvl1pPr>
          </a:lstStyle>
          <a:p>
            <a:r>
              <a:rPr lang="en-US" dirty="0"/>
              <a:t>Click to edit Master title </a:t>
            </a:r>
          </a:p>
        </p:txBody>
      </p:sp>
      <p:sp>
        <p:nvSpPr>
          <p:cNvPr id="8" name="Content Placeholder 4">
            <a:extLst>
              <a:ext uri="{FF2B5EF4-FFF2-40B4-BE49-F238E27FC236}">
                <a16:creationId xmlns:a16="http://schemas.microsoft.com/office/drawing/2014/main" id="{F8AE114F-BA87-536C-036A-0DB6E0BE7D3D}"/>
              </a:ext>
            </a:extLst>
          </p:cNvPr>
          <p:cNvSpPr>
            <a:spLocks noGrp="1"/>
          </p:cNvSpPr>
          <p:nvPr>
            <p:ph sz="quarter" idx="11"/>
          </p:nvPr>
        </p:nvSpPr>
        <p:spPr>
          <a:xfrm>
            <a:off x="841248" y="3474720"/>
            <a:ext cx="4544568" cy="2514600"/>
          </a:xfrm>
        </p:spPr>
        <p:txBody>
          <a:bodyPr anchor="t">
            <a:normAutofit/>
          </a:bodyPr>
          <a:lstStyle>
            <a:lvl1pPr marL="0" indent="0">
              <a:spcBef>
                <a:spcPts val="1600"/>
              </a:spcBef>
              <a:buNone/>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4">
            <a:extLst>
              <a:ext uri="{FF2B5EF4-FFF2-40B4-BE49-F238E27FC236}">
                <a16:creationId xmlns:a16="http://schemas.microsoft.com/office/drawing/2014/main" id="{A6DAC790-B1F2-BF98-BA0C-C7E1773C47D9}"/>
              </a:ext>
            </a:extLst>
          </p:cNvPr>
          <p:cNvSpPr>
            <a:spLocks noGrp="1"/>
          </p:cNvSpPr>
          <p:nvPr>
            <p:ph sz="quarter" idx="10"/>
          </p:nvPr>
        </p:nvSpPr>
        <p:spPr>
          <a:xfrm>
            <a:off x="6675120" y="3474720"/>
            <a:ext cx="4544568" cy="2514600"/>
          </a:xfrm>
        </p:spPr>
        <p:txBody>
          <a:bodyPr>
            <a:normAutofit/>
          </a:bodyPr>
          <a:lstStyle>
            <a:lvl1pPr marL="0" indent="0">
              <a:spcBef>
                <a:spcPts val="1600"/>
              </a:spcBef>
              <a:buNone/>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4" name="Date Placeholder 3">
            <a:extLst>
              <a:ext uri="{FF2B5EF4-FFF2-40B4-BE49-F238E27FC236}">
                <a16:creationId xmlns:a16="http://schemas.microsoft.com/office/drawing/2014/main" id="{403A449B-E2DB-41B6-A150-A5C66BE78D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accent1">
                    <a:lumMod val="20000"/>
                    <a:lumOff val="80000"/>
                  </a:schemeClr>
                </a:solidFill>
              </a:defRPr>
            </a:lvl1pPr>
          </a:lstStyle>
          <a:p>
            <a:r>
              <a:rPr lang="en-US" dirty="0"/>
              <a:t>7/13/20XX</a:t>
            </a:r>
          </a:p>
        </p:txBody>
      </p:sp>
      <p:sp>
        <p:nvSpPr>
          <p:cNvPr id="75" name="Footer Placeholder 4">
            <a:extLst>
              <a:ext uri="{FF2B5EF4-FFF2-40B4-BE49-F238E27FC236}">
                <a16:creationId xmlns:a16="http://schemas.microsoft.com/office/drawing/2014/main" id="{1D45A931-0FDA-46B3-A78A-EDB46C29F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accent4">
                    <a:lumMod val="20000"/>
                    <a:lumOff val="80000"/>
                  </a:schemeClr>
                </a:solidFill>
              </a:defRPr>
            </a:lvl1pPr>
          </a:lstStyle>
          <a:p>
            <a:endParaRPr lang="en-US" dirty="0"/>
          </a:p>
        </p:txBody>
      </p:sp>
      <p:sp>
        <p:nvSpPr>
          <p:cNvPr id="76" name="Slide Number Placeholder 5">
            <a:extLst>
              <a:ext uri="{FF2B5EF4-FFF2-40B4-BE49-F238E27FC236}">
                <a16:creationId xmlns:a16="http://schemas.microsoft.com/office/drawing/2014/main" id="{43592334-BF43-483B-9ED5-B96DF770B5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accent3">
                    <a:lumMod val="20000"/>
                    <a:lumOff val="80000"/>
                  </a:schemeClr>
                </a:solidFill>
              </a:defRPr>
            </a:lvl1pPr>
          </a:lstStyle>
          <a:p>
            <a:fld id="{B5CEABB6-07DC-46E8-9B57-56EC44A396E5}" type="slidenum">
              <a:rPr lang="en-US" smtClean="0"/>
              <a:pPr/>
              <a:t>‹N°›</a:t>
            </a:fld>
            <a:endParaRPr lang="en-US" dirty="0"/>
          </a:p>
        </p:txBody>
      </p:sp>
    </p:spTree>
    <p:extLst>
      <p:ext uri="{BB962C8B-B14F-4D97-AF65-F5344CB8AC3E}">
        <p14:creationId xmlns:p14="http://schemas.microsoft.com/office/powerpoint/2010/main" val="2910251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p:nvPr>
        </p:nvSpPr>
        <p:spPr>
          <a:xfrm>
            <a:off x="822960" y="548640"/>
            <a:ext cx="4572000" cy="2103120"/>
          </a:xfrm>
        </p:spPr>
        <p:txBody>
          <a:bodyPr lIns="0" tIns="0" rIns="0" bIns="0" anchor="b">
            <a:normAutofit/>
          </a:bodyPr>
          <a:lstStyle>
            <a:lvl1pPr marL="0" algn="l" defTabSz="914400" rtl="0" eaLnBrk="1" latinLnBrk="0" hangingPunct="1">
              <a:lnSpc>
                <a:spcPct val="90000"/>
              </a:lnSpc>
              <a:spcBef>
                <a:spcPct val="0"/>
              </a:spcBef>
              <a:buNone/>
              <a:defRPr lang="en-US" sz="3600" b="1" kern="1200" dirty="0">
                <a:solidFill>
                  <a:schemeClr val="bg1"/>
                </a:solidFill>
                <a:latin typeface="+mj-lt"/>
                <a:ea typeface="+mj-ea"/>
                <a:cs typeface="+mj-cs"/>
              </a:defRPr>
            </a:lvl1pPr>
          </a:lstStyle>
          <a:p>
            <a:r>
              <a:rPr lang="en-US" dirty="0"/>
              <a:t>Click to edit Master title </a:t>
            </a:r>
          </a:p>
        </p:txBody>
      </p:sp>
      <p:sp>
        <p:nvSpPr>
          <p:cNvPr id="8" name="Content Placeholder 4">
            <a:extLst>
              <a:ext uri="{FF2B5EF4-FFF2-40B4-BE49-F238E27FC236}">
                <a16:creationId xmlns:a16="http://schemas.microsoft.com/office/drawing/2014/main" id="{F8AE114F-BA87-536C-036A-0DB6E0BE7D3D}"/>
              </a:ext>
            </a:extLst>
          </p:cNvPr>
          <p:cNvSpPr>
            <a:spLocks noGrp="1"/>
          </p:cNvSpPr>
          <p:nvPr>
            <p:ph sz="quarter" idx="11"/>
          </p:nvPr>
        </p:nvSpPr>
        <p:spPr>
          <a:xfrm>
            <a:off x="822960" y="3429000"/>
            <a:ext cx="4572000" cy="2743200"/>
          </a:xfrm>
        </p:spPr>
        <p:txBody>
          <a:bodyPr lIns="0" tIns="0" rIns="0" bIns="0" anchor="t">
            <a:normAutofit/>
          </a:bodyPr>
          <a:lstStyle>
            <a:lvl1pPr marL="228600" indent="-228600">
              <a:spcBef>
                <a:spcPts val="1600"/>
              </a:spcBef>
              <a:buFont typeface="Arial" panose="020B0604020202020204" pitchFamily="34" charset="0"/>
              <a:buChar cha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4">
            <a:extLst>
              <a:ext uri="{FF2B5EF4-FFF2-40B4-BE49-F238E27FC236}">
                <a16:creationId xmlns:a16="http://schemas.microsoft.com/office/drawing/2014/main" id="{A6DAC790-B1F2-BF98-BA0C-C7E1773C47D9}"/>
              </a:ext>
            </a:extLst>
          </p:cNvPr>
          <p:cNvSpPr>
            <a:spLocks noGrp="1"/>
          </p:cNvSpPr>
          <p:nvPr>
            <p:ph sz="quarter" idx="10"/>
          </p:nvPr>
        </p:nvSpPr>
        <p:spPr>
          <a:xfrm>
            <a:off x="5861304" y="795528"/>
            <a:ext cx="5495544" cy="5257800"/>
          </a:xfrm>
        </p:spPr>
        <p:txBody>
          <a:bodyPr>
            <a:normAutofit/>
          </a:bodyPr>
          <a:lstStyle>
            <a:lvl1pPr marL="0" indent="0">
              <a:spcBef>
                <a:spcPts val="1600"/>
              </a:spcBef>
              <a:buNone/>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4" name="Date Placeholder 3">
            <a:extLst>
              <a:ext uri="{FF2B5EF4-FFF2-40B4-BE49-F238E27FC236}">
                <a16:creationId xmlns:a16="http://schemas.microsoft.com/office/drawing/2014/main" id="{403A449B-E2DB-41B6-A150-A5C66BE78D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accent1">
                    <a:lumMod val="20000"/>
                    <a:lumOff val="80000"/>
                  </a:schemeClr>
                </a:solidFill>
              </a:defRPr>
            </a:lvl1pPr>
          </a:lstStyle>
          <a:p>
            <a:r>
              <a:rPr lang="en-US" dirty="0"/>
              <a:t>7/13/20XX</a:t>
            </a:r>
          </a:p>
        </p:txBody>
      </p:sp>
      <p:sp>
        <p:nvSpPr>
          <p:cNvPr id="75" name="Footer Placeholder 4">
            <a:extLst>
              <a:ext uri="{FF2B5EF4-FFF2-40B4-BE49-F238E27FC236}">
                <a16:creationId xmlns:a16="http://schemas.microsoft.com/office/drawing/2014/main" id="{1D45A931-0FDA-46B3-A78A-EDB46C29F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accent4">
                    <a:lumMod val="20000"/>
                    <a:lumOff val="80000"/>
                  </a:schemeClr>
                </a:solidFill>
              </a:defRPr>
            </a:lvl1pPr>
          </a:lstStyle>
          <a:p>
            <a:endParaRPr lang="en-US" dirty="0"/>
          </a:p>
        </p:txBody>
      </p:sp>
      <p:sp>
        <p:nvSpPr>
          <p:cNvPr id="76" name="Slide Number Placeholder 5">
            <a:extLst>
              <a:ext uri="{FF2B5EF4-FFF2-40B4-BE49-F238E27FC236}">
                <a16:creationId xmlns:a16="http://schemas.microsoft.com/office/drawing/2014/main" id="{43592334-BF43-483B-9ED5-B96DF770B5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accent3">
                    <a:lumMod val="20000"/>
                    <a:lumOff val="80000"/>
                  </a:schemeClr>
                </a:solidFill>
              </a:defRPr>
            </a:lvl1pPr>
          </a:lstStyle>
          <a:p>
            <a:fld id="{B5CEABB6-07DC-46E8-9B57-56EC44A396E5}" type="slidenum">
              <a:rPr lang="en-US" smtClean="0"/>
              <a:pPr/>
              <a:t>‹N°›</a:t>
            </a:fld>
            <a:endParaRPr lang="en-US" dirty="0"/>
          </a:p>
        </p:txBody>
      </p:sp>
      <p:sp>
        <p:nvSpPr>
          <p:cNvPr id="20" name="Rectangle 19">
            <a:extLst>
              <a:ext uri="{FF2B5EF4-FFF2-40B4-BE49-F238E27FC236}">
                <a16:creationId xmlns:a16="http://schemas.microsoft.com/office/drawing/2014/main" id="{276421C9-A6E7-D6F1-2797-6D59639AEF04}"/>
              </a:ext>
            </a:extLst>
          </p:cNvPr>
          <p:cNvSpPr/>
          <p:nvPr userDrawn="1"/>
        </p:nvSpPr>
        <p:spPr>
          <a:xfrm>
            <a:off x="822960" y="2850249"/>
            <a:ext cx="628650" cy="1822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Tree>
    <p:extLst>
      <p:ext uri="{BB962C8B-B14F-4D97-AF65-F5344CB8AC3E}">
        <p14:creationId xmlns:p14="http://schemas.microsoft.com/office/powerpoint/2010/main" val="3017561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bg1"/>
                </a:solidFill>
              </a:defRPr>
            </a:lvl1pPr>
          </a:lstStyle>
          <a:p>
            <a:r>
              <a:rPr lang="en-US" dirty="0"/>
              <a:t>7/13/20XX</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bg1"/>
                </a:solidFill>
              </a:defRPr>
            </a:lvl1pPr>
          </a:lstStyle>
          <a:p>
            <a:fld id="{B5CEABB6-07DC-46E8-9B57-56EC44A396E5}" type="slidenum">
              <a:rPr lang="en-US" smtClean="0"/>
              <a:pPr/>
              <a:t>‹N°›</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74" r:id="rId2"/>
    <p:sldLayoutId id="2147483656" r:id="rId3"/>
    <p:sldLayoutId id="2147483675" r:id="rId4"/>
    <p:sldLayoutId id="2147483676" r:id="rId5"/>
    <p:sldLayoutId id="2147483691" r:id="rId6"/>
    <p:sldLayoutId id="2147483668" r:id="rId7"/>
    <p:sldLayoutId id="2147483679" r:id="rId8"/>
    <p:sldLayoutId id="2147483692" r:id="rId9"/>
    <p:sldLayoutId id="2147483693" r:id="rId10"/>
    <p:sldLayoutId id="2147483678" r:id="rId11"/>
    <p:sldLayoutId id="2147483673" r:id="rId12"/>
    <p:sldLayoutId id="2147483681"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image" Target="../media/image17.sv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5699577" y="640080"/>
            <a:ext cx="5724144" cy="3657600"/>
          </a:xfrm>
        </p:spPr>
        <p:txBody>
          <a:bodyPr tIns="0" rIns="0" bIns="0">
            <a:normAutofit/>
          </a:bodyPr>
          <a:lstStyle/>
          <a:p>
            <a:r>
              <a:rPr lang="en-US" dirty="0"/>
              <a:t>Web Scrapping</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5699577" y="5577840"/>
            <a:ext cx="5724144" cy="472073"/>
          </a:xfrm>
        </p:spPr>
        <p:txBody>
          <a:bodyPr vert="horz" lIns="0" tIns="91440" rIns="0" bIns="0" rtlCol="0" anchor="t">
            <a:normAutofit/>
          </a:bodyPr>
          <a:lstStyle/>
          <a:p>
            <a:r>
              <a:rPr lang="en-US" dirty="0"/>
              <a:t>Adam </a:t>
            </a:r>
            <a:r>
              <a:rPr lang="en-US" dirty="0" err="1"/>
              <a:t>Jemaa</a:t>
            </a:r>
          </a:p>
        </p:txBody>
      </p:sp>
      <p:pic>
        <p:nvPicPr>
          <p:cNvPr id="1026" name="Picture 2" descr="Ecole IPSSI - Walt Community">
            <a:extLst>
              <a:ext uri="{FF2B5EF4-FFF2-40B4-BE49-F238E27FC236}">
                <a16:creationId xmlns:a16="http://schemas.microsoft.com/office/drawing/2014/main" id="{6D509EDC-F5DD-8D95-A314-2A6267E1D2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109" y="1724891"/>
            <a:ext cx="1724891" cy="1704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9F2913-9B55-B9FD-9FF2-69FA26D276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437A10-21E4-EF79-D705-04416F44C83E}"/>
              </a:ext>
            </a:extLst>
          </p:cNvPr>
          <p:cNvSpPr>
            <a:spLocks noGrp="1"/>
          </p:cNvSpPr>
          <p:nvPr>
            <p:ph type="title"/>
          </p:nvPr>
        </p:nvSpPr>
        <p:spPr/>
        <p:txBody>
          <a:bodyPr>
            <a:normAutofit fontScale="90000"/>
          </a:bodyPr>
          <a:lstStyle/>
          <a:p>
            <a:r>
              <a:rPr lang="en-US" sz="4400" dirty="0">
                <a:latin typeface="Roboto"/>
                <a:ea typeface="Roboto"/>
                <a:cs typeface="Roboto"/>
              </a:rPr>
              <a:t>Cas </a:t>
            </a:r>
            <a:r>
              <a:rPr lang="en-US" sz="4400" b="0">
                <a:ea typeface="+mj-lt"/>
                <a:cs typeface="+mj-lt"/>
              </a:rPr>
              <a:t>Devs</a:t>
            </a:r>
            <a:r>
              <a:rPr lang="en-US" sz="4400" b="0" dirty="0">
                <a:ea typeface="+mj-lt"/>
                <a:cs typeface="+mj-lt"/>
              </a:rPr>
              <a:t> vs </a:t>
            </a:r>
            <a:r>
              <a:rPr lang="en-US" sz="4400" b="0">
                <a:ea typeface="+mj-lt"/>
                <a:cs typeface="+mj-lt"/>
              </a:rPr>
              <a:t>Copilot</a:t>
            </a:r>
            <a:endParaRPr lang="en-US">
              <a:ea typeface="+mj-lt"/>
              <a:cs typeface="+mj-lt"/>
            </a:endParaRPr>
          </a:p>
          <a:p>
            <a:br>
              <a:rPr lang="en-US" dirty="0"/>
            </a:br>
            <a:endParaRPr lang="en-US"/>
          </a:p>
        </p:txBody>
      </p:sp>
      <p:sp>
        <p:nvSpPr>
          <p:cNvPr id="7" name="TextBox 6">
            <a:extLst>
              <a:ext uri="{FF2B5EF4-FFF2-40B4-BE49-F238E27FC236}">
                <a16:creationId xmlns:a16="http://schemas.microsoft.com/office/drawing/2014/main" id="{DFF8539E-93C3-6580-2F3A-E560042E1B17}"/>
              </a:ext>
            </a:extLst>
          </p:cNvPr>
          <p:cNvSpPr txBox="1"/>
          <p:nvPr/>
        </p:nvSpPr>
        <p:spPr>
          <a:xfrm>
            <a:off x="535804" y="3163398"/>
            <a:ext cx="5022716"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ea typeface="+mn-lt"/>
                <a:cs typeface="+mn-lt"/>
              </a:rPr>
              <a:t>Il y a </a:t>
            </a:r>
            <a:r>
              <a:rPr lang="en-US" sz="2000" err="1">
                <a:solidFill>
                  <a:schemeClr val="bg1"/>
                </a:solidFill>
                <a:ea typeface="+mn-lt"/>
                <a:cs typeface="+mn-lt"/>
              </a:rPr>
              <a:t>seulement</a:t>
            </a:r>
            <a:r>
              <a:rPr lang="en-US" sz="2000" dirty="0">
                <a:solidFill>
                  <a:schemeClr val="bg1"/>
                </a:solidFill>
                <a:ea typeface="+mn-lt"/>
                <a:cs typeface="+mn-lt"/>
              </a:rPr>
              <a:t> </a:t>
            </a:r>
            <a:r>
              <a:rPr lang="en-US" sz="2000" err="1">
                <a:solidFill>
                  <a:schemeClr val="bg1"/>
                </a:solidFill>
                <a:ea typeface="+mn-lt"/>
                <a:cs typeface="+mn-lt"/>
              </a:rPr>
              <a:t>quelques</a:t>
            </a:r>
            <a:r>
              <a:rPr lang="en-US" sz="2000" dirty="0">
                <a:solidFill>
                  <a:schemeClr val="bg1"/>
                </a:solidFill>
                <a:ea typeface="+mn-lt"/>
                <a:cs typeface="+mn-lt"/>
              </a:rPr>
              <a:t> </a:t>
            </a:r>
            <a:r>
              <a:rPr lang="en-US" sz="2000" err="1">
                <a:solidFill>
                  <a:schemeClr val="bg1"/>
                </a:solidFill>
                <a:ea typeface="+mn-lt"/>
                <a:cs typeface="+mn-lt"/>
              </a:rPr>
              <a:t>mois</a:t>
            </a:r>
            <a:r>
              <a:rPr lang="en-US" sz="2000" dirty="0">
                <a:solidFill>
                  <a:schemeClr val="bg1"/>
                </a:solidFill>
                <a:ea typeface="+mn-lt"/>
                <a:cs typeface="+mn-lt"/>
              </a:rPr>
              <a:t>, les </a:t>
            </a:r>
            <a:r>
              <a:rPr lang="en-US" sz="2000" err="1">
                <a:solidFill>
                  <a:schemeClr val="bg1"/>
                </a:solidFill>
                <a:ea typeface="+mn-lt"/>
                <a:cs typeface="+mn-lt"/>
              </a:rPr>
              <a:t>adeptes</a:t>
            </a:r>
            <a:r>
              <a:rPr lang="en-US" sz="2000" dirty="0">
                <a:solidFill>
                  <a:schemeClr val="bg1"/>
                </a:solidFill>
                <a:ea typeface="+mn-lt"/>
                <a:cs typeface="+mn-lt"/>
              </a:rPr>
              <a:t> du scraping ont remporté une nouvelle victoire majeure. Les outils d’intelligence artificielle comme GitHub Copilot, qui s’entraînent en exploitant massivement du code open source disponible en ligne, </a:t>
            </a:r>
            <a:endParaRPr lang="en-US" dirty="0">
              <a:solidFill>
                <a:schemeClr val="bg1"/>
              </a:solidFill>
              <a:ea typeface="+mn-lt"/>
              <a:cs typeface="+mn-lt"/>
            </a:endParaRPr>
          </a:p>
          <a:p>
            <a:r>
              <a:rPr lang="en-US" sz="2000" dirty="0" err="1">
                <a:solidFill>
                  <a:schemeClr val="bg1"/>
                </a:solidFill>
                <a:ea typeface="+mn-lt"/>
                <a:cs typeface="+mn-lt"/>
              </a:rPr>
              <a:t>semblent</a:t>
            </a:r>
            <a:r>
              <a:rPr lang="en-US" sz="2000" dirty="0">
                <a:solidFill>
                  <a:schemeClr val="bg1"/>
                </a:solidFill>
                <a:ea typeface="+mn-lt"/>
                <a:cs typeface="+mn-lt"/>
              </a:rPr>
              <a:t> </a:t>
            </a:r>
            <a:r>
              <a:rPr lang="en-US" sz="2000" dirty="0" err="1">
                <a:solidFill>
                  <a:schemeClr val="bg1"/>
                </a:solidFill>
                <a:ea typeface="+mn-lt"/>
                <a:cs typeface="+mn-lt"/>
              </a:rPr>
              <a:t>aujourd’hui</a:t>
            </a:r>
            <a:r>
              <a:rPr lang="en-US" sz="2000" dirty="0">
                <a:solidFill>
                  <a:schemeClr val="bg1"/>
                </a:solidFill>
                <a:ea typeface="+mn-lt"/>
                <a:cs typeface="+mn-lt"/>
              </a:rPr>
              <a:t> </a:t>
            </a:r>
            <a:r>
              <a:rPr lang="en-US" sz="2000" dirty="0" err="1">
                <a:solidFill>
                  <a:schemeClr val="bg1"/>
                </a:solidFill>
                <a:ea typeface="+mn-lt"/>
                <a:cs typeface="+mn-lt"/>
              </a:rPr>
              <a:t>juridiquement</a:t>
            </a:r>
            <a:r>
              <a:rPr lang="en-US" sz="2000" dirty="0">
                <a:solidFill>
                  <a:schemeClr val="bg1"/>
                </a:solidFill>
                <a:ea typeface="+mn-lt"/>
                <a:cs typeface="+mn-lt"/>
              </a:rPr>
              <a:t> protégés. Une plainte accusait Copilot de contourner les licences open source et de violer les droits de millions de </a:t>
            </a:r>
            <a:r>
              <a:rPr lang="en-US" sz="2000" dirty="0" err="1">
                <a:solidFill>
                  <a:schemeClr val="bg1"/>
                </a:solidFill>
                <a:ea typeface="+mn-lt"/>
                <a:cs typeface="+mn-lt"/>
              </a:rPr>
              <a:t>développeurs</a:t>
            </a:r>
            <a:r>
              <a:rPr lang="en-US" sz="2000" dirty="0">
                <a:solidFill>
                  <a:schemeClr val="bg1"/>
                </a:solidFill>
                <a:ea typeface="+mn-lt"/>
                <a:cs typeface="+mn-lt"/>
              </a:rPr>
              <a:t>.</a:t>
            </a:r>
            <a:endParaRPr lang="en-US">
              <a:solidFill>
                <a:schemeClr val="bg1"/>
              </a:solidFill>
              <a:ea typeface="+mn-lt"/>
              <a:cs typeface="+mn-lt"/>
            </a:endParaRPr>
          </a:p>
        </p:txBody>
      </p:sp>
      <p:sp>
        <p:nvSpPr>
          <p:cNvPr id="8" name="TextBox 7">
            <a:extLst>
              <a:ext uri="{FF2B5EF4-FFF2-40B4-BE49-F238E27FC236}">
                <a16:creationId xmlns:a16="http://schemas.microsoft.com/office/drawing/2014/main" id="{46F9EFC1-CDC3-43BA-37C4-5586712F496C}"/>
              </a:ext>
            </a:extLst>
          </p:cNvPr>
          <p:cNvSpPr txBox="1"/>
          <p:nvPr/>
        </p:nvSpPr>
        <p:spPr>
          <a:xfrm>
            <a:off x="6838446" y="3163397"/>
            <a:ext cx="4699835"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err="1">
                <a:solidFill>
                  <a:schemeClr val="bg1"/>
                </a:solidFill>
                <a:ea typeface="+mn-lt"/>
                <a:cs typeface="+mn-lt"/>
              </a:rPr>
              <a:t>Cependant</a:t>
            </a:r>
            <a:r>
              <a:rPr lang="en-US" sz="2000" dirty="0">
                <a:solidFill>
                  <a:schemeClr val="bg1"/>
                </a:solidFill>
                <a:ea typeface="+mn-lt"/>
                <a:cs typeface="+mn-lt"/>
              </a:rPr>
              <a:t>, le </a:t>
            </a:r>
            <a:r>
              <a:rPr lang="en-US" sz="2000" err="1">
                <a:solidFill>
                  <a:schemeClr val="bg1"/>
                </a:solidFill>
                <a:ea typeface="+mn-lt"/>
                <a:cs typeface="+mn-lt"/>
              </a:rPr>
              <a:t>juge</a:t>
            </a:r>
            <a:r>
              <a:rPr lang="en-US" sz="2000" dirty="0">
                <a:solidFill>
                  <a:schemeClr val="bg1"/>
                </a:solidFill>
                <a:ea typeface="+mn-lt"/>
                <a:cs typeface="+mn-lt"/>
              </a:rPr>
              <a:t> a </a:t>
            </a:r>
            <a:r>
              <a:rPr lang="en-US" sz="2000" err="1">
                <a:solidFill>
                  <a:schemeClr val="bg1"/>
                </a:solidFill>
                <a:ea typeface="+mn-lt"/>
                <a:cs typeface="+mn-lt"/>
              </a:rPr>
              <a:t>rejeté</a:t>
            </a:r>
            <a:r>
              <a:rPr lang="en-US" sz="2000" dirty="0">
                <a:solidFill>
                  <a:schemeClr val="bg1"/>
                </a:solidFill>
                <a:ea typeface="+mn-lt"/>
                <a:cs typeface="+mn-lt"/>
              </a:rPr>
              <a:t> </a:t>
            </a:r>
            <a:r>
              <a:rPr lang="en-US" sz="2000" err="1">
                <a:solidFill>
                  <a:schemeClr val="bg1"/>
                </a:solidFill>
                <a:ea typeface="+mn-lt"/>
                <a:cs typeface="+mn-lt"/>
              </a:rPr>
              <a:t>cette</a:t>
            </a:r>
            <a:r>
              <a:rPr lang="en-US" sz="2000" dirty="0">
                <a:solidFill>
                  <a:schemeClr val="bg1"/>
                </a:solidFill>
                <a:ea typeface="+mn-lt"/>
                <a:cs typeface="+mn-lt"/>
              </a:rPr>
              <a:t> </a:t>
            </a:r>
            <a:r>
              <a:rPr lang="en-US" sz="2000" err="1">
                <a:solidFill>
                  <a:schemeClr val="bg1"/>
                </a:solidFill>
                <a:ea typeface="+mn-lt"/>
                <a:cs typeface="+mn-lt"/>
              </a:rPr>
              <a:t>plainte</a:t>
            </a:r>
            <a:r>
              <a:rPr lang="en-US" sz="2000" dirty="0">
                <a:solidFill>
                  <a:schemeClr val="bg1"/>
                </a:solidFill>
                <a:ea typeface="+mn-lt"/>
                <a:cs typeface="+mn-lt"/>
              </a:rPr>
              <a:t> </a:t>
            </a:r>
            <a:r>
              <a:rPr lang="en-US" sz="2000" b="1" dirty="0">
                <a:solidFill>
                  <a:schemeClr val="bg1"/>
                </a:solidFill>
                <a:ea typeface="+mn-lt"/>
                <a:cs typeface="+mn-lt"/>
              </a:rPr>
              <a:t>avec </a:t>
            </a:r>
            <a:r>
              <a:rPr lang="en-US" sz="2000" b="1" err="1">
                <a:solidFill>
                  <a:schemeClr val="bg1"/>
                </a:solidFill>
                <a:ea typeface="+mn-lt"/>
                <a:cs typeface="+mn-lt"/>
              </a:rPr>
              <a:t>préjudice</a:t>
            </a:r>
            <a:r>
              <a:rPr lang="en-US" sz="2000" dirty="0">
                <a:solidFill>
                  <a:schemeClr val="bg1"/>
                </a:solidFill>
                <a:ea typeface="+mn-lt"/>
                <a:cs typeface="+mn-lt"/>
              </a:rPr>
              <a:t>, </a:t>
            </a:r>
            <a:r>
              <a:rPr lang="en-US" sz="2000" err="1">
                <a:solidFill>
                  <a:schemeClr val="bg1"/>
                </a:solidFill>
                <a:ea typeface="+mn-lt"/>
                <a:cs typeface="+mn-lt"/>
              </a:rPr>
              <a:t>ce</a:t>
            </a:r>
            <a:r>
              <a:rPr lang="en-US" sz="2000" dirty="0">
                <a:solidFill>
                  <a:schemeClr val="bg1"/>
                </a:solidFill>
                <a:ea typeface="+mn-lt"/>
                <a:cs typeface="+mn-lt"/>
              </a:rPr>
              <a:t> qui </a:t>
            </a:r>
            <a:r>
              <a:rPr lang="en-US" sz="2000" err="1">
                <a:solidFill>
                  <a:schemeClr val="bg1"/>
                </a:solidFill>
                <a:ea typeface="+mn-lt"/>
                <a:cs typeface="+mn-lt"/>
              </a:rPr>
              <a:t>signifie</a:t>
            </a:r>
            <a:r>
              <a:rPr lang="en-US" sz="2000" dirty="0">
                <a:solidFill>
                  <a:schemeClr val="bg1"/>
                </a:solidFill>
                <a:ea typeface="+mn-lt"/>
                <a:cs typeface="+mn-lt"/>
              </a:rPr>
              <a:t> </a:t>
            </a:r>
            <a:r>
              <a:rPr lang="en-US" sz="2000" err="1">
                <a:solidFill>
                  <a:schemeClr val="bg1"/>
                </a:solidFill>
                <a:ea typeface="+mn-lt"/>
                <a:cs typeface="+mn-lt"/>
              </a:rPr>
              <a:t>qu’elle</a:t>
            </a:r>
            <a:r>
              <a:rPr lang="en-US" sz="2000" dirty="0">
                <a:solidFill>
                  <a:schemeClr val="bg1"/>
                </a:solidFill>
                <a:ea typeface="+mn-lt"/>
                <a:cs typeface="+mn-lt"/>
              </a:rPr>
              <a:t> </a:t>
            </a:r>
            <a:r>
              <a:rPr lang="en-US" sz="2000" b="1" dirty="0">
                <a:solidFill>
                  <a:schemeClr val="bg1"/>
                </a:solidFill>
                <a:ea typeface="+mn-lt"/>
                <a:cs typeface="+mn-lt"/>
              </a:rPr>
              <a:t>ne </a:t>
            </a:r>
            <a:r>
              <a:rPr lang="en-US" sz="2000" b="1" err="1">
                <a:solidFill>
                  <a:schemeClr val="bg1"/>
                </a:solidFill>
                <a:ea typeface="+mn-lt"/>
                <a:cs typeface="+mn-lt"/>
              </a:rPr>
              <a:t>pourra</a:t>
            </a:r>
            <a:r>
              <a:rPr lang="en-US" sz="2000" b="1" dirty="0">
                <a:solidFill>
                  <a:schemeClr val="bg1"/>
                </a:solidFill>
                <a:ea typeface="+mn-lt"/>
                <a:cs typeface="+mn-lt"/>
              </a:rPr>
              <a:t> pas </a:t>
            </a:r>
            <a:r>
              <a:rPr lang="en-US" sz="2000" b="1" err="1">
                <a:solidFill>
                  <a:schemeClr val="bg1"/>
                </a:solidFill>
                <a:ea typeface="+mn-lt"/>
                <a:cs typeface="+mn-lt"/>
              </a:rPr>
              <a:t>être</a:t>
            </a:r>
            <a:r>
              <a:rPr lang="en-US" sz="2000" b="1" dirty="0">
                <a:solidFill>
                  <a:schemeClr val="bg1"/>
                </a:solidFill>
                <a:ea typeface="+mn-lt"/>
                <a:cs typeface="+mn-lt"/>
              </a:rPr>
              <a:t> </a:t>
            </a:r>
            <a:r>
              <a:rPr lang="en-US" sz="2000" b="1" err="1">
                <a:solidFill>
                  <a:schemeClr val="bg1"/>
                </a:solidFill>
                <a:ea typeface="+mn-lt"/>
                <a:cs typeface="+mn-lt"/>
              </a:rPr>
              <a:t>déposée</a:t>
            </a:r>
            <a:r>
              <a:rPr lang="en-US" sz="2000" b="1" dirty="0">
                <a:solidFill>
                  <a:schemeClr val="bg1"/>
                </a:solidFill>
                <a:ea typeface="+mn-lt"/>
                <a:cs typeface="+mn-lt"/>
              </a:rPr>
              <a:t> à nouveau</a:t>
            </a:r>
            <a:r>
              <a:rPr lang="en-US" sz="2000" dirty="0">
                <a:solidFill>
                  <a:schemeClr val="bg1"/>
                </a:solidFill>
                <a:ea typeface="+mn-lt"/>
                <a:cs typeface="+mn-lt"/>
              </a:rPr>
              <a:t>. </a:t>
            </a:r>
            <a:endParaRPr lang="en-US" dirty="0">
              <a:solidFill>
                <a:schemeClr val="bg1"/>
              </a:solidFill>
              <a:ea typeface="+mn-lt"/>
              <a:cs typeface="+mn-lt"/>
            </a:endParaRPr>
          </a:p>
          <a:p>
            <a:pPr marL="285750" indent="-285750">
              <a:buFont typeface="Arial"/>
              <a:buChar char="•"/>
            </a:pPr>
            <a:r>
              <a:rPr lang="en-US" sz="2000" dirty="0" err="1">
                <a:solidFill>
                  <a:schemeClr val="bg1"/>
                </a:solidFill>
                <a:ea typeface="+mn-lt"/>
                <a:cs typeface="+mn-lt"/>
              </a:rPr>
              <a:t>C’est</a:t>
            </a:r>
            <a:r>
              <a:rPr lang="en-US" sz="2000" dirty="0">
                <a:solidFill>
                  <a:schemeClr val="bg1"/>
                </a:solidFill>
                <a:ea typeface="+mn-lt"/>
                <a:cs typeface="+mn-lt"/>
              </a:rPr>
              <a:t> </a:t>
            </a:r>
            <a:r>
              <a:rPr lang="en-US" sz="2000" dirty="0" err="1">
                <a:solidFill>
                  <a:schemeClr val="bg1"/>
                </a:solidFill>
                <a:ea typeface="+mn-lt"/>
                <a:cs typeface="+mn-lt"/>
              </a:rPr>
              <a:t>une</a:t>
            </a:r>
            <a:r>
              <a:rPr lang="en-US" sz="2000" dirty="0">
                <a:solidFill>
                  <a:schemeClr val="bg1"/>
                </a:solidFill>
                <a:ea typeface="+mn-lt"/>
                <a:cs typeface="+mn-lt"/>
              </a:rPr>
              <a:t> </a:t>
            </a:r>
            <a:r>
              <a:rPr lang="en-US" sz="2000" dirty="0" err="1">
                <a:solidFill>
                  <a:schemeClr val="bg1"/>
                </a:solidFill>
                <a:ea typeface="+mn-lt"/>
                <a:cs typeface="+mn-lt"/>
              </a:rPr>
              <a:t>décision</a:t>
            </a:r>
            <a:r>
              <a:rPr lang="en-US" sz="2000" dirty="0">
                <a:solidFill>
                  <a:schemeClr val="bg1"/>
                </a:solidFill>
                <a:ea typeface="+mn-lt"/>
                <a:cs typeface="+mn-lt"/>
              </a:rPr>
              <a:t> </a:t>
            </a:r>
            <a:r>
              <a:rPr lang="en-US" sz="2000" dirty="0" err="1">
                <a:solidFill>
                  <a:schemeClr val="bg1"/>
                </a:solidFill>
                <a:ea typeface="+mn-lt"/>
                <a:cs typeface="+mn-lt"/>
              </a:rPr>
              <a:t>lourde</a:t>
            </a:r>
            <a:r>
              <a:rPr lang="en-US" sz="2000" dirty="0">
                <a:solidFill>
                  <a:schemeClr val="bg1"/>
                </a:solidFill>
                <a:ea typeface="+mn-lt"/>
                <a:cs typeface="+mn-lt"/>
              </a:rPr>
              <a:t> de </a:t>
            </a:r>
            <a:r>
              <a:rPr lang="en-US" sz="2000" dirty="0" err="1">
                <a:solidFill>
                  <a:schemeClr val="bg1"/>
                </a:solidFill>
                <a:ea typeface="+mn-lt"/>
                <a:cs typeface="+mn-lt"/>
              </a:rPr>
              <a:t>conséquences</a:t>
            </a:r>
            <a:r>
              <a:rPr lang="en-US" sz="2000" dirty="0">
                <a:solidFill>
                  <a:schemeClr val="bg1"/>
                </a:solidFill>
                <a:ea typeface="+mn-lt"/>
                <a:cs typeface="+mn-lt"/>
              </a:rPr>
              <a:t> : </a:t>
            </a:r>
            <a:r>
              <a:rPr lang="en-US" sz="2000" dirty="0" err="1">
                <a:solidFill>
                  <a:schemeClr val="bg1"/>
                </a:solidFill>
                <a:ea typeface="+mn-lt"/>
                <a:cs typeface="+mn-lt"/>
              </a:rPr>
              <a:t>elle</a:t>
            </a:r>
            <a:r>
              <a:rPr lang="en-US" sz="2000" dirty="0">
                <a:solidFill>
                  <a:schemeClr val="bg1"/>
                </a:solidFill>
                <a:ea typeface="+mn-lt"/>
                <a:cs typeface="+mn-lt"/>
              </a:rPr>
              <a:t> </a:t>
            </a:r>
            <a:r>
              <a:rPr lang="en-US" sz="2000" dirty="0" err="1">
                <a:solidFill>
                  <a:schemeClr val="bg1"/>
                </a:solidFill>
                <a:ea typeface="+mn-lt"/>
                <a:cs typeface="+mn-lt"/>
              </a:rPr>
              <a:t>ouvre</a:t>
            </a:r>
            <a:r>
              <a:rPr lang="en-US" sz="2000" dirty="0">
                <a:solidFill>
                  <a:schemeClr val="bg1"/>
                </a:solidFill>
                <a:ea typeface="+mn-lt"/>
                <a:cs typeface="+mn-lt"/>
              </a:rPr>
              <a:t> la </a:t>
            </a:r>
            <a:r>
              <a:rPr lang="en-US" sz="2000" dirty="0" err="1">
                <a:solidFill>
                  <a:schemeClr val="bg1"/>
                </a:solidFill>
                <a:ea typeface="+mn-lt"/>
                <a:cs typeface="+mn-lt"/>
              </a:rPr>
              <a:t>voie</a:t>
            </a:r>
            <a:r>
              <a:rPr lang="en-US" sz="2000" dirty="0">
                <a:solidFill>
                  <a:schemeClr val="bg1"/>
                </a:solidFill>
                <a:ea typeface="+mn-lt"/>
                <a:cs typeface="+mn-lt"/>
              </a:rPr>
              <a:t> à </a:t>
            </a:r>
            <a:r>
              <a:rPr lang="en-US" sz="2000" dirty="0" err="1">
                <a:solidFill>
                  <a:schemeClr val="bg1"/>
                </a:solidFill>
                <a:ea typeface="+mn-lt"/>
                <a:cs typeface="+mn-lt"/>
              </a:rPr>
              <a:t>une</a:t>
            </a:r>
            <a:r>
              <a:rPr lang="en-US" sz="2000" dirty="0">
                <a:solidFill>
                  <a:schemeClr val="bg1"/>
                </a:solidFill>
                <a:ea typeface="+mn-lt"/>
                <a:cs typeface="+mn-lt"/>
              </a:rPr>
              <a:t> </a:t>
            </a:r>
            <a:r>
              <a:rPr lang="en-US" sz="2000" dirty="0" err="1">
                <a:solidFill>
                  <a:schemeClr val="bg1"/>
                </a:solidFill>
                <a:ea typeface="+mn-lt"/>
                <a:cs typeface="+mn-lt"/>
              </a:rPr>
              <a:t>utilisation</a:t>
            </a:r>
            <a:r>
              <a:rPr lang="en-US" sz="2000" dirty="0">
                <a:solidFill>
                  <a:schemeClr val="bg1"/>
                </a:solidFill>
                <a:ea typeface="+mn-lt"/>
                <a:cs typeface="+mn-lt"/>
              </a:rPr>
              <a:t> </a:t>
            </a:r>
            <a:r>
              <a:rPr lang="en-US" sz="2000" dirty="0" err="1">
                <a:solidFill>
                  <a:schemeClr val="bg1"/>
                </a:solidFill>
                <a:ea typeface="+mn-lt"/>
                <a:cs typeface="+mn-lt"/>
              </a:rPr>
              <a:t>élargie</a:t>
            </a:r>
            <a:r>
              <a:rPr lang="en-US" sz="2000" dirty="0">
                <a:solidFill>
                  <a:schemeClr val="bg1"/>
                </a:solidFill>
                <a:ea typeface="+mn-lt"/>
                <a:cs typeface="+mn-lt"/>
              </a:rPr>
              <a:t> des données </a:t>
            </a:r>
            <a:r>
              <a:rPr lang="en-US" sz="2000" dirty="0" err="1">
                <a:solidFill>
                  <a:schemeClr val="bg1"/>
                </a:solidFill>
                <a:ea typeface="+mn-lt"/>
                <a:cs typeface="+mn-lt"/>
              </a:rPr>
              <a:t>publiques</a:t>
            </a:r>
            <a:r>
              <a:rPr lang="en-US" sz="2000" dirty="0">
                <a:solidFill>
                  <a:schemeClr val="bg1"/>
                </a:solidFill>
                <a:ea typeface="+mn-lt"/>
                <a:cs typeface="+mn-lt"/>
              </a:rPr>
              <a:t> et du code </a:t>
            </a:r>
            <a:r>
              <a:rPr lang="en-US" sz="2000" dirty="0" err="1">
                <a:solidFill>
                  <a:schemeClr val="bg1"/>
                </a:solidFill>
                <a:ea typeface="+mn-lt"/>
                <a:cs typeface="+mn-lt"/>
              </a:rPr>
              <a:t>en</a:t>
            </a:r>
            <a:r>
              <a:rPr lang="en-US" sz="2000" dirty="0">
                <a:solidFill>
                  <a:schemeClr val="bg1"/>
                </a:solidFill>
                <a:ea typeface="+mn-lt"/>
                <a:cs typeface="+mn-lt"/>
              </a:rPr>
              <a:t> libre </a:t>
            </a:r>
            <a:r>
              <a:rPr lang="en-US" sz="2000" dirty="0" err="1">
                <a:solidFill>
                  <a:schemeClr val="bg1"/>
                </a:solidFill>
                <a:ea typeface="+mn-lt"/>
                <a:cs typeface="+mn-lt"/>
              </a:rPr>
              <a:t>accès</a:t>
            </a:r>
            <a:r>
              <a:rPr lang="en-US" sz="2000" dirty="0">
                <a:solidFill>
                  <a:schemeClr val="bg1"/>
                </a:solidFill>
                <a:ea typeface="+mn-lt"/>
                <a:cs typeface="+mn-lt"/>
              </a:rPr>
              <a:t> dans le </a:t>
            </a:r>
            <a:r>
              <a:rPr lang="en-US" sz="2000" dirty="0" err="1">
                <a:solidFill>
                  <a:schemeClr val="bg1"/>
                </a:solidFill>
                <a:ea typeface="+mn-lt"/>
                <a:cs typeface="+mn-lt"/>
              </a:rPr>
              <a:t>développement</a:t>
            </a:r>
            <a:r>
              <a:rPr lang="en-US" sz="2000" dirty="0">
                <a:solidFill>
                  <a:schemeClr val="bg1"/>
                </a:solidFill>
                <a:ea typeface="+mn-lt"/>
                <a:cs typeface="+mn-lt"/>
              </a:rPr>
              <a:t> de </a:t>
            </a:r>
            <a:r>
              <a:rPr lang="en-US" sz="2000" dirty="0" err="1">
                <a:solidFill>
                  <a:schemeClr val="bg1"/>
                </a:solidFill>
                <a:ea typeface="+mn-lt"/>
                <a:cs typeface="+mn-lt"/>
              </a:rPr>
              <a:t>l’IA</a:t>
            </a:r>
            <a:r>
              <a:rPr lang="en-US" sz="2000" dirty="0">
                <a:solidFill>
                  <a:schemeClr val="bg1"/>
                </a:solidFill>
                <a:ea typeface="+mn-lt"/>
                <a:cs typeface="+mn-lt"/>
              </a:rPr>
              <a:t>, malgré les </a:t>
            </a:r>
            <a:r>
              <a:rPr lang="en-US" sz="2000" dirty="0" err="1">
                <a:solidFill>
                  <a:schemeClr val="bg1"/>
                </a:solidFill>
                <a:ea typeface="+mn-lt"/>
                <a:cs typeface="+mn-lt"/>
              </a:rPr>
              <a:t>débats</a:t>
            </a:r>
            <a:r>
              <a:rPr lang="en-US" sz="2000" dirty="0">
                <a:solidFill>
                  <a:schemeClr val="bg1"/>
                </a:solidFill>
                <a:ea typeface="+mn-lt"/>
                <a:cs typeface="+mn-lt"/>
              </a:rPr>
              <a:t> </a:t>
            </a:r>
            <a:r>
              <a:rPr lang="en-US" sz="2000" dirty="0" err="1">
                <a:solidFill>
                  <a:schemeClr val="bg1"/>
                </a:solidFill>
                <a:ea typeface="+mn-lt"/>
                <a:cs typeface="+mn-lt"/>
              </a:rPr>
              <a:t>éthiques</a:t>
            </a:r>
            <a:r>
              <a:rPr lang="en-US" sz="2000" dirty="0">
                <a:solidFill>
                  <a:schemeClr val="bg1"/>
                </a:solidFill>
                <a:ea typeface="+mn-lt"/>
                <a:cs typeface="+mn-lt"/>
              </a:rPr>
              <a:t> et </a:t>
            </a:r>
            <a:r>
              <a:rPr lang="en-US" sz="2000" dirty="0" err="1">
                <a:solidFill>
                  <a:schemeClr val="bg1"/>
                </a:solidFill>
                <a:ea typeface="+mn-lt"/>
                <a:cs typeface="+mn-lt"/>
              </a:rPr>
              <a:t>juridiques</a:t>
            </a:r>
            <a:r>
              <a:rPr lang="en-US" sz="2000" dirty="0">
                <a:solidFill>
                  <a:schemeClr val="bg1"/>
                </a:solidFill>
                <a:ea typeface="+mn-lt"/>
                <a:cs typeface="+mn-lt"/>
              </a:rPr>
              <a:t> que </a:t>
            </a:r>
            <a:r>
              <a:rPr lang="en-US" sz="2000" dirty="0" err="1">
                <a:solidFill>
                  <a:schemeClr val="bg1"/>
                </a:solidFill>
                <a:ea typeface="+mn-lt"/>
                <a:cs typeface="+mn-lt"/>
              </a:rPr>
              <a:t>cela</a:t>
            </a:r>
            <a:r>
              <a:rPr lang="en-US" sz="2000" dirty="0">
                <a:solidFill>
                  <a:schemeClr val="bg1"/>
                </a:solidFill>
                <a:ea typeface="+mn-lt"/>
                <a:cs typeface="+mn-lt"/>
              </a:rPr>
              <a:t> continue de </a:t>
            </a:r>
            <a:r>
              <a:rPr lang="en-US" sz="2000" dirty="0" err="1">
                <a:solidFill>
                  <a:schemeClr val="bg1"/>
                </a:solidFill>
                <a:ea typeface="+mn-lt"/>
                <a:cs typeface="+mn-lt"/>
              </a:rPr>
              <a:t>susciter</a:t>
            </a:r>
            <a:r>
              <a:rPr lang="en-US" sz="2000" dirty="0">
                <a:solidFill>
                  <a:schemeClr val="bg1"/>
                </a:solidFill>
                <a:ea typeface="+mn-lt"/>
                <a:cs typeface="+mn-lt"/>
              </a:rPr>
              <a:t>.</a:t>
            </a:r>
            <a:endParaRPr lang="en-US" dirty="0">
              <a:solidFill>
                <a:schemeClr val="bg1"/>
              </a:solidFill>
              <a:ea typeface="+mn-lt"/>
              <a:cs typeface="+mn-lt"/>
            </a:endParaRPr>
          </a:p>
        </p:txBody>
      </p:sp>
      <p:pic>
        <p:nvPicPr>
          <p:cNvPr id="3" name="Picture 2" descr="Download Free Developer Icons in PNG &amp; SVG">
            <a:extLst>
              <a:ext uri="{FF2B5EF4-FFF2-40B4-BE49-F238E27FC236}">
                <a16:creationId xmlns:a16="http://schemas.microsoft.com/office/drawing/2014/main" id="{9955BFD8-DEF8-3B64-CCBD-D2DD149DB409}"/>
              </a:ext>
            </a:extLst>
          </p:cNvPr>
          <p:cNvPicPr>
            <a:picLocks noChangeAspect="1"/>
          </p:cNvPicPr>
          <p:nvPr/>
        </p:nvPicPr>
        <p:blipFill>
          <a:blip r:embed="rId2"/>
          <a:stretch>
            <a:fillRect/>
          </a:stretch>
        </p:blipFill>
        <p:spPr>
          <a:xfrm>
            <a:off x="847240" y="285428"/>
            <a:ext cx="1973451" cy="1960536"/>
          </a:xfrm>
          <a:prstGeom prst="rect">
            <a:avLst/>
          </a:prstGeom>
        </p:spPr>
      </p:pic>
      <p:pic>
        <p:nvPicPr>
          <p:cNvPr id="6" name="Content Placeholder 5" descr="Copilot Ai Sticker - Copilot AI IA - Découvrir et partager des GIF">
            <a:extLst>
              <a:ext uri="{FF2B5EF4-FFF2-40B4-BE49-F238E27FC236}">
                <a16:creationId xmlns:a16="http://schemas.microsoft.com/office/drawing/2014/main" id="{C15FD4CF-077C-980E-2989-0C1ED8A75193}"/>
              </a:ext>
            </a:extLst>
          </p:cNvPr>
          <p:cNvPicPr>
            <a:picLocks noGrp="1" noChangeAspect="1"/>
          </p:cNvPicPr>
          <p:nvPr>
            <p:ph sz="quarter" idx="10"/>
          </p:nvPr>
        </p:nvPicPr>
        <p:blipFill>
          <a:blip r:embed="rId3"/>
          <a:stretch>
            <a:fillRect/>
          </a:stretch>
        </p:blipFill>
        <p:spPr>
          <a:xfrm>
            <a:off x="9421286" y="284970"/>
            <a:ext cx="2114228" cy="1959245"/>
          </a:xfrm>
        </p:spPr>
      </p:pic>
    </p:spTree>
    <p:extLst>
      <p:ext uri="{BB962C8B-B14F-4D97-AF65-F5344CB8AC3E}">
        <p14:creationId xmlns:p14="http://schemas.microsoft.com/office/powerpoint/2010/main" val="1984022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83C23-9DBC-5725-5CDF-425F660E0F39}"/>
              </a:ext>
            </a:extLst>
          </p:cNvPr>
          <p:cNvSpPr>
            <a:spLocks noGrp="1"/>
          </p:cNvSpPr>
          <p:nvPr>
            <p:ph type="title"/>
          </p:nvPr>
        </p:nvSpPr>
        <p:spPr>
          <a:xfrm>
            <a:off x="6327648" y="1440414"/>
            <a:ext cx="5029200" cy="4590597"/>
          </a:xfrm>
        </p:spPr>
        <p:txBody>
          <a:bodyPr vert="horz" lIns="0" tIns="45720" rIns="91440" bIns="45720" rtlCol="0" anchor="b">
            <a:noAutofit/>
          </a:bodyPr>
          <a:lstStyle/>
          <a:p>
            <a:r>
              <a:rPr lang="en-US" sz="2000" b="0">
                <a:ea typeface="+mj-lt"/>
                <a:cs typeface="+mj-lt"/>
              </a:rPr>
              <a:t>Eh bien, sauf si vous fraudez ou accédez à des données protégées, la réponse est </a:t>
            </a:r>
            <a:r>
              <a:rPr lang="en-US" sz="2000">
                <a:ea typeface="+mj-lt"/>
                <a:cs typeface="+mj-lt"/>
              </a:rPr>
              <a:t>probablement non</a:t>
            </a:r>
            <a:r>
              <a:rPr lang="en-US" sz="2000" b="0">
                <a:ea typeface="+mj-lt"/>
                <a:cs typeface="+mj-lt"/>
              </a:rPr>
              <a:t>. </a:t>
            </a:r>
            <a:br>
              <a:rPr lang="en-US" sz="2000" b="0">
                <a:ea typeface="+mj-lt"/>
                <a:cs typeface="+mj-lt"/>
              </a:rPr>
            </a:br>
            <a:br>
              <a:rPr lang="en-US" sz="2000" b="0">
                <a:ea typeface="+mj-lt"/>
                <a:cs typeface="+mj-lt"/>
              </a:rPr>
            </a:br>
            <a:r>
              <a:rPr lang="en-US" sz="2000" b="0">
                <a:ea typeface="+mj-lt"/>
                <a:cs typeface="+mj-lt"/>
              </a:rPr>
              <a:t>Si vous vous limitez à des données </a:t>
            </a:r>
            <a:r>
              <a:rPr lang="en-US" sz="2000">
                <a:ea typeface="+mj-lt"/>
                <a:cs typeface="+mj-lt"/>
              </a:rPr>
              <a:t>publiquement accessibles</a:t>
            </a:r>
            <a:r>
              <a:rPr lang="en-US" sz="2000" b="0">
                <a:ea typeface="+mj-lt"/>
                <a:cs typeface="+mj-lt"/>
              </a:rPr>
              <a:t> et n’enfreignez pas la loi de manière flagrante, les risques juridiques restent très faibles.</a:t>
            </a:r>
            <a:br>
              <a:rPr lang="en-US" sz="2000" b="0">
                <a:ea typeface="+mj-lt"/>
                <a:cs typeface="+mj-lt"/>
              </a:rPr>
            </a:br>
            <a:endParaRPr lang="en-US" sz="2000"/>
          </a:p>
          <a:p>
            <a:r>
              <a:rPr lang="en-US" sz="2000" b="0">
                <a:ea typeface="+mj-lt"/>
                <a:cs typeface="+mj-lt"/>
              </a:rPr>
              <a:t>Dans la grande majorité des cas, </a:t>
            </a:r>
            <a:r>
              <a:rPr lang="en-US" sz="2000">
                <a:ea typeface="+mj-lt"/>
                <a:cs typeface="+mj-lt"/>
              </a:rPr>
              <a:t>le web scraping de contenu public ne mène pas derrière les barreaux</a:t>
            </a:r>
            <a:r>
              <a:rPr lang="en-US" sz="2000" b="0">
                <a:ea typeface="+mj-lt"/>
                <a:cs typeface="+mj-lt"/>
              </a:rPr>
              <a:t>. Il reste néanmoins un domaine flou, oscillant entre liberté numérique et propriété des données.</a:t>
            </a:r>
            <a:endParaRPr lang="en-US" sz="2000"/>
          </a:p>
          <a:p>
            <a:endParaRPr lang="en-US" sz="2000"/>
          </a:p>
        </p:txBody>
      </p:sp>
      <p:pic>
        <p:nvPicPr>
          <p:cNvPr id="5" name="Picture Placeholder 4" descr="Municipales à Orange : le jeu de société Monopoly parodié sans autorisation  par un candidat - ici">
            <a:extLst>
              <a:ext uri="{FF2B5EF4-FFF2-40B4-BE49-F238E27FC236}">
                <a16:creationId xmlns:a16="http://schemas.microsoft.com/office/drawing/2014/main" id="{A173061C-FCEA-8308-39FB-2C887B8099D0}"/>
              </a:ext>
            </a:extLst>
          </p:cNvPr>
          <p:cNvPicPr>
            <a:picLocks noGrp="1" noChangeAspect="1"/>
          </p:cNvPicPr>
          <p:nvPr>
            <p:ph type="pic" sz="quarter" idx="10"/>
          </p:nvPr>
        </p:nvPicPr>
        <p:blipFill>
          <a:blip r:embed="rId2"/>
          <a:srcRect l="27168" r="26658" b="4457"/>
          <a:stretch/>
        </p:blipFill>
        <p:spPr>
          <a:xfrm>
            <a:off x="571944" y="553068"/>
            <a:ext cx="4680095" cy="5763652"/>
          </a:xfrm>
        </p:spPr>
      </p:pic>
      <p:sp>
        <p:nvSpPr>
          <p:cNvPr id="4" name="Text Placeholder 3">
            <a:extLst>
              <a:ext uri="{FF2B5EF4-FFF2-40B4-BE49-F238E27FC236}">
                <a16:creationId xmlns:a16="http://schemas.microsoft.com/office/drawing/2014/main" id="{BE7A49F2-C437-926B-9624-B87F034AFA50}"/>
              </a:ext>
            </a:extLst>
          </p:cNvPr>
          <p:cNvSpPr>
            <a:spLocks noGrp="1"/>
          </p:cNvSpPr>
          <p:nvPr>
            <p:ph type="body" idx="1"/>
          </p:nvPr>
        </p:nvSpPr>
        <p:spPr>
          <a:xfrm>
            <a:off x="6327648" y="411738"/>
            <a:ext cx="5765369" cy="727092"/>
          </a:xfrm>
        </p:spPr>
        <p:txBody>
          <a:bodyPr vert="horz" lIns="0" tIns="45720" rIns="91440" bIns="45720" rtlCol="0" anchor="t">
            <a:normAutofit/>
          </a:bodyPr>
          <a:lstStyle/>
          <a:p>
            <a:r>
              <a:rPr lang="en-US" b="1" err="1">
                <a:ea typeface="+mn-lt"/>
                <a:cs typeface="+mn-lt"/>
              </a:rPr>
              <a:t>ira</a:t>
            </a:r>
            <a:r>
              <a:rPr lang="en-US" b="1">
                <a:ea typeface="+mn-lt"/>
                <a:cs typeface="+mn-lt"/>
              </a:rPr>
              <a:t>-t-on </a:t>
            </a:r>
            <a:r>
              <a:rPr lang="en-US" b="1" err="1">
                <a:ea typeface="+mn-lt"/>
                <a:cs typeface="+mn-lt"/>
              </a:rPr>
              <a:t>en</a:t>
            </a:r>
            <a:r>
              <a:rPr lang="en-US" b="1">
                <a:ea typeface="+mn-lt"/>
                <a:cs typeface="+mn-lt"/>
              </a:rPr>
              <a:t> prison pour faire du web scraping ?</a:t>
            </a:r>
            <a:endParaRPr lang="en-US" b="1"/>
          </a:p>
        </p:txBody>
      </p:sp>
    </p:spTree>
    <p:extLst>
      <p:ext uri="{BB962C8B-B14F-4D97-AF65-F5344CB8AC3E}">
        <p14:creationId xmlns:p14="http://schemas.microsoft.com/office/powerpoint/2010/main" val="2716730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C1835-2C1D-DA74-5CF4-88A0E4C416EF}"/>
              </a:ext>
            </a:extLst>
          </p:cNvPr>
          <p:cNvSpPr>
            <a:spLocks noGrp="1"/>
          </p:cNvSpPr>
          <p:nvPr>
            <p:ph type="title"/>
          </p:nvPr>
        </p:nvSpPr>
        <p:spPr>
          <a:xfrm>
            <a:off x="720477" y="258947"/>
            <a:ext cx="3107635" cy="795573"/>
          </a:xfrm>
        </p:spPr>
        <p:txBody>
          <a:bodyPr/>
          <a:lstStyle/>
          <a:p>
            <a:r>
              <a:rPr lang="en-US" sz="3200" b="0">
                <a:ea typeface="+mj-lt"/>
                <a:cs typeface="+mj-lt"/>
              </a:rPr>
              <a:t>Deux types d’internautes</a:t>
            </a:r>
            <a:endParaRPr lang="en-US"/>
          </a:p>
        </p:txBody>
      </p:sp>
      <p:pic>
        <p:nvPicPr>
          <p:cNvPr id="4" name="Picture Placeholder 3" descr="Proposed solution to twitter's ridiculous API pricing : r/ProgrammerHumor">
            <a:extLst>
              <a:ext uri="{FF2B5EF4-FFF2-40B4-BE49-F238E27FC236}">
                <a16:creationId xmlns:a16="http://schemas.microsoft.com/office/drawing/2014/main" id="{996D455C-864D-D361-6E54-38D76F7B3C7D}"/>
              </a:ext>
            </a:extLst>
          </p:cNvPr>
          <p:cNvPicPr>
            <a:picLocks noGrp="1" noChangeAspect="1"/>
          </p:cNvPicPr>
          <p:nvPr>
            <p:ph type="pic" sz="quarter" idx="10"/>
          </p:nvPr>
        </p:nvPicPr>
        <p:blipFill>
          <a:blip r:embed="rId3"/>
          <a:srcRect l="4389" r="4389"/>
          <a:stretch/>
        </p:blipFill>
        <p:spPr/>
      </p:pic>
      <p:sp>
        <p:nvSpPr>
          <p:cNvPr id="5" name="TextBox 4">
            <a:extLst>
              <a:ext uri="{FF2B5EF4-FFF2-40B4-BE49-F238E27FC236}">
                <a16:creationId xmlns:a16="http://schemas.microsoft.com/office/drawing/2014/main" id="{75B2E70B-42A9-AFE9-FAB6-31666AF78B6B}"/>
              </a:ext>
            </a:extLst>
          </p:cNvPr>
          <p:cNvSpPr txBox="1"/>
          <p:nvPr/>
        </p:nvSpPr>
        <p:spPr>
          <a:xfrm>
            <a:off x="427223" y="1920016"/>
            <a:ext cx="4895334"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solidFill>
                  <a:schemeClr val="bg1"/>
                </a:solidFill>
                <a:ea typeface="+mn-lt"/>
                <a:cs typeface="+mn-lt"/>
              </a:rPr>
              <a:t>👥 </a:t>
            </a:r>
            <a:r>
              <a:rPr lang="en-US" sz="2000" b="1" dirty="0" err="1">
                <a:solidFill>
                  <a:schemeClr val="bg1"/>
                </a:solidFill>
                <a:ea typeface="+mn-lt"/>
                <a:cs typeface="+mn-lt"/>
              </a:rPr>
              <a:t>Consommateurs</a:t>
            </a:r>
            <a:r>
              <a:rPr lang="en-US" sz="2000" b="1" dirty="0">
                <a:solidFill>
                  <a:schemeClr val="bg1"/>
                </a:solidFill>
                <a:ea typeface="+mn-lt"/>
                <a:cs typeface="+mn-lt"/>
              </a:rPr>
              <a:t> </a:t>
            </a:r>
            <a:r>
              <a:rPr lang="en-US" sz="2000" b="1" dirty="0" err="1">
                <a:solidFill>
                  <a:schemeClr val="bg1"/>
                </a:solidFill>
                <a:ea typeface="+mn-lt"/>
                <a:cs typeface="+mn-lt"/>
              </a:rPr>
              <a:t>d’API</a:t>
            </a:r>
            <a:r>
              <a:rPr lang="en-US" sz="2000" dirty="0">
                <a:solidFill>
                  <a:schemeClr val="bg1"/>
                </a:solidFill>
                <a:ea typeface="+mn-lt"/>
                <a:cs typeface="+mn-lt"/>
              </a:rPr>
              <a:t> : </a:t>
            </a:r>
            <a:r>
              <a:rPr lang="en-US" sz="2000" dirty="0" err="1">
                <a:solidFill>
                  <a:schemeClr val="bg1"/>
                </a:solidFill>
                <a:ea typeface="+mn-lt"/>
                <a:cs typeface="+mn-lt"/>
              </a:rPr>
              <a:t>Utilise</a:t>
            </a:r>
            <a:r>
              <a:rPr lang="en-US" sz="2000" dirty="0">
                <a:solidFill>
                  <a:schemeClr val="bg1"/>
                </a:solidFill>
                <a:ea typeface="+mn-lt"/>
                <a:cs typeface="+mn-lt"/>
              </a:rPr>
              <a:t> des </a:t>
            </a:r>
            <a:r>
              <a:rPr lang="en-US" sz="2000" dirty="0" err="1">
                <a:solidFill>
                  <a:schemeClr val="bg1"/>
                </a:solidFill>
                <a:ea typeface="+mn-lt"/>
                <a:cs typeface="+mn-lt"/>
              </a:rPr>
              <a:t>canaux</a:t>
            </a:r>
            <a:r>
              <a:rPr lang="en-US" sz="2000" dirty="0">
                <a:solidFill>
                  <a:schemeClr val="bg1"/>
                </a:solidFill>
                <a:ea typeface="+mn-lt"/>
                <a:cs typeface="+mn-lt"/>
              </a:rPr>
              <a:t> </a:t>
            </a:r>
            <a:r>
              <a:rPr lang="en-US" sz="2000" dirty="0" err="1">
                <a:solidFill>
                  <a:schemeClr val="bg1"/>
                </a:solidFill>
                <a:ea typeface="+mn-lt"/>
                <a:cs typeface="+mn-lt"/>
              </a:rPr>
              <a:t>officiels</a:t>
            </a:r>
            <a:r>
              <a:rPr lang="en-US" sz="2000" dirty="0">
                <a:solidFill>
                  <a:schemeClr val="bg1"/>
                </a:solidFill>
                <a:ea typeface="+mn-lt"/>
                <a:cs typeface="+mn-lt"/>
              </a:rPr>
              <a:t> et </a:t>
            </a:r>
            <a:r>
              <a:rPr lang="en-US" sz="2000" dirty="0" err="1">
                <a:solidFill>
                  <a:schemeClr val="bg1"/>
                </a:solidFill>
                <a:ea typeface="+mn-lt"/>
                <a:cs typeface="+mn-lt"/>
              </a:rPr>
              <a:t>documentés</a:t>
            </a:r>
            <a:r>
              <a:rPr lang="en-US" sz="2000" dirty="0">
                <a:solidFill>
                  <a:schemeClr val="bg1"/>
                </a:solidFill>
                <a:ea typeface="+mn-lt"/>
                <a:cs typeface="+mn-lt"/>
              </a:rPr>
              <a:t>, </a:t>
            </a:r>
            <a:r>
              <a:rPr lang="en-US" sz="2000" dirty="0" err="1">
                <a:solidFill>
                  <a:schemeClr val="bg1"/>
                </a:solidFill>
                <a:ea typeface="+mn-lt"/>
                <a:cs typeface="+mn-lt"/>
              </a:rPr>
              <a:t>respecte</a:t>
            </a:r>
            <a:r>
              <a:rPr lang="en-US" sz="2000" dirty="0">
                <a:solidFill>
                  <a:schemeClr val="bg1"/>
                </a:solidFill>
                <a:ea typeface="+mn-lt"/>
                <a:cs typeface="+mn-lt"/>
              </a:rPr>
              <a:t> les </a:t>
            </a:r>
            <a:r>
              <a:rPr lang="en-US" sz="2000" dirty="0" err="1">
                <a:solidFill>
                  <a:schemeClr val="bg1"/>
                </a:solidFill>
                <a:ea typeface="+mn-lt"/>
                <a:cs typeface="+mn-lt"/>
              </a:rPr>
              <a:t>règles</a:t>
            </a:r>
            <a:r>
              <a:rPr lang="en-US" sz="2000" dirty="0">
                <a:solidFill>
                  <a:schemeClr val="bg1"/>
                </a:solidFill>
                <a:ea typeface="+mn-lt"/>
                <a:cs typeface="+mn-lt"/>
              </a:rPr>
              <a:t> </a:t>
            </a:r>
            <a:r>
              <a:rPr lang="en-US" sz="2000" dirty="0" err="1">
                <a:solidFill>
                  <a:schemeClr val="bg1"/>
                </a:solidFill>
                <a:ea typeface="+mn-lt"/>
                <a:cs typeface="+mn-lt"/>
              </a:rPr>
              <a:t>établies</a:t>
            </a:r>
            <a:r>
              <a:rPr lang="en-US" sz="2000" dirty="0">
                <a:solidFill>
                  <a:schemeClr val="bg1"/>
                </a:solidFill>
                <a:ea typeface="+mn-lt"/>
                <a:cs typeface="+mn-lt"/>
              </a:rPr>
              <a:t> par les </a:t>
            </a:r>
            <a:r>
              <a:rPr lang="en-US" sz="2000" dirty="0" err="1">
                <a:solidFill>
                  <a:schemeClr val="bg1"/>
                </a:solidFill>
                <a:ea typeface="+mn-lt"/>
                <a:cs typeface="+mn-lt"/>
              </a:rPr>
              <a:t>plateformes</a:t>
            </a:r>
          </a:p>
          <a:p>
            <a:pPr marL="285750" indent="-285750">
              <a:buFont typeface="Arial"/>
              <a:buChar char="•"/>
            </a:pPr>
            <a:endParaRPr lang="en-US" sz="2000" dirty="0">
              <a:solidFill>
                <a:schemeClr val="bg1"/>
              </a:solidFill>
              <a:ea typeface="+mn-lt"/>
              <a:cs typeface="+mn-lt"/>
            </a:endParaRPr>
          </a:p>
          <a:p>
            <a:pPr marL="285750" indent="-285750">
              <a:buFont typeface="Arial"/>
              <a:buChar char="•"/>
            </a:pPr>
            <a:endParaRPr lang="en-US" sz="2000" dirty="0">
              <a:solidFill>
                <a:schemeClr val="bg1"/>
              </a:solidFill>
              <a:ea typeface="+mn-lt"/>
              <a:cs typeface="+mn-lt"/>
            </a:endParaRPr>
          </a:p>
          <a:p>
            <a:pPr marL="285750" indent="-285750">
              <a:buFont typeface="Arial"/>
              <a:buChar char="•"/>
            </a:pPr>
            <a:r>
              <a:rPr lang="en-US" sz="2000" dirty="0">
                <a:solidFill>
                  <a:schemeClr val="bg1"/>
                </a:solidFill>
                <a:ea typeface="+mn-lt"/>
                <a:cs typeface="+mn-lt"/>
              </a:rPr>
              <a:t>🦾 </a:t>
            </a:r>
            <a:r>
              <a:rPr lang="en-US" sz="2000" b="1" dirty="0">
                <a:solidFill>
                  <a:schemeClr val="bg1"/>
                </a:solidFill>
                <a:ea typeface="+mn-lt"/>
                <a:cs typeface="+mn-lt"/>
              </a:rPr>
              <a:t>Scrapers </a:t>
            </a:r>
            <a:r>
              <a:rPr lang="en-US" sz="2000" dirty="0">
                <a:solidFill>
                  <a:schemeClr val="bg1"/>
                </a:solidFill>
                <a:ea typeface="+mn-lt"/>
                <a:cs typeface="+mn-lt"/>
              </a:rPr>
              <a:t>: </a:t>
            </a:r>
            <a:r>
              <a:rPr lang="en-US" sz="2000" dirty="0" err="1">
                <a:solidFill>
                  <a:schemeClr val="bg1"/>
                </a:solidFill>
                <a:ea typeface="+mn-lt"/>
                <a:cs typeface="+mn-lt"/>
              </a:rPr>
              <a:t>Contournent</a:t>
            </a:r>
            <a:r>
              <a:rPr lang="en-US" sz="2000" dirty="0">
                <a:solidFill>
                  <a:schemeClr val="bg1"/>
                </a:solidFill>
                <a:ea typeface="+mn-lt"/>
                <a:cs typeface="+mn-lt"/>
              </a:rPr>
              <a:t> les API pour </a:t>
            </a:r>
            <a:r>
              <a:rPr lang="fr-FR" sz="2000" dirty="0">
                <a:solidFill>
                  <a:schemeClr val="bg1"/>
                </a:solidFill>
                <a:ea typeface="+mn-lt"/>
                <a:cs typeface="+mn-lt"/>
              </a:rPr>
              <a:t>extraire</a:t>
            </a:r>
            <a:r>
              <a:rPr lang="en-US" sz="2000" dirty="0">
                <a:solidFill>
                  <a:schemeClr val="bg1"/>
                </a:solidFill>
                <a:ea typeface="+mn-lt"/>
                <a:cs typeface="+mn-lt"/>
              </a:rPr>
              <a:t> </a:t>
            </a:r>
            <a:r>
              <a:rPr lang="fr-FR" sz="2000" dirty="0">
                <a:solidFill>
                  <a:schemeClr val="bg1"/>
                </a:solidFill>
                <a:ea typeface="+mn-lt"/>
                <a:cs typeface="+mn-lt"/>
              </a:rPr>
              <a:t>directement</a:t>
            </a:r>
            <a:r>
              <a:rPr lang="en-US" sz="2000" dirty="0">
                <a:solidFill>
                  <a:schemeClr val="bg1"/>
                </a:solidFill>
                <a:ea typeface="+mn-lt"/>
                <a:cs typeface="+mn-lt"/>
              </a:rPr>
              <a:t> le </a:t>
            </a:r>
            <a:r>
              <a:rPr lang="en-US" sz="2000" dirty="0" err="1">
                <a:solidFill>
                  <a:schemeClr val="bg1"/>
                </a:solidFill>
                <a:ea typeface="+mn-lt"/>
                <a:cs typeface="+mn-lt"/>
              </a:rPr>
              <a:t>contenu</a:t>
            </a:r>
            <a:r>
              <a:rPr lang="en-US" sz="2000" dirty="0">
                <a:solidFill>
                  <a:schemeClr val="bg1"/>
                </a:solidFill>
                <a:ea typeface="+mn-lt"/>
                <a:cs typeface="+mn-lt"/>
              </a:rPr>
              <a:t> sur les sites web sans </a:t>
            </a:r>
            <a:r>
              <a:rPr lang="en-US" sz="2000" dirty="0" err="1">
                <a:solidFill>
                  <a:schemeClr val="bg1"/>
                </a:solidFill>
                <a:ea typeface="+mn-lt"/>
                <a:cs typeface="+mn-lt"/>
              </a:rPr>
              <a:t>autorisation</a:t>
            </a:r>
            <a:r>
              <a:rPr lang="en-US" sz="2000" dirty="0">
                <a:solidFill>
                  <a:schemeClr val="bg1"/>
                </a:solidFill>
                <a:ea typeface="+mn-lt"/>
                <a:cs typeface="+mn-lt"/>
              </a:rPr>
              <a:t> </a:t>
            </a:r>
            <a:r>
              <a:rPr lang="en-US" sz="2000" dirty="0" err="1">
                <a:solidFill>
                  <a:schemeClr val="bg1"/>
                </a:solidFill>
                <a:ea typeface="+mn-lt"/>
                <a:cs typeface="+mn-lt"/>
              </a:rPr>
              <a:t>explicite</a:t>
            </a:r>
          </a:p>
          <a:p>
            <a:pPr marL="285750" indent="-285750">
              <a:buFont typeface="Arial"/>
              <a:buChar char="•"/>
            </a:pPr>
            <a:endParaRPr lang="en-US" sz="2000" dirty="0">
              <a:solidFill>
                <a:schemeClr val="bg1"/>
              </a:solidFill>
              <a:ea typeface="+mn-lt"/>
              <a:cs typeface="+mn-lt"/>
            </a:endParaRPr>
          </a:p>
          <a:p>
            <a:pPr marL="285750" indent="-285750">
              <a:buFont typeface="Arial"/>
              <a:buChar char="•"/>
            </a:pPr>
            <a:endParaRPr lang="en-US" sz="2000" dirty="0">
              <a:solidFill>
                <a:schemeClr val="bg1"/>
              </a:solidFill>
              <a:ea typeface="+mn-lt"/>
              <a:cs typeface="+mn-lt"/>
            </a:endParaRPr>
          </a:p>
          <a:p>
            <a:pPr marL="285750" indent="-285750">
              <a:buFont typeface="Arial"/>
              <a:buChar char="•"/>
            </a:pPr>
            <a:r>
              <a:rPr lang="en-US" sz="2000" dirty="0">
                <a:solidFill>
                  <a:schemeClr val="bg1"/>
                </a:solidFill>
                <a:ea typeface="+mn-lt"/>
                <a:cs typeface="+mn-lt"/>
              </a:rPr>
              <a:t>⚠️ </a:t>
            </a:r>
            <a:r>
              <a:rPr lang="en-US" sz="2000" b="1" dirty="0">
                <a:solidFill>
                  <a:schemeClr val="bg1"/>
                </a:solidFill>
                <a:ea typeface="+mn-lt"/>
                <a:cs typeface="+mn-lt"/>
              </a:rPr>
              <a:t>Zone grise </a:t>
            </a:r>
            <a:r>
              <a:rPr lang="en-US" sz="2000" b="1" err="1">
                <a:solidFill>
                  <a:schemeClr val="bg1"/>
                </a:solidFill>
                <a:ea typeface="+mn-lt"/>
                <a:cs typeface="+mn-lt"/>
              </a:rPr>
              <a:t>légale</a:t>
            </a:r>
            <a:r>
              <a:rPr lang="en-US" sz="2000" dirty="0">
                <a:solidFill>
                  <a:schemeClr val="bg1"/>
                </a:solidFill>
                <a:ea typeface="+mn-lt"/>
                <a:cs typeface="+mn-lt"/>
              </a:rPr>
              <a:t> : Le scraping </a:t>
            </a:r>
            <a:r>
              <a:rPr lang="en-US" sz="2000" err="1">
                <a:solidFill>
                  <a:schemeClr val="bg1"/>
                </a:solidFill>
                <a:ea typeface="+mn-lt"/>
                <a:cs typeface="+mn-lt"/>
              </a:rPr>
              <a:t>est</a:t>
            </a:r>
            <a:r>
              <a:rPr lang="en-US" sz="2000" dirty="0">
                <a:solidFill>
                  <a:schemeClr val="bg1"/>
                </a:solidFill>
                <a:ea typeface="+mn-lt"/>
                <a:cs typeface="+mn-lt"/>
              </a:rPr>
              <a:t> </a:t>
            </a:r>
            <a:r>
              <a:rPr lang="en-US" sz="2000" err="1">
                <a:solidFill>
                  <a:schemeClr val="bg1"/>
                </a:solidFill>
                <a:ea typeface="+mn-lt"/>
                <a:cs typeface="+mn-lt"/>
              </a:rPr>
              <a:t>toléré</a:t>
            </a:r>
            <a:r>
              <a:rPr lang="en-US" sz="2000" dirty="0">
                <a:solidFill>
                  <a:schemeClr val="bg1"/>
                </a:solidFill>
                <a:ea typeface="+mn-lt"/>
                <a:cs typeface="+mn-lt"/>
              </a:rPr>
              <a:t>, </a:t>
            </a:r>
            <a:r>
              <a:rPr lang="en-US" sz="2000" err="1">
                <a:solidFill>
                  <a:schemeClr val="bg1"/>
                </a:solidFill>
                <a:ea typeface="+mn-lt"/>
                <a:cs typeface="+mn-lt"/>
              </a:rPr>
              <a:t>mais</a:t>
            </a:r>
            <a:r>
              <a:rPr lang="en-US" sz="2000" dirty="0">
                <a:solidFill>
                  <a:schemeClr val="bg1"/>
                </a:solidFill>
                <a:ea typeface="+mn-lt"/>
                <a:cs typeface="+mn-lt"/>
              </a:rPr>
              <a:t> </a:t>
            </a:r>
            <a:r>
              <a:rPr lang="en-US" sz="2000" err="1">
                <a:solidFill>
                  <a:schemeClr val="bg1"/>
                </a:solidFill>
                <a:ea typeface="+mn-lt"/>
                <a:cs typeface="+mn-lt"/>
              </a:rPr>
              <a:t>souvent</a:t>
            </a:r>
            <a:r>
              <a:rPr lang="en-US" sz="2000" dirty="0">
                <a:solidFill>
                  <a:schemeClr val="bg1"/>
                </a:solidFill>
                <a:ea typeface="+mn-lt"/>
                <a:cs typeface="+mn-lt"/>
              </a:rPr>
              <a:t> mal vu </a:t>
            </a:r>
            <a:r>
              <a:rPr lang="en-US" sz="2000" err="1">
                <a:solidFill>
                  <a:schemeClr val="bg1"/>
                </a:solidFill>
                <a:ea typeface="+mn-lt"/>
                <a:cs typeface="+mn-lt"/>
              </a:rPr>
              <a:t>ou</a:t>
            </a:r>
            <a:r>
              <a:rPr lang="en-US" sz="2000" dirty="0">
                <a:solidFill>
                  <a:schemeClr val="bg1"/>
                </a:solidFill>
                <a:ea typeface="+mn-lt"/>
                <a:cs typeface="+mn-lt"/>
              </a:rPr>
              <a:t> </a:t>
            </a:r>
            <a:r>
              <a:rPr lang="en-US" sz="2000" err="1">
                <a:solidFill>
                  <a:schemeClr val="bg1"/>
                </a:solidFill>
                <a:ea typeface="+mn-lt"/>
                <a:cs typeface="+mn-lt"/>
              </a:rPr>
              <a:t>restreint</a:t>
            </a:r>
            <a:endParaRPr lang="en-US" sz="2000">
              <a:solidFill>
                <a:schemeClr val="bg1"/>
              </a:solidFill>
            </a:endParaRPr>
          </a:p>
          <a:p>
            <a:pPr algn="l"/>
            <a:endParaRPr lang="en-US" sz="2000" dirty="0">
              <a:solidFill>
                <a:schemeClr val="bg1"/>
              </a:solidFill>
            </a:endParaRPr>
          </a:p>
        </p:txBody>
      </p:sp>
    </p:spTree>
    <p:extLst>
      <p:ext uri="{BB962C8B-B14F-4D97-AF65-F5344CB8AC3E}">
        <p14:creationId xmlns:p14="http://schemas.microsoft.com/office/powerpoint/2010/main" val="554429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C6322-0440-B88A-7905-1EFF301EA6DE}"/>
              </a:ext>
            </a:extLst>
          </p:cNvPr>
          <p:cNvSpPr>
            <a:spLocks noGrp="1"/>
          </p:cNvSpPr>
          <p:nvPr>
            <p:ph type="title"/>
          </p:nvPr>
        </p:nvSpPr>
        <p:spPr>
          <a:xfrm>
            <a:off x="6327648" y="166432"/>
            <a:ext cx="5029200" cy="768903"/>
          </a:xfrm>
        </p:spPr>
        <p:txBody>
          <a:bodyPr>
            <a:noAutofit/>
          </a:bodyPr>
          <a:lstStyle/>
          <a:p>
            <a:r>
              <a:rPr lang="en-US" sz="2800" b="0">
                <a:ea typeface="+mj-lt"/>
                <a:cs typeface="+mj-lt"/>
              </a:rPr>
              <a:t>La donnée : nouvelle monnaie d’or numérique</a:t>
            </a:r>
            <a:endParaRPr lang="en-US" sz="2800"/>
          </a:p>
        </p:txBody>
      </p:sp>
      <p:pic>
        <p:nvPicPr>
          <p:cNvPr id="5" name="Picture Placeholder 4" descr="Google, logo icon - Free download on Iconfinder">
            <a:extLst>
              <a:ext uri="{FF2B5EF4-FFF2-40B4-BE49-F238E27FC236}">
                <a16:creationId xmlns:a16="http://schemas.microsoft.com/office/drawing/2014/main" id="{7C6BFC43-C33C-CED9-82CC-1AE5DA85A172}"/>
              </a:ext>
            </a:extLst>
          </p:cNvPr>
          <p:cNvPicPr>
            <a:picLocks noGrp="1" noChangeAspect="1"/>
          </p:cNvPicPr>
          <p:nvPr>
            <p:ph type="pic" sz="quarter" idx="10"/>
          </p:nvPr>
        </p:nvPicPr>
        <p:blipFill>
          <a:blip r:embed="rId3"/>
          <a:srcRect l="9925" r="9925"/>
          <a:stretch/>
        </p:blipFill>
        <p:spPr>
          <a:xfrm>
            <a:off x="557567" y="553068"/>
            <a:ext cx="2293822" cy="2844446"/>
          </a:xfrm>
        </p:spPr>
      </p:pic>
      <p:sp>
        <p:nvSpPr>
          <p:cNvPr id="4" name="Text Placeholder 3">
            <a:extLst>
              <a:ext uri="{FF2B5EF4-FFF2-40B4-BE49-F238E27FC236}">
                <a16:creationId xmlns:a16="http://schemas.microsoft.com/office/drawing/2014/main" id="{10EAFBE0-C06C-D13E-EE2D-4D7C77BFAF9F}"/>
              </a:ext>
            </a:extLst>
          </p:cNvPr>
          <p:cNvSpPr>
            <a:spLocks noGrp="1"/>
          </p:cNvSpPr>
          <p:nvPr>
            <p:ph type="body" idx="1"/>
          </p:nvPr>
        </p:nvSpPr>
        <p:spPr>
          <a:xfrm>
            <a:off x="6327648" y="1695954"/>
            <a:ext cx="5029200" cy="4608978"/>
          </a:xfrm>
        </p:spPr>
        <p:txBody>
          <a:bodyPr vert="horz" lIns="0" tIns="45720" rIns="91440" bIns="45720" rtlCol="0" anchor="t">
            <a:normAutofit/>
          </a:bodyPr>
          <a:lstStyle/>
          <a:p>
            <a:pPr marL="285750" indent="-285750">
              <a:buFont typeface="Arial"/>
              <a:buChar char="•"/>
            </a:pPr>
            <a:r>
              <a:rPr lang="en-US">
                <a:ea typeface="+mn-lt"/>
                <a:cs typeface="+mn-lt"/>
              </a:rPr>
              <a:t>💰 </a:t>
            </a:r>
            <a:r>
              <a:rPr lang="en-US" b="1">
                <a:ea typeface="+mn-lt"/>
                <a:cs typeface="+mn-lt"/>
              </a:rPr>
              <a:t>Plus précieuse que </a:t>
            </a:r>
            <a:r>
              <a:rPr lang="en-US" b="1" err="1">
                <a:ea typeface="+mn-lt"/>
                <a:cs typeface="+mn-lt"/>
              </a:rPr>
              <a:t>l’or</a:t>
            </a:r>
            <a:r>
              <a:rPr lang="en-US">
                <a:ea typeface="+mn-lt"/>
                <a:cs typeface="+mn-lt"/>
              </a:rPr>
              <a:t> : La donnée </a:t>
            </a:r>
            <a:r>
              <a:rPr lang="en-US" err="1">
                <a:ea typeface="+mn-lt"/>
                <a:cs typeface="+mn-lt"/>
              </a:rPr>
              <a:t>est</a:t>
            </a:r>
            <a:r>
              <a:rPr lang="en-US">
                <a:ea typeface="+mn-lt"/>
                <a:cs typeface="+mn-lt"/>
              </a:rPr>
              <a:t> </a:t>
            </a:r>
            <a:r>
              <a:rPr lang="en-US" err="1">
                <a:ea typeface="+mn-lt"/>
                <a:cs typeface="+mn-lt"/>
              </a:rPr>
              <a:t>aujourd’hui</a:t>
            </a:r>
            <a:r>
              <a:rPr lang="en-US">
                <a:ea typeface="+mn-lt"/>
                <a:cs typeface="+mn-lt"/>
              </a:rPr>
              <a:t> </a:t>
            </a:r>
            <a:r>
              <a:rPr lang="en-US" err="1">
                <a:ea typeface="+mn-lt"/>
                <a:cs typeface="+mn-lt"/>
              </a:rPr>
              <a:t>l’actif</a:t>
            </a:r>
            <a:r>
              <a:rPr lang="en-US">
                <a:ea typeface="+mn-lt"/>
                <a:cs typeface="+mn-lt"/>
              </a:rPr>
              <a:t> le plus </a:t>
            </a:r>
            <a:r>
              <a:rPr lang="en-US" err="1">
                <a:ea typeface="+mn-lt"/>
                <a:cs typeface="+mn-lt"/>
              </a:rPr>
              <a:t>convoité</a:t>
            </a:r>
            <a:r>
              <a:rPr lang="en-US">
                <a:ea typeface="+mn-lt"/>
                <a:cs typeface="+mn-lt"/>
              </a:rPr>
              <a:t>.</a:t>
            </a:r>
            <a:endParaRPr lang="en-US"/>
          </a:p>
          <a:p>
            <a:pPr marL="285750" indent="-285750">
              <a:buFont typeface="Arial"/>
              <a:buChar char="•"/>
            </a:pPr>
            <a:endParaRPr lang="en-US">
              <a:ea typeface="+mn-lt"/>
              <a:cs typeface="+mn-lt"/>
            </a:endParaRPr>
          </a:p>
          <a:p>
            <a:pPr marL="285750" indent="-285750">
              <a:buFont typeface="Arial"/>
              <a:buChar char="•"/>
            </a:pPr>
            <a:r>
              <a:rPr lang="en-US">
                <a:ea typeface="+mn-lt"/>
                <a:cs typeface="+mn-lt"/>
              </a:rPr>
              <a:t>🏢 </a:t>
            </a:r>
            <a:r>
              <a:rPr lang="en-US" b="1">
                <a:ea typeface="+mn-lt"/>
                <a:cs typeface="+mn-lt"/>
              </a:rPr>
              <a:t>Empires </a:t>
            </a:r>
            <a:r>
              <a:rPr lang="en-US" b="1" err="1">
                <a:ea typeface="+mn-lt"/>
                <a:cs typeface="+mn-lt"/>
              </a:rPr>
              <a:t>bâtis</a:t>
            </a:r>
            <a:r>
              <a:rPr lang="en-US" b="1">
                <a:ea typeface="+mn-lt"/>
                <a:cs typeface="+mn-lt"/>
              </a:rPr>
              <a:t> sur </a:t>
            </a:r>
            <a:r>
              <a:rPr lang="en-US" b="1" err="1">
                <a:ea typeface="+mn-lt"/>
                <a:cs typeface="+mn-lt"/>
              </a:rPr>
              <a:t>l’exploitation</a:t>
            </a:r>
            <a:r>
              <a:rPr lang="en-US">
                <a:ea typeface="+mn-lt"/>
                <a:cs typeface="+mn-lt"/>
              </a:rPr>
              <a:t> : Google et Meta valent des billions de dollars grâce à la </a:t>
            </a:r>
            <a:r>
              <a:rPr lang="en-US" err="1">
                <a:ea typeface="+mn-lt"/>
                <a:cs typeface="+mn-lt"/>
              </a:rPr>
              <a:t>collecte</a:t>
            </a:r>
            <a:r>
              <a:rPr lang="en-US">
                <a:ea typeface="+mn-lt"/>
                <a:cs typeface="+mn-lt"/>
              </a:rPr>
              <a:t> de données </a:t>
            </a:r>
            <a:r>
              <a:rPr lang="en-US" err="1">
                <a:ea typeface="+mn-lt"/>
                <a:cs typeface="+mn-lt"/>
              </a:rPr>
              <a:t>utilisateurs</a:t>
            </a:r>
            <a:r>
              <a:rPr lang="en-US">
                <a:ea typeface="+mn-lt"/>
                <a:cs typeface="+mn-lt"/>
              </a:rPr>
              <a:t>.</a:t>
            </a:r>
            <a:endParaRPr lang="en-US"/>
          </a:p>
          <a:p>
            <a:pPr marL="285750" indent="-285750">
              <a:buFont typeface="Arial"/>
              <a:buChar char="•"/>
            </a:pPr>
            <a:endParaRPr lang="en-US">
              <a:ea typeface="+mn-lt"/>
              <a:cs typeface="+mn-lt"/>
            </a:endParaRPr>
          </a:p>
          <a:p>
            <a:pPr marL="285750" indent="-285750">
              <a:buFont typeface="Arial"/>
              <a:buChar char="•"/>
            </a:pPr>
            <a:r>
              <a:rPr lang="en-US">
                <a:ea typeface="+mn-lt"/>
                <a:cs typeface="+mn-lt"/>
              </a:rPr>
              <a:t>🌐 </a:t>
            </a:r>
            <a:r>
              <a:rPr lang="en-US" b="1">
                <a:ea typeface="+mn-lt"/>
                <a:cs typeface="+mn-lt"/>
              </a:rPr>
              <a:t>Internet </a:t>
            </a:r>
            <a:r>
              <a:rPr lang="en-US" b="1" err="1">
                <a:ea typeface="+mn-lt"/>
                <a:cs typeface="+mn-lt"/>
              </a:rPr>
              <a:t>saturé</a:t>
            </a:r>
            <a:r>
              <a:rPr lang="en-US" b="1">
                <a:ea typeface="+mn-lt"/>
                <a:cs typeface="+mn-lt"/>
              </a:rPr>
              <a:t> de données</a:t>
            </a:r>
            <a:r>
              <a:rPr lang="en-US">
                <a:ea typeface="+mn-lt"/>
                <a:cs typeface="+mn-lt"/>
              </a:rPr>
              <a:t> : </a:t>
            </a:r>
            <a:r>
              <a:rPr lang="en-US" err="1">
                <a:ea typeface="+mn-lt"/>
                <a:cs typeface="+mn-lt"/>
              </a:rPr>
              <a:t>Depuis</a:t>
            </a:r>
            <a:r>
              <a:rPr lang="en-US">
                <a:ea typeface="+mn-lt"/>
                <a:cs typeface="+mn-lt"/>
              </a:rPr>
              <a:t> 30 </a:t>
            </a:r>
            <a:r>
              <a:rPr lang="en-US" err="1">
                <a:ea typeface="+mn-lt"/>
                <a:cs typeface="+mn-lt"/>
              </a:rPr>
              <a:t>ans</a:t>
            </a:r>
            <a:r>
              <a:rPr lang="en-US">
                <a:ea typeface="+mn-lt"/>
                <a:cs typeface="+mn-lt"/>
              </a:rPr>
              <a:t>, </a:t>
            </a:r>
            <a:r>
              <a:rPr lang="en-US" err="1">
                <a:ea typeface="+mn-lt"/>
                <a:cs typeface="+mn-lt"/>
              </a:rPr>
              <a:t>l’humanité</a:t>
            </a:r>
            <a:r>
              <a:rPr lang="en-US">
                <a:ea typeface="+mn-lt"/>
                <a:cs typeface="+mn-lt"/>
              </a:rPr>
              <a:t> </a:t>
            </a:r>
            <a:r>
              <a:rPr lang="en-US" err="1">
                <a:ea typeface="+mn-lt"/>
                <a:cs typeface="+mn-lt"/>
              </a:rPr>
              <a:t>remplit</a:t>
            </a:r>
            <a:r>
              <a:rPr lang="en-US">
                <a:ea typeface="+mn-lt"/>
                <a:cs typeface="+mn-lt"/>
              </a:rPr>
              <a:t> le web </a:t>
            </a:r>
            <a:r>
              <a:rPr lang="en-US" err="1">
                <a:ea typeface="+mn-lt"/>
                <a:cs typeface="+mn-lt"/>
              </a:rPr>
              <a:t>d’exaoctets</a:t>
            </a:r>
            <a:r>
              <a:rPr lang="en-US">
                <a:ea typeface="+mn-lt"/>
                <a:cs typeface="+mn-lt"/>
              </a:rPr>
              <a:t> </a:t>
            </a:r>
            <a:r>
              <a:rPr lang="en-US" err="1">
                <a:ea typeface="+mn-lt"/>
                <a:cs typeface="+mn-lt"/>
              </a:rPr>
              <a:t>d’informations</a:t>
            </a:r>
            <a:r>
              <a:rPr lang="en-US">
                <a:ea typeface="+mn-lt"/>
                <a:cs typeface="+mn-lt"/>
              </a:rPr>
              <a:t> </a:t>
            </a:r>
            <a:r>
              <a:rPr lang="en-US" err="1">
                <a:ea typeface="+mn-lt"/>
                <a:cs typeface="+mn-lt"/>
              </a:rPr>
              <a:t>personnelles</a:t>
            </a:r>
            <a:r>
              <a:rPr lang="en-US">
                <a:ea typeface="+mn-lt"/>
                <a:cs typeface="+mn-lt"/>
              </a:rPr>
              <a:t> — </a:t>
            </a:r>
            <a:r>
              <a:rPr lang="en-US" err="1">
                <a:ea typeface="+mn-lt"/>
                <a:cs typeface="+mn-lt"/>
              </a:rPr>
              <a:t>accessibles</a:t>
            </a:r>
            <a:r>
              <a:rPr lang="en-US">
                <a:ea typeface="+mn-lt"/>
                <a:cs typeface="+mn-lt"/>
              </a:rPr>
              <a:t> </a:t>
            </a:r>
            <a:r>
              <a:rPr lang="en-US" err="1">
                <a:ea typeface="+mn-lt"/>
                <a:cs typeface="+mn-lt"/>
              </a:rPr>
              <a:t>librement</a:t>
            </a:r>
            <a:r>
              <a:rPr lang="en-US">
                <a:ea typeface="+mn-lt"/>
                <a:cs typeface="+mn-lt"/>
              </a:rPr>
              <a:t> via un simple </a:t>
            </a:r>
            <a:r>
              <a:rPr lang="en-US" err="1">
                <a:ea typeface="+mn-lt"/>
                <a:cs typeface="+mn-lt"/>
              </a:rPr>
              <a:t>navigateur</a:t>
            </a:r>
            <a:r>
              <a:rPr lang="en-US">
                <a:ea typeface="+mn-lt"/>
                <a:cs typeface="+mn-lt"/>
              </a:rPr>
              <a:t>.</a:t>
            </a:r>
            <a:endParaRPr lang="en-US"/>
          </a:p>
          <a:p>
            <a:endParaRPr lang="en-US"/>
          </a:p>
        </p:txBody>
      </p:sp>
      <p:pic>
        <p:nvPicPr>
          <p:cNvPr id="9" name="Picture 8" descr="Meta icon SVG Vector &amp; PNG Free Download | UXWing">
            <a:extLst>
              <a:ext uri="{FF2B5EF4-FFF2-40B4-BE49-F238E27FC236}">
                <a16:creationId xmlns:a16="http://schemas.microsoft.com/office/drawing/2014/main" id="{AF857FAE-107C-8823-2935-29627ABD65B7}"/>
              </a:ext>
            </a:extLst>
          </p:cNvPr>
          <p:cNvPicPr>
            <a:picLocks noChangeAspect="1"/>
          </p:cNvPicPr>
          <p:nvPr/>
        </p:nvPicPr>
        <p:blipFill>
          <a:blip r:embed="rId4"/>
          <a:stretch>
            <a:fillRect/>
          </a:stretch>
        </p:blipFill>
        <p:spPr>
          <a:xfrm>
            <a:off x="2839079" y="545890"/>
            <a:ext cx="2315653" cy="2833237"/>
          </a:xfrm>
          <a:prstGeom prst="rect">
            <a:avLst/>
          </a:prstGeom>
        </p:spPr>
      </p:pic>
      <p:pic>
        <p:nvPicPr>
          <p:cNvPr id="10" name="Picture 9" descr="How Much Data Is Too Much for Organizations to Derive Value?">
            <a:extLst>
              <a:ext uri="{FF2B5EF4-FFF2-40B4-BE49-F238E27FC236}">
                <a16:creationId xmlns:a16="http://schemas.microsoft.com/office/drawing/2014/main" id="{67C0A28D-9464-AE78-09F6-F8F60A03BD85}"/>
              </a:ext>
            </a:extLst>
          </p:cNvPr>
          <p:cNvPicPr>
            <a:picLocks noChangeAspect="1"/>
          </p:cNvPicPr>
          <p:nvPr/>
        </p:nvPicPr>
        <p:blipFill>
          <a:blip r:embed="rId5"/>
          <a:stretch>
            <a:fillRect/>
          </a:stretch>
        </p:blipFill>
        <p:spPr>
          <a:xfrm>
            <a:off x="554966" y="3711309"/>
            <a:ext cx="2685690" cy="2598401"/>
          </a:xfrm>
          <a:prstGeom prst="rect">
            <a:avLst/>
          </a:prstGeom>
        </p:spPr>
      </p:pic>
      <p:pic>
        <p:nvPicPr>
          <p:cNvPr id="11" name="Picture 10" descr="Gold Bars Photos - Download Free High-Quality Pictures | Freepik">
            <a:extLst>
              <a:ext uri="{FF2B5EF4-FFF2-40B4-BE49-F238E27FC236}">
                <a16:creationId xmlns:a16="http://schemas.microsoft.com/office/drawing/2014/main" id="{F12B6115-B4C6-4298-26D6-6E5AE1FA0610}"/>
              </a:ext>
            </a:extLst>
          </p:cNvPr>
          <p:cNvPicPr>
            <a:picLocks noChangeAspect="1"/>
          </p:cNvPicPr>
          <p:nvPr/>
        </p:nvPicPr>
        <p:blipFill>
          <a:blip r:embed="rId6"/>
          <a:stretch>
            <a:fillRect/>
          </a:stretch>
        </p:blipFill>
        <p:spPr>
          <a:xfrm>
            <a:off x="3230250" y="3470693"/>
            <a:ext cx="1950254" cy="2835215"/>
          </a:xfrm>
          <a:prstGeom prst="rect">
            <a:avLst/>
          </a:prstGeom>
        </p:spPr>
      </p:pic>
    </p:spTree>
    <p:extLst>
      <p:ext uri="{BB962C8B-B14F-4D97-AF65-F5344CB8AC3E}">
        <p14:creationId xmlns:p14="http://schemas.microsoft.com/office/powerpoint/2010/main" val="1464491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9DCF5-487A-2A2C-85FB-61355DF143C2}"/>
              </a:ext>
            </a:extLst>
          </p:cNvPr>
          <p:cNvSpPr>
            <a:spLocks noGrp="1"/>
          </p:cNvSpPr>
          <p:nvPr>
            <p:ph type="title"/>
          </p:nvPr>
        </p:nvSpPr>
        <p:spPr>
          <a:xfrm>
            <a:off x="1097280" y="822960"/>
            <a:ext cx="5000446" cy="4107323"/>
          </a:xfrm>
        </p:spPr>
        <p:txBody>
          <a:bodyPr vert="horz" lIns="91440" tIns="45720" rIns="91440" bIns="45720" rtlCol="0" anchor="b">
            <a:noAutofit/>
          </a:bodyPr>
          <a:lstStyle/>
          <a:p>
            <a:pPr marL="285750" indent="-285750">
              <a:buFont typeface="Arial"/>
              <a:buChar char="•"/>
            </a:pPr>
            <a:r>
              <a:rPr lang="en-US" sz="2000" b="0">
                <a:ea typeface="+mj-lt"/>
                <a:cs typeface="+mj-lt"/>
              </a:rPr>
              <a:t>🧱 </a:t>
            </a:r>
            <a:r>
              <a:rPr lang="en-US" sz="2000">
                <a:ea typeface="+mj-lt"/>
                <a:cs typeface="+mj-lt"/>
              </a:rPr>
              <a:t>Piégées dans le HTML</a:t>
            </a:r>
            <a:r>
              <a:rPr lang="en-US" sz="2000" b="0">
                <a:ea typeface="+mj-lt"/>
                <a:cs typeface="+mj-lt"/>
              </a:rPr>
              <a:t> : Les données sont enfouies dans un amas de balises, inexploitables en l’état.</a:t>
            </a:r>
            <a:br>
              <a:rPr lang="en-US" sz="2000" b="0">
                <a:ea typeface="+mj-lt"/>
                <a:cs typeface="+mj-lt"/>
              </a:rPr>
            </a:br>
            <a:br>
              <a:rPr lang="en-US" sz="2000" b="0">
                <a:ea typeface="+mj-lt"/>
                <a:cs typeface="+mj-lt"/>
              </a:rPr>
            </a:br>
            <a:endParaRPr lang="en-US" sz="2000"/>
          </a:p>
          <a:p>
            <a:pPr marL="285750" indent="-285750">
              <a:buFont typeface="Arial"/>
              <a:buChar char="•"/>
            </a:pPr>
            <a:r>
              <a:rPr lang="en-US" sz="2000" b="0">
                <a:ea typeface="+mj-lt"/>
                <a:cs typeface="+mj-lt"/>
              </a:rPr>
              <a:t>🔄 </a:t>
            </a:r>
            <a:r>
              <a:rPr lang="en-US" sz="2000">
                <a:ea typeface="+mj-lt"/>
                <a:cs typeface="+mj-lt"/>
              </a:rPr>
              <a:t>Transformation nécessaire</a:t>
            </a:r>
            <a:r>
              <a:rPr lang="en-US" sz="2000" b="0">
                <a:ea typeface="+mj-lt"/>
                <a:cs typeface="+mj-lt"/>
              </a:rPr>
              <a:t> : Elles prennent de la valeur une fois converties en formats standardisés comme JSON </a:t>
            </a:r>
            <a:r>
              <a:rPr lang="en-US" sz="2000" b="0" err="1">
                <a:ea typeface="+mj-lt"/>
                <a:cs typeface="+mj-lt"/>
              </a:rPr>
              <a:t>ou</a:t>
            </a:r>
            <a:r>
              <a:rPr lang="en-US" sz="2000" b="0">
                <a:ea typeface="+mj-lt"/>
                <a:cs typeface="+mj-lt"/>
              </a:rPr>
              <a:t> CSV.</a:t>
            </a:r>
            <a:br>
              <a:rPr lang="en-US" sz="2000" b="0">
                <a:ea typeface="+mj-lt"/>
                <a:cs typeface="+mj-lt"/>
              </a:rPr>
            </a:br>
            <a:br>
              <a:rPr lang="en-US" sz="2000" b="0">
                <a:ea typeface="+mj-lt"/>
                <a:cs typeface="+mj-lt"/>
              </a:rPr>
            </a:br>
            <a:endParaRPr lang="en-US" sz="2000" b="0"/>
          </a:p>
          <a:p>
            <a:pPr marL="285750" indent="-285750">
              <a:buFont typeface="Arial"/>
              <a:buChar char="•"/>
            </a:pPr>
            <a:r>
              <a:rPr lang="en-US" sz="2000" b="0">
                <a:ea typeface="+mj-lt"/>
                <a:cs typeface="+mj-lt"/>
              </a:rPr>
              <a:t>🧠 </a:t>
            </a:r>
            <a:r>
              <a:rPr lang="en-US" sz="2000">
                <a:ea typeface="+mj-lt"/>
                <a:cs typeface="+mj-lt"/>
              </a:rPr>
              <a:t>Exploitation avancée</a:t>
            </a:r>
            <a:r>
              <a:rPr lang="en-US" sz="2000" b="0">
                <a:ea typeface="+mj-lt"/>
                <a:cs typeface="+mj-lt"/>
              </a:rPr>
              <a:t> : Ces formats nourrissent des outils de machine learning comme XGBoost ou sont revendues à prix d’or à des courtiers en données.</a:t>
            </a:r>
            <a:endParaRPr lang="en-US" sz="2000"/>
          </a:p>
          <a:p>
            <a:endParaRPr lang="en-US" sz="2000"/>
          </a:p>
        </p:txBody>
      </p:sp>
      <p:sp>
        <p:nvSpPr>
          <p:cNvPr id="3" name="Subtitle 2">
            <a:extLst>
              <a:ext uri="{FF2B5EF4-FFF2-40B4-BE49-F238E27FC236}">
                <a16:creationId xmlns:a16="http://schemas.microsoft.com/office/drawing/2014/main" id="{94EEB05C-A29A-6CB1-E75B-CEBB03ED2DCC}"/>
              </a:ext>
            </a:extLst>
          </p:cNvPr>
          <p:cNvSpPr>
            <a:spLocks noGrp="1"/>
          </p:cNvSpPr>
          <p:nvPr>
            <p:ph type="subTitle" idx="1"/>
          </p:nvPr>
        </p:nvSpPr>
        <p:spPr/>
        <p:txBody>
          <a:bodyPr vert="horz" lIns="0" tIns="45720" rIns="91440" bIns="45720" rtlCol="0" anchor="t">
            <a:normAutofit fontScale="92500"/>
          </a:bodyPr>
          <a:lstStyle/>
          <a:p>
            <a:r>
              <a:rPr lang="en-US" dirty="0">
                <a:ea typeface="+mn-lt"/>
                <a:cs typeface="+mn-lt"/>
              </a:rPr>
              <a:t>Des données brutes, </a:t>
            </a:r>
            <a:r>
              <a:rPr lang="en-US" dirty="0" err="1">
                <a:ea typeface="+mn-lt"/>
                <a:cs typeface="+mn-lt"/>
              </a:rPr>
              <a:t>inutilisables</a:t>
            </a:r>
            <a:r>
              <a:rPr lang="en-US" dirty="0">
                <a:ea typeface="+mn-lt"/>
                <a:cs typeface="+mn-lt"/>
              </a:rPr>
              <a:t> sans extraction</a:t>
            </a:r>
            <a:endParaRPr lang="en-US" dirty="0"/>
          </a:p>
        </p:txBody>
      </p:sp>
      <p:pic>
        <p:nvPicPr>
          <p:cNvPr id="4" name="Picture 3" descr="A screen shot of a computer&#10;&#10;AI-generated content may be incorrect.">
            <a:extLst>
              <a:ext uri="{FF2B5EF4-FFF2-40B4-BE49-F238E27FC236}">
                <a16:creationId xmlns:a16="http://schemas.microsoft.com/office/drawing/2014/main" id="{820D3FB3-7C04-FD74-AD77-BB7E8A779144}"/>
              </a:ext>
            </a:extLst>
          </p:cNvPr>
          <p:cNvPicPr>
            <a:picLocks noChangeAspect="1"/>
          </p:cNvPicPr>
          <p:nvPr/>
        </p:nvPicPr>
        <p:blipFill>
          <a:blip r:embed="rId2"/>
          <a:stretch>
            <a:fillRect/>
          </a:stretch>
        </p:blipFill>
        <p:spPr>
          <a:xfrm>
            <a:off x="6888462" y="1162141"/>
            <a:ext cx="4453566" cy="3771720"/>
          </a:xfrm>
          <a:prstGeom prst="rect">
            <a:avLst/>
          </a:prstGeom>
        </p:spPr>
      </p:pic>
    </p:spTree>
    <p:extLst>
      <p:ext uri="{BB962C8B-B14F-4D97-AF65-F5344CB8AC3E}">
        <p14:creationId xmlns:p14="http://schemas.microsoft.com/office/powerpoint/2010/main" val="3486717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F6B37-0AA9-B05B-8E8F-90ABA83118F2}"/>
              </a:ext>
            </a:extLst>
          </p:cNvPr>
          <p:cNvSpPr>
            <a:spLocks noGrp="1"/>
          </p:cNvSpPr>
          <p:nvPr>
            <p:ph type="ctrTitle"/>
          </p:nvPr>
        </p:nvSpPr>
        <p:spPr>
          <a:xfrm>
            <a:off x="744575" y="568194"/>
            <a:ext cx="5522976" cy="5048177"/>
          </a:xfrm>
        </p:spPr>
        <p:txBody>
          <a:bodyPr vert="horz" lIns="0" tIns="45720" rIns="91440" bIns="0" rtlCol="0" anchor="b">
            <a:noAutofit/>
          </a:bodyPr>
          <a:lstStyle/>
          <a:p>
            <a:r>
              <a:rPr lang="en-US" sz="3200" b="0" dirty="0">
                <a:ea typeface="+mj-lt"/>
                <a:cs typeface="+mj-lt"/>
              </a:rPr>
              <a:t>Et </a:t>
            </a:r>
            <a:r>
              <a:rPr lang="en-US" sz="3200" b="0" dirty="0" err="1">
                <a:ea typeface="+mj-lt"/>
                <a:cs typeface="+mj-lt"/>
              </a:rPr>
              <a:t>c'est</a:t>
            </a:r>
            <a:r>
              <a:rPr lang="en-US" sz="3200" b="0" dirty="0">
                <a:ea typeface="+mj-lt"/>
                <a:cs typeface="+mj-lt"/>
              </a:rPr>
              <a:t> </a:t>
            </a:r>
            <a:r>
              <a:rPr lang="en-US" sz="3200" b="0" dirty="0" err="1">
                <a:ea typeface="+mj-lt"/>
                <a:cs typeface="+mj-lt"/>
              </a:rPr>
              <a:t>là</a:t>
            </a:r>
            <a:r>
              <a:rPr lang="en-US" sz="3200" b="0" dirty="0">
                <a:ea typeface="+mj-lt"/>
                <a:cs typeface="+mj-lt"/>
              </a:rPr>
              <a:t> que le web scraping entre </a:t>
            </a:r>
            <a:r>
              <a:rPr lang="en-US" sz="3200" b="0" dirty="0" err="1">
                <a:ea typeface="+mj-lt"/>
                <a:cs typeface="+mj-lt"/>
              </a:rPr>
              <a:t>en</a:t>
            </a:r>
            <a:r>
              <a:rPr lang="en-US" sz="3200" b="0" dirty="0">
                <a:ea typeface="+mj-lt"/>
                <a:cs typeface="+mj-lt"/>
              </a:rPr>
              <a:t> jeu, qui </a:t>
            </a:r>
            <a:r>
              <a:rPr lang="en-US" sz="3200" b="0" dirty="0" err="1">
                <a:ea typeface="+mj-lt"/>
                <a:cs typeface="+mj-lt"/>
              </a:rPr>
              <a:t>permet</a:t>
            </a:r>
            <a:r>
              <a:rPr lang="en-US" sz="3200" b="0" dirty="0">
                <a:ea typeface="+mj-lt"/>
                <a:cs typeface="+mj-lt"/>
              </a:rPr>
              <a:t> de </a:t>
            </a:r>
            <a:r>
              <a:rPr lang="en-US" sz="3200" b="0" dirty="0" err="1">
                <a:ea typeface="+mj-lt"/>
                <a:cs typeface="+mj-lt"/>
              </a:rPr>
              <a:t>rendre</a:t>
            </a:r>
            <a:r>
              <a:rPr lang="en-US" sz="3200" b="0" dirty="0">
                <a:ea typeface="+mj-lt"/>
                <a:cs typeface="+mj-lt"/>
              </a:rPr>
              <a:t> le </a:t>
            </a:r>
            <a:r>
              <a:rPr lang="en-US" sz="3200" b="0" dirty="0" err="1">
                <a:ea typeface="+mj-lt"/>
                <a:cs typeface="+mj-lt"/>
              </a:rPr>
              <a:t>contenu</a:t>
            </a:r>
            <a:r>
              <a:rPr lang="en-US" sz="3200" b="0" dirty="0">
                <a:ea typeface="+mj-lt"/>
                <a:cs typeface="+mj-lt"/>
              </a:rPr>
              <a:t> d'un site web, de </a:t>
            </a:r>
            <a:r>
              <a:rPr lang="en-US" sz="3200" b="0" dirty="0" err="1">
                <a:ea typeface="+mj-lt"/>
                <a:cs typeface="+mj-lt"/>
              </a:rPr>
              <a:t>cliquer</a:t>
            </a:r>
            <a:r>
              <a:rPr lang="en-US" sz="3200" b="0" dirty="0">
                <a:ea typeface="+mj-lt"/>
                <a:cs typeface="+mj-lt"/>
              </a:rPr>
              <a:t> sur des boutons, de </a:t>
            </a:r>
            <a:r>
              <a:rPr lang="en-US" sz="3200" b="0" dirty="0" err="1">
                <a:ea typeface="+mj-lt"/>
                <a:cs typeface="+mj-lt"/>
              </a:rPr>
              <a:t>remplir</a:t>
            </a:r>
            <a:r>
              <a:rPr lang="en-US" sz="3200" b="0" dirty="0">
                <a:ea typeface="+mj-lt"/>
                <a:cs typeface="+mj-lt"/>
              </a:rPr>
              <a:t> des </a:t>
            </a:r>
            <a:r>
              <a:rPr lang="en-US" sz="3200" b="0" dirty="0" err="1">
                <a:ea typeface="+mj-lt"/>
                <a:cs typeface="+mj-lt"/>
              </a:rPr>
              <a:t>formulaires</a:t>
            </a:r>
            <a:r>
              <a:rPr lang="en-US" sz="3200" b="0" dirty="0">
                <a:ea typeface="+mj-lt"/>
                <a:cs typeface="+mj-lt"/>
              </a:rPr>
              <a:t> et, </a:t>
            </a:r>
            <a:r>
              <a:rPr lang="en-US" sz="3200" b="0" dirty="0" err="1">
                <a:ea typeface="+mj-lt"/>
                <a:cs typeface="+mj-lt"/>
              </a:rPr>
              <a:t>en</a:t>
            </a:r>
            <a:r>
              <a:rPr lang="en-US" sz="3200" b="0" dirty="0">
                <a:ea typeface="+mj-lt"/>
                <a:cs typeface="+mj-lt"/>
              </a:rPr>
              <a:t> fin de </a:t>
            </a:r>
            <a:r>
              <a:rPr lang="en-US" sz="3200" b="0" dirty="0" err="1">
                <a:ea typeface="+mj-lt"/>
                <a:cs typeface="+mj-lt"/>
              </a:rPr>
              <a:t>compte</a:t>
            </a:r>
            <a:r>
              <a:rPr lang="en-US" sz="3200" b="0" dirty="0">
                <a:ea typeface="+mj-lt"/>
                <a:cs typeface="+mj-lt"/>
              </a:rPr>
              <a:t>, </a:t>
            </a:r>
            <a:r>
              <a:rPr lang="en-US" sz="3200" b="0" dirty="0" err="1">
                <a:ea typeface="+mj-lt"/>
                <a:cs typeface="+mj-lt"/>
              </a:rPr>
              <a:t>d'extraire</a:t>
            </a:r>
            <a:r>
              <a:rPr lang="en-US" sz="3200" b="0" dirty="0">
                <a:ea typeface="+mj-lt"/>
                <a:cs typeface="+mj-lt"/>
              </a:rPr>
              <a:t> des données précieuses.</a:t>
            </a:r>
            <a:endParaRPr lang="en-US" sz="3200" dirty="0"/>
          </a:p>
          <a:p>
            <a:endParaRPr lang="en-US" dirty="0"/>
          </a:p>
        </p:txBody>
      </p:sp>
      <p:pic>
        <p:nvPicPr>
          <p:cNvPr id="5" name="Picture Placeholder 4" descr="GitHub - cheeriojs/cheerio: The fast, flexible, and elegant library for  parsing and manipulating HTML and XML.">
            <a:extLst>
              <a:ext uri="{FF2B5EF4-FFF2-40B4-BE49-F238E27FC236}">
                <a16:creationId xmlns:a16="http://schemas.microsoft.com/office/drawing/2014/main" id="{3025B462-B432-2CB8-5B77-46FB8D117064}"/>
              </a:ext>
            </a:extLst>
          </p:cNvPr>
          <p:cNvPicPr>
            <a:picLocks noGrp="1" noChangeAspect="1"/>
          </p:cNvPicPr>
          <p:nvPr>
            <p:ph type="pic" sz="quarter" idx="15"/>
          </p:nvPr>
        </p:nvPicPr>
        <p:blipFill>
          <a:blip r:embed="rId2"/>
          <a:srcRect/>
          <a:stretch/>
        </p:blipFill>
        <p:spPr>
          <a:xfrm>
            <a:off x="8747645" y="-8166"/>
            <a:ext cx="1719072" cy="1719072"/>
          </a:xfrm>
        </p:spPr>
      </p:pic>
      <p:pic>
        <p:nvPicPr>
          <p:cNvPr id="6" name="Picture 5" descr="Web Scraping with Scrapy in Hindi">
            <a:extLst>
              <a:ext uri="{FF2B5EF4-FFF2-40B4-BE49-F238E27FC236}">
                <a16:creationId xmlns:a16="http://schemas.microsoft.com/office/drawing/2014/main" id="{AE7E4D7F-8CF7-00DE-7E43-C81BF5F23A0B}"/>
              </a:ext>
            </a:extLst>
          </p:cNvPr>
          <p:cNvPicPr>
            <a:picLocks noChangeAspect="1"/>
          </p:cNvPicPr>
          <p:nvPr/>
        </p:nvPicPr>
        <p:blipFill>
          <a:blip r:embed="rId3"/>
          <a:stretch>
            <a:fillRect/>
          </a:stretch>
        </p:blipFill>
        <p:spPr>
          <a:xfrm>
            <a:off x="8733796" y="5132268"/>
            <a:ext cx="1726182" cy="1726182"/>
          </a:xfrm>
          <a:prstGeom prst="rect">
            <a:avLst/>
          </a:prstGeom>
        </p:spPr>
      </p:pic>
      <p:pic>
        <p:nvPicPr>
          <p:cNvPr id="7" name="Picture 6" descr="GitHub - puppeteer/puppeteer: JavaScript API for Chrome and Firefox">
            <a:extLst>
              <a:ext uri="{FF2B5EF4-FFF2-40B4-BE49-F238E27FC236}">
                <a16:creationId xmlns:a16="http://schemas.microsoft.com/office/drawing/2014/main" id="{742519F2-C83B-E609-AD0E-5E4E11165045}"/>
              </a:ext>
            </a:extLst>
          </p:cNvPr>
          <p:cNvPicPr>
            <a:picLocks noChangeAspect="1"/>
          </p:cNvPicPr>
          <p:nvPr/>
        </p:nvPicPr>
        <p:blipFill>
          <a:blip r:embed="rId4"/>
          <a:stretch>
            <a:fillRect/>
          </a:stretch>
        </p:blipFill>
        <p:spPr>
          <a:xfrm>
            <a:off x="10475343" y="1697964"/>
            <a:ext cx="1708033" cy="1722410"/>
          </a:xfrm>
          <a:prstGeom prst="rect">
            <a:avLst/>
          </a:prstGeom>
        </p:spPr>
      </p:pic>
      <p:pic>
        <p:nvPicPr>
          <p:cNvPr id="8" name="Picture 7" descr="Beautiful Soup Pt. 1: Web Scraping for the Citation Networks Project |  Merzbau: Castle of Exotic Mathery">
            <a:extLst>
              <a:ext uri="{FF2B5EF4-FFF2-40B4-BE49-F238E27FC236}">
                <a16:creationId xmlns:a16="http://schemas.microsoft.com/office/drawing/2014/main" id="{6A0FBE99-F178-24D1-C4C9-BD12ADF7446F}"/>
              </a:ext>
            </a:extLst>
          </p:cNvPr>
          <p:cNvPicPr>
            <a:picLocks noChangeAspect="1"/>
          </p:cNvPicPr>
          <p:nvPr/>
        </p:nvPicPr>
        <p:blipFill>
          <a:blip r:embed="rId5"/>
          <a:stretch>
            <a:fillRect/>
          </a:stretch>
        </p:blipFill>
        <p:spPr>
          <a:xfrm>
            <a:off x="7010399" y="25638"/>
            <a:ext cx="1751163" cy="1717139"/>
          </a:xfrm>
          <a:prstGeom prst="rect">
            <a:avLst/>
          </a:prstGeom>
        </p:spPr>
      </p:pic>
      <p:pic>
        <p:nvPicPr>
          <p:cNvPr id="9" name="Graphic 8" descr="Selenium Vector SVG Icon - SVG Repo">
            <a:extLst>
              <a:ext uri="{FF2B5EF4-FFF2-40B4-BE49-F238E27FC236}">
                <a16:creationId xmlns:a16="http://schemas.microsoft.com/office/drawing/2014/main" id="{6D73C160-B2F6-39C5-DE33-AB96AAFAA94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79736" y="1753291"/>
            <a:ext cx="1812488" cy="1687452"/>
          </a:xfrm>
          <a:prstGeom prst="rect">
            <a:avLst/>
          </a:prstGeom>
        </p:spPr>
      </p:pic>
      <p:pic>
        <p:nvPicPr>
          <p:cNvPr id="10" name="Picture 9" descr="Playwright – TESTEROPS">
            <a:extLst>
              <a:ext uri="{FF2B5EF4-FFF2-40B4-BE49-F238E27FC236}">
                <a16:creationId xmlns:a16="http://schemas.microsoft.com/office/drawing/2014/main" id="{520C8FC9-6144-BDC7-5574-306782D5326E}"/>
              </a:ext>
            </a:extLst>
          </p:cNvPr>
          <p:cNvPicPr>
            <a:picLocks noChangeAspect="1"/>
          </p:cNvPicPr>
          <p:nvPr/>
        </p:nvPicPr>
        <p:blipFill>
          <a:blip r:embed="rId8"/>
          <a:stretch>
            <a:fillRect/>
          </a:stretch>
        </p:blipFill>
        <p:spPr>
          <a:xfrm>
            <a:off x="8735683" y="3408872"/>
            <a:ext cx="1751163" cy="1722408"/>
          </a:xfrm>
          <a:prstGeom prst="rect">
            <a:avLst/>
          </a:prstGeom>
        </p:spPr>
      </p:pic>
    </p:spTree>
    <p:extLst>
      <p:ext uri="{BB962C8B-B14F-4D97-AF65-F5344CB8AC3E}">
        <p14:creationId xmlns:p14="http://schemas.microsoft.com/office/powerpoint/2010/main" val="2189750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1D16-1846-3187-7A97-D7969D644307}"/>
              </a:ext>
            </a:extLst>
          </p:cNvPr>
          <p:cNvSpPr>
            <a:spLocks noGrp="1"/>
          </p:cNvSpPr>
          <p:nvPr>
            <p:ph type="title"/>
          </p:nvPr>
        </p:nvSpPr>
        <p:spPr/>
        <p:txBody>
          <a:bodyPr/>
          <a:lstStyle/>
          <a:p>
            <a:r>
              <a:rPr lang="en-US" b="0">
                <a:latin typeface="Roboto"/>
                <a:ea typeface="Roboto"/>
                <a:cs typeface="Roboto"/>
              </a:rPr>
              <a:t>Obstacles techniques</a:t>
            </a:r>
            <a:endParaRPr lang="en-US" sz="4400"/>
          </a:p>
          <a:p>
            <a:endParaRPr lang="en-US"/>
          </a:p>
        </p:txBody>
      </p:sp>
      <p:sp>
        <p:nvSpPr>
          <p:cNvPr id="3" name="Content Placeholder 2">
            <a:extLst>
              <a:ext uri="{FF2B5EF4-FFF2-40B4-BE49-F238E27FC236}">
                <a16:creationId xmlns:a16="http://schemas.microsoft.com/office/drawing/2014/main" id="{0979F902-A205-849E-6E51-A0CD2B79B17B}"/>
              </a:ext>
            </a:extLst>
          </p:cNvPr>
          <p:cNvSpPr>
            <a:spLocks noGrp="1"/>
          </p:cNvSpPr>
          <p:nvPr>
            <p:ph sz="quarter" idx="11"/>
          </p:nvPr>
        </p:nvSpPr>
        <p:spPr/>
        <p:txBody>
          <a:bodyPr>
            <a:normAutofit fontScale="85000" lnSpcReduction="10000"/>
          </a:bodyPr>
          <a:lstStyle/>
          <a:p>
            <a:pPr marL="285750" indent="-285750">
              <a:buFont typeface="Arial"/>
              <a:buChar char="•"/>
            </a:pPr>
            <a:r>
              <a:rPr lang="en-US" dirty="0">
                <a:ea typeface="+mn-lt"/>
                <a:cs typeface="+mn-lt"/>
              </a:rPr>
              <a:t>Le </a:t>
            </a:r>
            <a:r>
              <a:rPr lang="en-US" dirty="0" err="1">
                <a:ea typeface="+mn-lt"/>
                <a:cs typeface="+mn-lt"/>
              </a:rPr>
              <a:t>contenu</a:t>
            </a:r>
            <a:r>
              <a:rPr lang="en-US" dirty="0">
                <a:ea typeface="+mn-lt"/>
                <a:cs typeface="+mn-lt"/>
              </a:rPr>
              <a:t> </a:t>
            </a:r>
            <a:r>
              <a:rPr lang="en-US" dirty="0" err="1">
                <a:ea typeface="+mn-lt"/>
                <a:cs typeface="+mn-lt"/>
              </a:rPr>
              <a:t>est</a:t>
            </a:r>
            <a:r>
              <a:rPr lang="en-US" dirty="0">
                <a:ea typeface="+mn-lt"/>
                <a:cs typeface="+mn-lt"/>
              </a:rPr>
              <a:t> </a:t>
            </a:r>
            <a:r>
              <a:rPr lang="en-US" b="1" dirty="0" err="1">
                <a:ea typeface="+mn-lt"/>
                <a:cs typeface="+mn-lt"/>
              </a:rPr>
              <a:t>librement</a:t>
            </a:r>
            <a:r>
              <a:rPr lang="en-US" b="1" dirty="0">
                <a:ea typeface="+mn-lt"/>
                <a:cs typeface="+mn-lt"/>
              </a:rPr>
              <a:t> accessible</a:t>
            </a:r>
            <a:r>
              <a:rPr lang="en-US" dirty="0">
                <a:ea typeface="+mn-lt"/>
                <a:cs typeface="+mn-lt"/>
              </a:rPr>
              <a:t> (ex : les </a:t>
            </a:r>
            <a:r>
              <a:rPr lang="en-US" dirty="0" err="1">
                <a:ea typeface="+mn-lt"/>
                <a:cs typeface="+mn-lt"/>
              </a:rPr>
              <a:t>listes</a:t>
            </a:r>
            <a:r>
              <a:rPr lang="en-US" dirty="0">
                <a:ea typeface="+mn-lt"/>
                <a:cs typeface="+mn-lt"/>
              </a:rPr>
              <a:t> de </a:t>
            </a:r>
            <a:r>
              <a:rPr lang="en-US" dirty="0" err="1">
                <a:ea typeface="+mn-lt"/>
                <a:cs typeface="+mn-lt"/>
              </a:rPr>
              <a:t>produits</a:t>
            </a:r>
            <a:r>
              <a:rPr lang="en-US" dirty="0">
                <a:ea typeface="+mn-lt"/>
                <a:cs typeface="+mn-lt"/>
              </a:rPr>
              <a:t> Amazon)</a:t>
            </a:r>
            <a:endParaRPr lang="en-US" dirty="0"/>
          </a:p>
          <a:p>
            <a:pPr marL="285750" indent="-285750">
              <a:buFont typeface="Arial"/>
              <a:buChar char="•"/>
            </a:pPr>
            <a:r>
              <a:rPr lang="en-US" dirty="0">
                <a:ea typeface="+mn-lt"/>
                <a:cs typeface="+mn-lt"/>
              </a:rPr>
              <a:t>De </a:t>
            </a:r>
            <a:r>
              <a:rPr lang="en-US" dirty="0" err="1">
                <a:ea typeface="+mn-lt"/>
                <a:cs typeface="+mn-lt"/>
              </a:rPr>
              <a:t>nombreux</a:t>
            </a:r>
            <a:r>
              <a:rPr lang="en-US" dirty="0">
                <a:ea typeface="+mn-lt"/>
                <a:cs typeface="+mn-lt"/>
              </a:rPr>
              <a:t> propriétaires de sites web </a:t>
            </a:r>
            <a:r>
              <a:rPr lang="en-US" b="1" dirty="0" err="1">
                <a:ea typeface="+mn-lt"/>
                <a:cs typeface="+mn-lt"/>
              </a:rPr>
              <a:t>n'aiment</a:t>
            </a:r>
            <a:r>
              <a:rPr lang="en-US" b="1" dirty="0">
                <a:ea typeface="+mn-lt"/>
                <a:cs typeface="+mn-lt"/>
              </a:rPr>
              <a:t> pas </a:t>
            </a:r>
            <a:r>
              <a:rPr lang="en-US" b="1" dirty="0" err="1">
                <a:ea typeface="+mn-lt"/>
                <a:cs typeface="+mn-lt"/>
              </a:rPr>
              <a:t>être</a:t>
            </a:r>
            <a:r>
              <a:rPr lang="en-US" b="1" dirty="0">
                <a:ea typeface="+mn-lt"/>
                <a:cs typeface="+mn-lt"/>
              </a:rPr>
              <a:t> </a:t>
            </a:r>
            <a:r>
              <a:rPr lang="en-US" b="1" dirty="0" err="1">
                <a:ea typeface="+mn-lt"/>
                <a:cs typeface="+mn-lt"/>
              </a:rPr>
              <a:t>scrappés</a:t>
            </a:r>
            <a:r>
              <a:rPr lang="en-US" dirty="0">
                <a:ea typeface="+mn-lt"/>
                <a:cs typeface="+mn-lt"/>
              </a:rPr>
              <a:t> et </a:t>
            </a:r>
            <a:r>
              <a:rPr lang="en-US" dirty="0" err="1">
                <a:ea typeface="+mn-lt"/>
                <a:cs typeface="+mn-lt"/>
              </a:rPr>
              <a:t>l'interdisent</a:t>
            </a:r>
            <a:r>
              <a:rPr lang="en-US" dirty="0">
                <a:ea typeface="+mn-lt"/>
                <a:cs typeface="+mn-lt"/>
              </a:rPr>
              <a:t> dans </a:t>
            </a:r>
            <a:r>
              <a:rPr lang="en-US" dirty="0" err="1">
                <a:ea typeface="+mn-lt"/>
                <a:cs typeface="+mn-lt"/>
              </a:rPr>
              <a:t>leurs</a:t>
            </a:r>
            <a:r>
              <a:rPr lang="en-US" dirty="0">
                <a:ea typeface="+mn-lt"/>
                <a:cs typeface="+mn-lt"/>
              </a:rPr>
              <a:t> </a:t>
            </a:r>
            <a:r>
              <a:rPr lang="en-US" b="1" dirty="0">
                <a:ea typeface="+mn-lt"/>
                <a:cs typeface="+mn-lt"/>
              </a:rPr>
              <a:t>conditions </a:t>
            </a:r>
            <a:r>
              <a:rPr lang="en-US" b="1" dirty="0" err="1">
                <a:ea typeface="+mn-lt"/>
                <a:cs typeface="+mn-lt"/>
              </a:rPr>
              <a:t>d'utilisation</a:t>
            </a:r>
            <a:r>
              <a:rPr lang="en-US" dirty="0">
                <a:ea typeface="+mn-lt"/>
                <a:cs typeface="+mn-lt"/>
              </a:rPr>
              <a:t> et </a:t>
            </a:r>
            <a:r>
              <a:rPr lang="en-US" dirty="0" err="1">
                <a:ea typeface="+mn-lt"/>
                <a:cs typeface="+mn-lt"/>
              </a:rPr>
              <a:t>leur</a:t>
            </a:r>
            <a:r>
              <a:rPr lang="en-US" dirty="0">
                <a:ea typeface="+mn-lt"/>
                <a:cs typeface="+mn-lt"/>
              </a:rPr>
              <a:t> </a:t>
            </a:r>
            <a:r>
              <a:rPr lang="en-US" b="1" dirty="0" err="1">
                <a:ea typeface="+mn-lt"/>
                <a:cs typeface="+mn-lt"/>
              </a:rPr>
              <a:t>fichier</a:t>
            </a:r>
            <a:r>
              <a:rPr lang="en-US" b="1" dirty="0">
                <a:ea typeface="+mn-lt"/>
                <a:cs typeface="+mn-lt"/>
              </a:rPr>
              <a:t> robots.txt</a:t>
            </a:r>
            <a:endParaRPr lang="en-US" dirty="0"/>
          </a:p>
          <a:p>
            <a:pPr marL="285750" indent="-285750">
              <a:buFont typeface="Arial"/>
              <a:buChar char="•"/>
            </a:pPr>
            <a:r>
              <a:rPr lang="en-US" b="1" dirty="0">
                <a:ea typeface="+mn-lt"/>
                <a:cs typeface="+mn-lt"/>
              </a:rPr>
              <a:t>Robots.txt</a:t>
            </a:r>
            <a:r>
              <a:rPr lang="en-US" dirty="0">
                <a:ea typeface="+mn-lt"/>
                <a:cs typeface="+mn-lt"/>
              </a:rPr>
              <a:t> </a:t>
            </a:r>
            <a:r>
              <a:rPr lang="en-US" dirty="0" err="1">
                <a:ea typeface="+mn-lt"/>
                <a:cs typeface="+mn-lt"/>
              </a:rPr>
              <a:t>est</a:t>
            </a:r>
            <a:r>
              <a:rPr lang="en-US" dirty="0">
                <a:ea typeface="+mn-lt"/>
                <a:cs typeface="+mn-lt"/>
              </a:rPr>
              <a:t> </a:t>
            </a:r>
            <a:r>
              <a:rPr lang="en-US" dirty="0" err="1">
                <a:ea typeface="+mn-lt"/>
                <a:cs typeface="+mn-lt"/>
              </a:rPr>
              <a:t>comme</a:t>
            </a:r>
            <a:r>
              <a:rPr lang="en-US" dirty="0">
                <a:ea typeface="+mn-lt"/>
                <a:cs typeface="+mn-lt"/>
              </a:rPr>
              <a:t> un </a:t>
            </a:r>
            <a:r>
              <a:rPr lang="en-US" b="1" dirty="0" err="1">
                <a:ea typeface="+mn-lt"/>
                <a:cs typeface="+mn-lt"/>
              </a:rPr>
              <a:t>panneau</a:t>
            </a:r>
            <a:r>
              <a:rPr lang="en-US" b="1" dirty="0">
                <a:ea typeface="+mn-lt"/>
                <a:cs typeface="+mn-lt"/>
              </a:rPr>
              <a:t> "Interdiction de </a:t>
            </a:r>
            <a:r>
              <a:rPr lang="en-US" b="1" dirty="0" err="1">
                <a:ea typeface="+mn-lt"/>
                <a:cs typeface="+mn-lt"/>
              </a:rPr>
              <a:t>fumer</a:t>
            </a:r>
            <a:r>
              <a:rPr lang="en-US" b="1" dirty="0">
                <a:ea typeface="+mn-lt"/>
                <a:cs typeface="+mn-lt"/>
              </a:rPr>
              <a:t>"</a:t>
            </a:r>
            <a:r>
              <a:rPr lang="en-US" dirty="0">
                <a:ea typeface="+mn-lt"/>
                <a:cs typeface="+mn-lt"/>
              </a:rPr>
              <a:t> dans un avion – il </a:t>
            </a:r>
            <a:r>
              <a:rPr lang="en-US" dirty="0" err="1">
                <a:ea typeface="+mn-lt"/>
                <a:cs typeface="+mn-lt"/>
              </a:rPr>
              <a:t>n'empêche</a:t>
            </a:r>
            <a:r>
              <a:rPr lang="en-US" dirty="0">
                <a:ea typeface="+mn-lt"/>
                <a:cs typeface="+mn-lt"/>
              </a:rPr>
              <a:t> pas </a:t>
            </a:r>
            <a:r>
              <a:rPr lang="en-US" dirty="0" err="1">
                <a:ea typeface="+mn-lt"/>
                <a:cs typeface="+mn-lt"/>
              </a:rPr>
              <a:t>réellement</a:t>
            </a:r>
            <a:r>
              <a:rPr lang="en-US" dirty="0">
                <a:ea typeface="+mn-lt"/>
                <a:cs typeface="+mn-lt"/>
              </a:rPr>
              <a:t> le scraping</a:t>
            </a:r>
            <a:endParaRPr lang="en-US" dirty="0"/>
          </a:p>
          <a:p>
            <a:pPr marL="285750" indent="-285750">
              <a:buFont typeface="Arial"/>
              <a:buChar char="•"/>
            </a:pPr>
            <a:r>
              <a:rPr lang="en-US" dirty="0">
                <a:ea typeface="+mn-lt"/>
                <a:cs typeface="+mn-lt"/>
              </a:rPr>
              <a:t>Les propriétaires de sites web </a:t>
            </a:r>
            <a:r>
              <a:rPr lang="en-US" dirty="0" err="1">
                <a:ea typeface="+mn-lt"/>
                <a:cs typeface="+mn-lt"/>
              </a:rPr>
              <a:t>peuvent</a:t>
            </a:r>
            <a:r>
              <a:rPr lang="en-US" dirty="0">
                <a:ea typeface="+mn-lt"/>
                <a:cs typeface="+mn-lt"/>
              </a:rPr>
              <a:t> </a:t>
            </a:r>
            <a:r>
              <a:rPr lang="en-US" b="1" dirty="0" err="1">
                <a:ea typeface="+mn-lt"/>
                <a:cs typeface="+mn-lt"/>
              </a:rPr>
              <a:t>bannir</a:t>
            </a:r>
            <a:r>
              <a:rPr lang="en-US" b="1" dirty="0">
                <a:ea typeface="+mn-lt"/>
                <a:cs typeface="+mn-lt"/>
              </a:rPr>
              <a:t> </a:t>
            </a:r>
            <a:r>
              <a:rPr lang="en-US" b="1" dirty="0" err="1">
                <a:ea typeface="+mn-lt"/>
                <a:cs typeface="+mn-lt"/>
              </a:rPr>
              <a:t>votre</a:t>
            </a:r>
            <a:r>
              <a:rPr lang="en-US" b="1" dirty="0">
                <a:ea typeface="+mn-lt"/>
                <a:cs typeface="+mn-lt"/>
              </a:rPr>
              <a:t> IP</a:t>
            </a:r>
            <a:r>
              <a:rPr lang="en-US" dirty="0">
                <a:ea typeface="+mn-lt"/>
                <a:cs typeface="+mn-lt"/>
              </a:rPr>
              <a:t> </a:t>
            </a:r>
            <a:r>
              <a:rPr lang="en-US" dirty="0" err="1">
                <a:ea typeface="+mn-lt"/>
                <a:cs typeface="+mn-lt"/>
              </a:rPr>
              <a:t>s'ils</a:t>
            </a:r>
            <a:r>
              <a:rPr lang="en-US" dirty="0">
                <a:ea typeface="+mn-lt"/>
                <a:cs typeface="+mn-lt"/>
              </a:rPr>
              <a:t> </a:t>
            </a:r>
            <a:r>
              <a:rPr lang="en-US" dirty="0" err="1">
                <a:ea typeface="+mn-lt"/>
                <a:cs typeface="+mn-lt"/>
              </a:rPr>
              <a:t>suspectent</a:t>
            </a:r>
            <a:r>
              <a:rPr lang="en-US" dirty="0">
                <a:ea typeface="+mn-lt"/>
                <a:cs typeface="+mn-lt"/>
              </a:rPr>
              <a:t> que </a:t>
            </a:r>
            <a:r>
              <a:rPr lang="en-US" dirty="0" err="1">
                <a:ea typeface="+mn-lt"/>
                <a:cs typeface="+mn-lt"/>
              </a:rPr>
              <a:t>vous</a:t>
            </a:r>
            <a:r>
              <a:rPr lang="en-US" dirty="0">
                <a:ea typeface="+mn-lt"/>
                <a:cs typeface="+mn-lt"/>
              </a:rPr>
              <a:t> </a:t>
            </a:r>
            <a:r>
              <a:rPr lang="en-US" dirty="0" err="1">
                <a:ea typeface="+mn-lt"/>
                <a:cs typeface="+mn-lt"/>
              </a:rPr>
              <a:t>êtes</a:t>
            </a:r>
            <a:r>
              <a:rPr lang="en-US" dirty="0">
                <a:ea typeface="+mn-lt"/>
                <a:cs typeface="+mn-lt"/>
              </a:rPr>
              <a:t> un scraper</a:t>
            </a:r>
            <a:endParaRPr lang="en-US" dirty="0"/>
          </a:p>
          <a:p>
            <a:pPr marL="285750" indent="-285750">
              <a:buFont typeface="Arial"/>
              <a:buChar char="•"/>
            </a:pPr>
            <a:r>
              <a:rPr lang="en-US" b="1" dirty="0">
                <a:ea typeface="+mn-lt"/>
                <a:cs typeface="+mn-lt"/>
              </a:rPr>
              <a:t>Rotation </a:t>
            </a:r>
            <a:r>
              <a:rPr lang="en-US" b="1" dirty="0" err="1">
                <a:ea typeface="+mn-lt"/>
                <a:cs typeface="+mn-lt"/>
              </a:rPr>
              <a:t>d'IP</a:t>
            </a:r>
            <a:r>
              <a:rPr lang="en-US" dirty="0">
                <a:ea typeface="+mn-lt"/>
                <a:cs typeface="+mn-lt"/>
              </a:rPr>
              <a:t> via des </a:t>
            </a:r>
            <a:r>
              <a:rPr lang="en-US" b="1" dirty="0">
                <a:ea typeface="+mn-lt"/>
                <a:cs typeface="+mn-lt"/>
              </a:rPr>
              <a:t>réseaux proxy </a:t>
            </a:r>
            <a:r>
              <a:rPr lang="en-US" b="1" dirty="0" err="1">
                <a:ea typeface="+mn-lt"/>
                <a:cs typeface="+mn-lt"/>
              </a:rPr>
              <a:t>résidentiels</a:t>
            </a:r>
            <a:r>
              <a:rPr lang="en-US" dirty="0">
                <a:ea typeface="+mn-lt"/>
                <a:cs typeface="+mn-lt"/>
              </a:rPr>
              <a:t> </a:t>
            </a:r>
            <a:r>
              <a:rPr lang="en-US" dirty="0" err="1">
                <a:ea typeface="+mn-lt"/>
                <a:cs typeface="+mn-lt"/>
              </a:rPr>
              <a:t>permet</a:t>
            </a:r>
            <a:r>
              <a:rPr lang="en-US" dirty="0">
                <a:ea typeface="+mn-lt"/>
                <a:cs typeface="+mn-lt"/>
              </a:rPr>
              <a:t> de </a:t>
            </a:r>
            <a:r>
              <a:rPr lang="en-US" dirty="0" err="1">
                <a:ea typeface="+mn-lt"/>
                <a:cs typeface="+mn-lt"/>
              </a:rPr>
              <a:t>contourner</a:t>
            </a:r>
            <a:r>
              <a:rPr lang="en-US" dirty="0">
                <a:ea typeface="+mn-lt"/>
                <a:cs typeface="+mn-lt"/>
              </a:rPr>
              <a:t> les interdictions</a:t>
            </a:r>
            <a:endParaRPr lang="en-US" dirty="0"/>
          </a:p>
          <a:p>
            <a:pPr marL="285750" indent="-285750">
              <a:buFont typeface="Arial"/>
              <a:buChar char="•"/>
            </a:pPr>
            <a:r>
              <a:rPr lang="en-US" dirty="0">
                <a:ea typeface="+mn-lt"/>
                <a:cs typeface="+mn-lt"/>
              </a:rPr>
              <a:t>Les scrappers web </a:t>
            </a:r>
            <a:r>
              <a:rPr lang="en-US" dirty="0" err="1">
                <a:ea typeface="+mn-lt"/>
                <a:cs typeface="+mn-lt"/>
              </a:rPr>
              <a:t>peuvent</a:t>
            </a:r>
            <a:r>
              <a:rPr lang="en-US" dirty="0">
                <a:ea typeface="+mn-lt"/>
                <a:cs typeface="+mn-lt"/>
              </a:rPr>
              <a:t> faire </a:t>
            </a:r>
            <a:r>
              <a:rPr lang="en-US" dirty="0" err="1">
                <a:ea typeface="+mn-lt"/>
                <a:cs typeface="+mn-lt"/>
              </a:rPr>
              <a:t>apparaître</a:t>
            </a:r>
            <a:r>
              <a:rPr lang="en-US" dirty="0">
                <a:ea typeface="+mn-lt"/>
                <a:cs typeface="+mn-lt"/>
              </a:rPr>
              <a:t> le </a:t>
            </a:r>
            <a:r>
              <a:rPr lang="en-US" dirty="0" err="1">
                <a:ea typeface="+mn-lt"/>
                <a:cs typeface="+mn-lt"/>
              </a:rPr>
              <a:t>trafic</a:t>
            </a:r>
            <a:r>
              <a:rPr lang="en-US" dirty="0">
                <a:ea typeface="+mn-lt"/>
                <a:cs typeface="+mn-lt"/>
              </a:rPr>
              <a:t> </a:t>
            </a:r>
            <a:r>
              <a:rPr lang="en-US" dirty="0" err="1">
                <a:ea typeface="+mn-lt"/>
                <a:cs typeface="+mn-lt"/>
              </a:rPr>
              <a:t>comme</a:t>
            </a:r>
            <a:r>
              <a:rPr lang="en-US" dirty="0">
                <a:ea typeface="+mn-lt"/>
                <a:cs typeface="+mn-lt"/>
              </a:rPr>
              <a:t> </a:t>
            </a:r>
            <a:r>
              <a:rPr lang="en-US" dirty="0" err="1">
                <a:ea typeface="+mn-lt"/>
                <a:cs typeface="+mn-lt"/>
              </a:rPr>
              <a:t>provenant</a:t>
            </a:r>
            <a:r>
              <a:rPr lang="en-US" dirty="0">
                <a:ea typeface="+mn-lt"/>
                <a:cs typeface="+mn-lt"/>
              </a:rPr>
              <a:t> de </a:t>
            </a:r>
            <a:r>
              <a:rPr lang="en-US" b="1" dirty="0" err="1">
                <a:ea typeface="+mn-lt"/>
                <a:cs typeface="+mn-lt"/>
              </a:rPr>
              <a:t>utilisateurs</a:t>
            </a:r>
            <a:r>
              <a:rPr lang="en-US" b="1" dirty="0">
                <a:ea typeface="+mn-lt"/>
                <a:cs typeface="+mn-lt"/>
              </a:rPr>
              <a:t> </a:t>
            </a:r>
            <a:r>
              <a:rPr lang="en-US" b="1" dirty="0" err="1">
                <a:ea typeface="+mn-lt"/>
                <a:cs typeface="+mn-lt"/>
              </a:rPr>
              <a:t>normaux</a:t>
            </a:r>
            <a:r>
              <a:rPr lang="en-US" b="1" dirty="0">
                <a:ea typeface="+mn-lt"/>
                <a:cs typeface="+mn-lt"/>
              </a:rPr>
              <a:t> du monde </a:t>
            </a:r>
            <a:r>
              <a:rPr lang="en-US" b="1" dirty="0" err="1">
                <a:ea typeface="+mn-lt"/>
                <a:cs typeface="+mn-lt"/>
              </a:rPr>
              <a:t>entier</a:t>
            </a:r>
            <a:endParaRPr lang="en-US" dirty="0" err="1"/>
          </a:p>
          <a:p>
            <a:endParaRPr lang="en-US" dirty="0"/>
          </a:p>
        </p:txBody>
      </p:sp>
    </p:spTree>
    <p:extLst>
      <p:ext uri="{BB962C8B-B14F-4D97-AF65-F5344CB8AC3E}">
        <p14:creationId xmlns:p14="http://schemas.microsoft.com/office/powerpoint/2010/main" val="456638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38BC0-09E1-7D49-8E05-DD00CFADFE67}"/>
              </a:ext>
            </a:extLst>
          </p:cNvPr>
          <p:cNvSpPr>
            <a:spLocks noGrp="1"/>
          </p:cNvSpPr>
          <p:nvPr>
            <p:ph type="title"/>
          </p:nvPr>
        </p:nvSpPr>
        <p:spPr>
          <a:xfrm>
            <a:off x="1097280" y="1449608"/>
            <a:ext cx="4645152" cy="866872"/>
          </a:xfrm>
        </p:spPr>
        <p:txBody>
          <a:bodyPr>
            <a:normAutofit fontScale="90000"/>
          </a:bodyPr>
          <a:lstStyle/>
          <a:p>
            <a:r>
              <a:rPr lang="en-US" sz="2800">
                <a:latin typeface="Roboto"/>
                <a:ea typeface="Roboto"/>
                <a:cs typeface="Roboto"/>
              </a:rPr>
              <a:t>Dilemmes </a:t>
            </a:r>
            <a:r>
              <a:rPr lang="en-US" sz="2800" err="1">
                <a:latin typeface="Roboto"/>
                <a:ea typeface="Roboto"/>
                <a:cs typeface="Roboto"/>
              </a:rPr>
              <a:t>éthiques</a:t>
            </a:r>
            <a:r>
              <a:rPr lang="en-US" sz="2800">
                <a:latin typeface="Roboto"/>
                <a:ea typeface="Roboto"/>
                <a:cs typeface="Roboto"/>
              </a:rPr>
              <a:t> du scraping</a:t>
            </a:r>
            <a:endParaRPr lang="en-US"/>
          </a:p>
          <a:p>
            <a:br>
              <a:rPr lang="en-US"/>
            </a:br>
            <a:endParaRPr lang="en-US"/>
          </a:p>
        </p:txBody>
      </p:sp>
      <p:sp>
        <p:nvSpPr>
          <p:cNvPr id="3" name="Content Placeholder 2">
            <a:extLst>
              <a:ext uri="{FF2B5EF4-FFF2-40B4-BE49-F238E27FC236}">
                <a16:creationId xmlns:a16="http://schemas.microsoft.com/office/drawing/2014/main" id="{17DC8DD0-29D3-3500-EDF5-3D6375521EF1}"/>
              </a:ext>
            </a:extLst>
          </p:cNvPr>
          <p:cNvSpPr>
            <a:spLocks noGrp="1"/>
          </p:cNvSpPr>
          <p:nvPr>
            <p:ph sz="quarter" idx="10"/>
          </p:nvPr>
        </p:nvSpPr>
        <p:spPr>
          <a:xfrm>
            <a:off x="1097797" y="2831540"/>
            <a:ext cx="4599123" cy="1202034"/>
          </a:xfrm>
        </p:spPr>
        <p:txBody>
          <a:bodyPr vert="horz" lIns="91440" tIns="45720" rIns="91440" bIns="45720" rtlCol="0" anchor="t">
            <a:noAutofit/>
          </a:bodyPr>
          <a:lstStyle/>
          <a:p>
            <a:pPr algn="ctr"/>
            <a:r>
              <a:rPr lang="en-US" sz="2000" b="1" dirty="0">
                <a:latin typeface="Roboto"/>
                <a:ea typeface="Roboto"/>
                <a:cs typeface="Roboto"/>
              </a:rPr>
              <a:t>Données </a:t>
            </a:r>
            <a:r>
              <a:rPr lang="en-US" sz="2000" b="1" err="1">
                <a:latin typeface="Roboto"/>
                <a:ea typeface="Roboto"/>
                <a:cs typeface="Roboto"/>
              </a:rPr>
              <a:t>publiques</a:t>
            </a:r>
            <a:endParaRPr lang="en-US" sz="2000"/>
          </a:p>
          <a:p>
            <a:pPr marL="0" indent="0" algn="ctr">
              <a:buNone/>
            </a:pPr>
            <a:r>
              <a:rPr lang="en-US" sz="2000" dirty="0">
                <a:latin typeface="Roboto"/>
                <a:ea typeface="Roboto"/>
                <a:cs typeface="Roboto"/>
              </a:rPr>
              <a:t>Les données </a:t>
            </a:r>
            <a:r>
              <a:rPr lang="en-US" sz="2000" err="1">
                <a:latin typeface="Roboto"/>
                <a:ea typeface="Roboto"/>
                <a:cs typeface="Roboto"/>
              </a:rPr>
              <a:t>sont</a:t>
            </a:r>
            <a:r>
              <a:rPr lang="en-US" sz="2000" dirty="0">
                <a:latin typeface="Roboto"/>
                <a:ea typeface="Roboto"/>
                <a:cs typeface="Roboto"/>
              </a:rPr>
              <a:t> </a:t>
            </a:r>
            <a:r>
              <a:rPr lang="en-US" sz="2000" err="1">
                <a:latin typeface="Roboto"/>
                <a:ea typeface="Roboto"/>
                <a:cs typeface="Roboto"/>
              </a:rPr>
              <a:t>visibles</a:t>
            </a:r>
            <a:r>
              <a:rPr lang="en-US" sz="2000" dirty="0">
                <a:latin typeface="Roboto"/>
                <a:ea typeface="Roboto"/>
                <a:cs typeface="Roboto"/>
              </a:rPr>
              <a:t> dans le </a:t>
            </a:r>
            <a:r>
              <a:rPr lang="en-US" sz="2000" err="1">
                <a:latin typeface="Roboto"/>
                <a:ea typeface="Roboto"/>
                <a:cs typeface="Roboto"/>
              </a:rPr>
              <a:t>navigateur</a:t>
            </a:r>
            <a:r>
              <a:rPr lang="en-US" sz="2000" dirty="0">
                <a:latin typeface="Roboto"/>
                <a:ea typeface="Roboto"/>
                <a:cs typeface="Roboto"/>
              </a:rPr>
              <a:t> — </a:t>
            </a:r>
            <a:r>
              <a:rPr lang="en-US" sz="2000" err="1">
                <a:latin typeface="Roboto"/>
                <a:ea typeface="Roboto"/>
                <a:cs typeface="Roboto"/>
              </a:rPr>
              <a:t>donc</a:t>
            </a:r>
            <a:r>
              <a:rPr lang="en-US" sz="2000" dirty="0">
                <a:latin typeface="Roboto"/>
                <a:ea typeface="Roboto"/>
                <a:cs typeface="Roboto"/>
              </a:rPr>
              <a:t> </a:t>
            </a:r>
            <a:r>
              <a:rPr lang="en-US" sz="2000" err="1">
                <a:latin typeface="Roboto"/>
                <a:ea typeface="Roboto"/>
                <a:cs typeface="Roboto"/>
              </a:rPr>
              <a:t>techniquement</a:t>
            </a:r>
            <a:r>
              <a:rPr lang="en-US" sz="2000" dirty="0">
                <a:latin typeface="Roboto"/>
                <a:ea typeface="Roboto"/>
                <a:cs typeface="Roboto"/>
              </a:rPr>
              <a:t> </a:t>
            </a:r>
            <a:r>
              <a:rPr lang="en-US" sz="2000" err="1">
                <a:latin typeface="Roboto"/>
                <a:ea typeface="Roboto"/>
                <a:cs typeface="Roboto"/>
              </a:rPr>
              <a:t>accessibles</a:t>
            </a:r>
            <a:r>
              <a:rPr lang="en-US" sz="2000" dirty="0">
                <a:latin typeface="Roboto"/>
                <a:ea typeface="Roboto"/>
                <a:cs typeface="Roboto"/>
              </a:rPr>
              <a:t>.</a:t>
            </a:r>
            <a:endParaRPr lang="en-US" sz="2000" dirty="0"/>
          </a:p>
          <a:p>
            <a:endParaRPr lang="en-US" sz="2000" dirty="0"/>
          </a:p>
        </p:txBody>
      </p:sp>
      <p:sp>
        <p:nvSpPr>
          <p:cNvPr id="5" name="Content Placeholder 2">
            <a:extLst>
              <a:ext uri="{FF2B5EF4-FFF2-40B4-BE49-F238E27FC236}">
                <a16:creationId xmlns:a16="http://schemas.microsoft.com/office/drawing/2014/main" id="{2EE9D95F-CFD2-C645-B57A-107664077337}"/>
              </a:ext>
            </a:extLst>
          </p:cNvPr>
          <p:cNvSpPr txBox="1">
            <a:spLocks/>
          </p:cNvSpPr>
          <p:nvPr/>
        </p:nvSpPr>
        <p:spPr>
          <a:xfrm>
            <a:off x="6093417" y="2828957"/>
            <a:ext cx="5257800" cy="120203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6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000" b="1" dirty="0">
                <a:latin typeface="Roboto"/>
                <a:ea typeface="Roboto"/>
                <a:cs typeface="Roboto"/>
              </a:rPr>
              <a:t>Exploitation </a:t>
            </a:r>
            <a:r>
              <a:rPr lang="en-US" sz="2000" b="1" dirty="0" err="1">
                <a:latin typeface="Roboto"/>
                <a:ea typeface="Roboto"/>
                <a:cs typeface="Roboto"/>
              </a:rPr>
              <a:t>commerciale</a:t>
            </a:r>
            <a:endParaRPr lang="en-US" sz="2000"/>
          </a:p>
          <a:p>
            <a:pPr marL="0" indent="0" algn="ctr">
              <a:buNone/>
            </a:pPr>
            <a:r>
              <a:rPr lang="en-US" sz="2000" dirty="0" err="1">
                <a:latin typeface="Roboto"/>
                <a:ea typeface="Roboto"/>
                <a:cs typeface="Roboto"/>
              </a:rPr>
              <a:t>Réutiliser</a:t>
            </a:r>
            <a:r>
              <a:rPr lang="en-US" sz="2000" dirty="0">
                <a:latin typeface="Roboto"/>
                <a:ea typeface="Roboto"/>
                <a:cs typeface="Roboto"/>
              </a:rPr>
              <a:t> </a:t>
            </a:r>
            <a:r>
              <a:rPr lang="en-US" sz="2000" dirty="0" err="1">
                <a:latin typeface="Roboto"/>
                <a:ea typeface="Roboto"/>
                <a:cs typeface="Roboto"/>
              </a:rPr>
              <a:t>ces</a:t>
            </a:r>
            <a:r>
              <a:rPr lang="en-US" sz="2000" dirty="0">
                <a:latin typeface="Roboto"/>
                <a:ea typeface="Roboto"/>
                <a:cs typeface="Roboto"/>
              </a:rPr>
              <a:t> données pour le profit </a:t>
            </a:r>
            <a:r>
              <a:rPr lang="en-US" sz="2000" dirty="0" err="1">
                <a:latin typeface="Roboto"/>
                <a:ea typeface="Roboto"/>
                <a:cs typeface="Roboto"/>
              </a:rPr>
              <a:t>peut</a:t>
            </a:r>
            <a:r>
              <a:rPr lang="en-US" sz="2000" dirty="0">
                <a:latin typeface="Roboto"/>
                <a:ea typeface="Roboto"/>
                <a:cs typeface="Roboto"/>
              </a:rPr>
              <a:t> poser des </a:t>
            </a:r>
            <a:r>
              <a:rPr lang="en-US" sz="2000" dirty="0" err="1">
                <a:latin typeface="Roboto"/>
                <a:ea typeface="Roboto"/>
                <a:cs typeface="Roboto"/>
              </a:rPr>
              <a:t>problèmes</a:t>
            </a:r>
            <a:r>
              <a:rPr lang="en-US" sz="2000" dirty="0">
                <a:latin typeface="Roboto"/>
                <a:ea typeface="Roboto"/>
                <a:cs typeface="Roboto"/>
              </a:rPr>
              <a:t> </a:t>
            </a:r>
            <a:r>
              <a:rPr lang="en-US" sz="2000" dirty="0" err="1">
                <a:latin typeface="Roboto"/>
                <a:ea typeface="Roboto"/>
                <a:cs typeface="Roboto"/>
              </a:rPr>
              <a:t>moraux</a:t>
            </a:r>
            <a:r>
              <a:rPr lang="en-US" sz="2000" dirty="0">
                <a:latin typeface="Roboto"/>
                <a:ea typeface="Roboto"/>
                <a:cs typeface="Roboto"/>
              </a:rPr>
              <a:t> et </a:t>
            </a:r>
            <a:r>
              <a:rPr lang="en-US" sz="2000" dirty="0" err="1">
                <a:latin typeface="Roboto"/>
                <a:ea typeface="Roboto"/>
                <a:cs typeface="Roboto"/>
              </a:rPr>
              <a:t>légaux</a:t>
            </a:r>
            <a:r>
              <a:rPr lang="en-US" sz="2000" dirty="0">
                <a:latin typeface="Roboto"/>
                <a:ea typeface="Roboto"/>
                <a:cs typeface="Roboto"/>
              </a:rPr>
              <a:t>.</a:t>
            </a:r>
            <a:endParaRPr lang="en-US" sz="2000"/>
          </a:p>
          <a:p>
            <a:pPr algn="ctr"/>
            <a:endParaRPr lang="en-US" sz="2000" b="1" dirty="0">
              <a:latin typeface="Roboto"/>
              <a:ea typeface="Roboto"/>
              <a:cs typeface="Roboto"/>
            </a:endParaRPr>
          </a:p>
        </p:txBody>
      </p:sp>
      <p:sp>
        <p:nvSpPr>
          <p:cNvPr id="7" name="Content Placeholder 2">
            <a:extLst>
              <a:ext uri="{FF2B5EF4-FFF2-40B4-BE49-F238E27FC236}">
                <a16:creationId xmlns:a16="http://schemas.microsoft.com/office/drawing/2014/main" id="{D1EF1D11-A5DD-13EF-938A-2CC6F72B524A}"/>
              </a:ext>
            </a:extLst>
          </p:cNvPr>
          <p:cNvSpPr txBox="1">
            <a:spLocks/>
          </p:cNvSpPr>
          <p:nvPr/>
        </p:nvSpPr>
        <p:spPr>
          <a:xfrm>
            <a:off x="3394129" y="4197974"/>
            <a:ext cx="4599123" cy="120203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6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b="1" dirty="0">
              <a:latin typeface="Roboto"/>
              <a:ea typeface="Roboto"/>
              <a:cs typeface="Roboto"/>
            </a:endParaRPr>
          </a:p>
        </p:txBody>
      </p:sp>
      <p:sp>
        <p:nvSpPr>
          <p:cNvPr id="11" name="Content Placeholder 2">
            <a:extLst>
              <a:ext uri="{FF2B5EF4-FFF2-40B4-BE49-F238E27FC236}">
                <a16:creationId xmlns:a16="http://schemas.microsoft.com/office/drawing/2014/main" id="{71B08971-B178-CFE1-8F92-69E49FDC4885}"/>
              </a:ext>
            </a:extLst>
          </p:cNvPr>
          <p:cNvSpPr txBox="1">
            <a:spLocks/>
          </p:cNvSpPr>
          <p:nvPr/>
        </p:nvSpPr>
        <p:spPr>
          <a:xfrm>
            <a:off x="3445790" y="4585432"/>
            <a:ext cx="4599123" cy="120203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600"/>
              </a:spcBef>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b="1" dirty="0" err="1">
                <a:latin typeface="Roboto"/>
                <a:ea typeface="Roboto"/>
                <a:cs typeface="Roboto"/>
              </a:rPr>
              <a:t>Frontière</a:t>
            </a:r>
            <a:r>
              <a:rPr lang="en-US" sz="2000" b="1" dirty="0">
                <a:latin typeface="Roboto"/>
                <a:ea typeface="Roboto"/>
                <a:cs typeface="Roboto"/>
              </a:rPr>
              <a:t> </a:t>
            </a:r>
            <a:r>
              <a:rPr lang="en-US" sz="2000" b="1" dirty="0" err="1">
                <a:latin typeface="Roboto"/>
                <a:ea typeface="Roboto"/>
                <a:cs typeface="Roboto"/>
              </a:rPr>
              <a:t>floue</a:t>
            </a:r>
            <a:endParaRPr lang="en-US" sz="2000"/>
          </a:p>
          <a:p>
            <a:pPr marL="0" indent="0" algn="ctr">
              <a:buNone/>
            </a:pPr>
            <a:r>
              <a:rPr lang="en-US" sz="2000" dirty="0">
                <a:latin typeface="Roboto"/>
                <a:ea typeface="Roboto"/>
                <a:cs typeface="Roboto"/>
              </a:rPr>
              <a:t>La </a:t>
            </a:r>
            <a:r>
              <a:rPr lang="en-US" sz="2000" dirty="0" err="1">
                <a:latin typeface="Roboto"/>
                <a:ea typeface="Roboto"/>
                <a:cs typeface="Roboto"/>
              </a:rPr>
              <a:t>ligne</a:t>
            </a:r>
            <a:r>
              <a:rPr lang="en-US" sz="2000" dirty="0">
                <a:latin typeface="Roboto"/>
                <a:ea typeface="Roboto"/>
                <a:cs typeface="Roboto"/>
              </a:rPr>
              <a:t> entre </a:t>
            </a:r>
            <a:r>
              <a:rPr lang="en-US" sz="2000" dirty="0" err="1">
                <a:latin typeface="Roboto"/>
                <a:ea typeface="Roboto"/>
                <a:cs typeface="Roboto"/>
              </a:rPr>
              <a:t>accès</a:t>
            </a:r>
            <a:r>
              <a:rPr lang="en-US" sz="2000" dirty="0">
                <a:latin typeface="Roboto"/>
                <a:ea typeface="Roboto"/>
                <a:cs typeface="Roboto"/>
              </a:rPr>
              <a:t> </a:t>
            </a:r>
            <a:r>
              <a:rPr lang="en-US" sz="2000" dirty="0" err="1">
                <a:latin typeface="Roboto"/>
                <a:ea typeface="Roboto"/>
                <a:cs typeface="Roboto"/>
              </a:rPr>
              <a:t>légitime</a:t>
            </a:r>
            <a:r>
              <a:rPr lang="en-US" sz="2000" dirty="0">
                <a:latin typeface="Roboto"/>
                <a:ea typeface="Roboto"/>
                <a:cs typeface="Roboto"/>
              </a:rPr>
              <a:t> et extraction abusive </a:t>
            </a:r>
            <a:r>
              <a:rPr lang="en-US" sz="2000" dirty="0" err="1">
                <a:latin typeface="Roboto"/>
                <a:ea typeface="Roboto"/>
                <a:cs typeface="Roboto"/>
              </a:rPr>
              <a:t>est</a:t>
            </a:r>
            <a:r>
              <a:rPr lang="en-US" sz="2000" dirty="0">
                <a:latin typeface="Roboto"/>
                <a:ea typeface="Roboto"/>
                <a:cs typeface="Roboto"/>
              </a:rPr>
              <a:t> </a:t>
            </a:r>
            <a:r>
              <a:rPr lang="en-US" sz="2000" dirty="0" err="1">
                <a:latin typeface="Roboto"/>
                <a:ea typeface="Roboto"/>
                <a:cs typeface="Roboto"/>
              </a:rPr>
              <a:t>souvent</a:t>
            </a:r>
            <a:r>
              <a:rPr lang="en-US" sz="2000" dirty="0">
                <a:latin typeface="Roboto"/>
                <a:ea typeface="Roboto"/>
                <a:cs typeface="Roboto"/>
              </a:rPr>
              <a:t> difficile à tracer.</a:t>
            </a:r>
            <a:endParaRPr lang="en-US" sz="2000"/>
          </a:p>
          <a:p>
            <a:pPr algn="ctr"/>
            <a:endParaRPr lang="en-US" sz="2000" b="1" dirty="0">
              <a:latin typeface="Roboto"/>
              <a:ea typeface="Roboto"/>
              <a:cs typeface="Roboto"/>
            </a:endParaRPr>
          </a:p>
        </p:txBody>
      </p:sp>
    </p:spTree>
    <p:extLst>
      <p:ext uri="{BB962C8B-B14F-4D97-AF65-F5344CB8AC3E}">
        <p14:creationId xmlns:p14="http://schemas.microsoft.com/office/powerpoint/2010/main" val="769520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977F1-9F07-6004-C420-32F6FCBA92B2}"/>
              </a:ext>
            </a:extLst>
          </p:cNvPr>
          <p:cNvSpPr>
            <a:spLocks noGrp="1"/>
          </p:cNvSpPr>
          <p:nvPr>
            <p:ph type="title"/>
          </p:nvPr>
        </p:nvSpPr>
        <p:spPr/>
        <p:txBody>
          <a:bodyPr>
            <a:normAutofit fontScale="90000"/>
          </a:bodyPr>
          <a:lstStyle/>
          <a:p>
            <a:r>
              <a:rPr lang="en-US" sz="4400">
                <a:latin typeface="Roboto"/>
                <a:ea typeface="Roboto"/>
                <a:cs typeface="Roboto"/>
              </a:rPr>
              <a:t>Cas Booking vs Ryanair</a:t>
            </a:r>
            <a:endParaRPr lang="en-US" sz="4400"/>
          </a:p>
          <a:p>
            <a:br>
              <a:rPr lang="en-US"/>
            </a:br>
            <a:endParaRPr lang="en-US"/>
          </a:p>
        </p:txBody>
      </p:sp>
      <p:pic>
        <p:nvPicPr>
          <p:cNvPr id="6" name="Content Placeholder 5" descr="Ryanair Holdings Plc - ADR company information, history ...">
            <a:extLst>
              <a:ext uri="{FF2B5EF4-FFF2-40B4-BE49-F238E27FC236}">
                <a16:creationId xmlns:a16="http://schemas.microsoft.com/office/drawing/2014/main" id="{AF33E0F2-40F9-11B6-E998-7F55B072B993}"/>
              </a:ext>
            </a:extLst>
          </p:cNvPr>
          <p:cNvPicPr>
            <a:picLocks noGrp="1" noChangeAspect="1"/>
          </p:cNvPicPr>
          <p:nvPr>
            <p:ph sz="quarter" idx="11"/>
          </p:nvPr>
        </p:nvPicPr>
        <p:blipFill>
          <a:blip r:embed="rId2"/>
          <a:stretch>
            <a:fillRect/>
          </a:stretch>
        </p:blipFill>
        <p:spPr>
          <a:xfrm>
            <a:off x="9592172" y="310154"/>
            <a:ext cx="1947621" cy="1960536"/>
          </a:xfrm>
        </p:spPr>
      </p:pic>
      <p:pic>
        <p:nvPicPr>
          <p:cNvPr id="5" name="Content Placeholder 4" descr="File:Booking.com Icon 2022.svg - Wikimedia Commons">
            <a:extLst>
              <a:ext uri="{FF2B5EF4-FFF2-40B4-BE49-F238E27FC236}">
                <a16:creationId xmlns:a16="http://schemas.microsoft.com/office/drawing/2014/main" id="{0345EA3A-F183-1F6F-2D8D-7A6F27F783C2}"/>
              </a:ext>
            </a:extLst>
          </p:cNvPr>
          <p:cNvPicPr>
            <a:picLocks noGrp="1" noChangeAspect="1"/>
          </p:cNvPicPr>
          <p:nvPr>
            <p:ph sz="quarter" idx="10"/>
          </p:nvPr>
        </p:nvPicPr>
        <p:blipFill>
          <a:blip r:embed="rId3">
            <a:extLst>
              <a:ext uri="{96DAC541-7B7A-43D3-8B79-37D633B846F1}">
                <asvg:svgBlip xmlns:asvg="http://schemas.microsoft.com/office/drawing/2016/SVG/main" r:embed="rId4"/>
              </a:ext>
            </a:extLst>
          </a:blip>
          <a:stretch>
            <a:fillRect/>
          </a:stretch>
        </p:blipFill>
        <p:spPr>
          <a:xfrm>
            <a:off x="843107" y="297885"/>
            <a:ext cx="1951233" cy="1972160"/>
          </a:xfrm>
        </p:spPr>
      </p:pic>
      <p:sp>
        <p:nvSpPr>
          <p:cNvPr id="7" name="TextBox 6">
            <a:extLst>
              <a:ext uri="{FF2B5EF4-FFF2-40B4-BE49-F238E27FC236}">
                <a16:creationId xmlns:a16="http://schemas.microsoft.com/office/drawing/2014/main" id="{C844156A-F7D8-253A-BED1-1676DC1D3F1C}"/>
              </a:ext>
            </a:extLst>
          </p:cNvPr>
          <p:cNvSpPr txBox="1"/>
          <p:nvPr/>
        </p:nvSpPr>
        <p:spPr>
          <a:xfrm>
            <a:off x="677871" y="3163398"/>
            <a:ext cx="4699835"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ea typeface="+mn-lt"/>
                <a:cs typeface="+mn-lt"/>
              </a:rPr>
              <a:t>Tout </a:t>
            </a:r>
            <a:r>
              <a:rPr lang="en-US" sz="2000" err="1">
                <a:solidFill>
                  <a:schemeClr val="bg1"/>
                </a:solidFill>
                <a:ea typeface="+mn-lt"/>
                <a:cs typeface="+mn-lt"/>
              </a:rPr>
              <a:t>comme</a:t>
            </a:r>
            <a:r>
              <a:rPr lang="en-US" sz="2000" dirty="0">
                <a:solidFill>
                  <a:schemeClr val="bg1"/>
                </a:solidFill>
                <a:ea typeface="+mn-lt"/>
                <a:cs typeface="+mn-lt"/>
              </a:rPr>
              <a:t> le </a:t>
            </a:r>
            <a:r>
              <a:rPr lang="en-US" sz="2000" err="1">
                <a:solidFill>
                  <a:schemeClr val="bg1"/>
                </a:solidFill>
                <a:ea typeface="+mn-lt"/>
                <a:cs typeface="+mn-lt"/>
              </a:rPr>
              <a:t>piratage</a:t>
            </a:r>
            <a:r>
              <a:rPr lang="en-US" sz="2000" dirty="0">
                <a:solidFill>
                  <a:schemeClr val="bg1"/>
                </a:solidFill>
                <a:ea typeface="+mn-lt"/>
                <a:cs typeface="+mn-lt"/>
              </a:rPr>
              <a:t> </a:t>
            </a:r>
            <a:r>
              <a:rPr lang="en-US" sz="2000" err="1">
                <a:solidFill>
                  <a:schemeClr val="bg1"/>
                </a:solidFill>
                <a:ea typeface="+mn-lt"/>
                <a:cs typeface="+mn-lt"/>
              </a:rPr>
              <a:t>n’est</a:t>
            </a:r>
            <a:r>
              <a:rPr lang="en-US" sz="2000" dirty="0">
                <a:solidFill>
                  <a:schemeClr val="bg1"/>
                </a:solidFill>
                <a:ea typeface="+mn-lt"/>
                <a:cs typeface="+mn-lt"/>
              </a:rPr>
              <a:t> pas du vol, tout le monde </a:t>
            </a:r>
            <a:r>
              <a:rPr lang="en-US" sz="2000" err="1">
                <a:solidFill>
                  <a:schemeClr val="bg1"/>
                </a:solidFill>
                <a:ea typeface="+mn-lt"/>
                <a:cs typeface="+mn-lt"/>
              </a:rPr>
              <a:t>n’est</a:t>
            </a:r>
            <a:r>
              <a:rPr lang="en-US" sz="2000" dirty="0">
                <a:solidFill>
                  <a:schemeClr val="bg1"/>
                </a:solidFill>
                <a:ea typeface="+mn-lt"/>
                <a:cs typeface="+mn-lt"/>
              </a:rPr>
              <a:t> pas </a:t>
            </a:r>
            <a:r>
              <a:rPr lang="en-US" sz="2000" err="1">
                <a:solidFill>
                  <a:schemeClr val="bg1"/>
                </a:solidFill>
                <a:ea typeface="+mn-lt"/>
                <a:cs typeface="+mn-lt"/>
              </a:rPr>
              <a:t>d’accord</a:t>
            </a:r>
            <a:r>
              <a:rPr lang="en-US" sz="2000" dirty="0">
                <a:solidFill>
                  <a:schemeClr val="bg1"/>
                </a:solidFill>
                <a:ea typeface="+mn-lt"/>
                <a:cs typeface="+mn-lt"/>
              </a:rPr>
              <a:t> avec </a:t>
            </a:r>
            <a:r>
              <a:rPr lang="en-US" sz="2000" err="1">
                <a:solidFill>
                  <a:schemeClr val="bg1"/>
                </a:solidFill>
                <a:ea typeface="+mn-lt"/>
                <a:cs typeface="+mn-lt"/>
              </a:rPr>
              <a:t>cette</a:t>
            </a:r>
            <a:r>
              <a:rPr lang="en-US" sz="2000" dirty="0">
                <a:solidFill>
                  <a:schemeClr val="bg1"/>
                </a:solidFill>
                <a:ea typeface="+mn-lt"/>
                <a:cs typeface="+mn-lt"/>
              </a:rPr>
              <a:t> </a:t>
            </a:r>
            <a:r>
              <a:rPr lang="en-US" sz="2000" err="1">
                <a:solidFill>
                  <a:schemeClr val="bg1"/>
                </a:solidFill>
                <a:ea typeface="+mn-lt"/>
                <a:cs typeface="+mn-lt"/>
              </a:rPr>
              <a:t>philosophie</a:t>
            </a:r>
            <a:r>
              <a:rPr lang="en-US" sz="2000" dirty="0">
                <a:solidFill>
                  <a:schemeClr val="bg1"/>
                </a:solidFill>
                <a:ea typeface="+mn-lt"/>
                <a:cs typeface="+mn-lt"/>
              </a:rPr>
              <a:t>.</a:t>
            </a:r>
            <a:endParaRPr lang="en-US" sz="2000">
              <a:solidFill>
                <a:schemeClr val="bg1"/>
              </a:solidFill>
            </a:endParaRPr>
          </a:p>
          <a:p>
            <a:endParaRPr lang="en-US" sz="2000" dirty="0">
              <a:solidFill>
                <a:schemeClr val="bg1"/>
              </a:solidFill>
              <a:ea typeface="+mn-lt"/>
              <a:cs typeface="+mn-lt"/>
            </a:endParaRPr>
          </a:p>
          <a:p>
            <a:endParaRPr lang="en-US" sz="2000" dirty="0">
              <a:solidFill>
                <a:schemeClr val="bg1"/>
              </a:solidFill>
              <a:ea typeface="+mn-lt"/>
              <a:cs typeface="+mn-lt"/>
            </a:endParaRPr>
          </a:p>
          <a:p>
            <a:r>
              <a:rPr lang="en-US" sz="2000" dirty="0">
                <a:solidFill>
                  <a:schemeClr val="bg1"/>
                </a:solidFill>
                <a:ea typeface="+mn-lt"/>
                <a:cs typeface="+mn-lt"/>
              </a:rPr>
              <a:t>On </a:t>
            </a:r>
            <a:r>
              <a:rPr lang="en-US" sz="2000" err="1">
                <a:solidFill>
                  <a:schemeClr val="bg1"/>
                </a:solidFill>
                <a:ea typeface="+mn-lt"/>
                <a:cs typeface="+mn-lt"/>
              </a:rPr>
              <a:t>pourrait</a:t>
            </a:r>
            <a:r>
              <a:rPr lang="en-US" sz="2000" dirty="0">
                <a:solidFill>
                  <a:schemeClr val="bg1"/>
                </a:solidFill>
                <a:ea typeface="+mn-lt"/>
                <a:cs typeface="+mn-lt"/>
              </a:rPr>
              <a:t> </a:t>
            </a:r>
            <a:r>
              <a:rPr lang="en-US" sz="2000" err="1">
                <a:solidFill>
                  <a:schemeClr val="bg1"/>
                </a:solidFill>
                <a:ea typeface="+mn-lt"/>
                <a:cs typeface="+mn-lt"/>
              </a:rPr>
              <a:t>soutenir</a:t>
            </a:r>
            <a:r>
              <a:rPr lang="en-US" sz="2000" dirty="0">
                <a:solidFill>
                  <a:schemeClr val="bg1"/>
                </a:solidFill>
                <a:ea typeface="+mn-lt"/>
                <a:cs typeface="+mn-lt"/>
              </a:rPr>
              <a:t> que </a:t>
            </a:r>
            <a:r>
              <a:rPr lang="en-US" sz="2000" err="1">
                <a:solidFill>
                  <a:schemeClr val="bg1"/>
                </a:solidFill>
                <a:ea typeface="+mn-lt"/>
                <a:cs typeface="+mn-lt"/>
              </a:rPr>
              <a:t>l’exploitation</a:t>
            </a:r>
            <a:r>
              <a:rPr lang="en-US" sz="2000" dirty="0">
                <a:solidFill>
                  <a:schemeClr val="bg1"/>
                </a:solidFill>
                <a:ea typeface="+mn-lt"/>
                <a:cs typeface="+mn-lt"/>
              </a:rPr>
              <a:t> des données </a:t>
            </a:r>
            <a:r>
              <a:rPr lang="en-US" sz="2000" err="1">
                <a:solidFill>
                  <a:schemeClr val="bg1"/>
                </a:solidFill>
                <a:ea typeface="+mn-lt"/>
                <a:cs typeface="+mn-lt"/>
              </a:rPr>
              <a:t>d’autrui</a:t>
            </a:r>
            <a:r>
              <a:rPr lang="en-US" sz="2000" dirty="0">
                <a:solidFill>
                  <a:schemeClr val="bg1"/>
                </a:solidFill>
                <a:ea typeface="+mn-lt"/>
                <a:cs typeface="+mn-lt"/>
              </a:rPr>
              <a:t> à des fins </a:t>
            </a:r>
            <a:r>
              <a:rPr lang="en-US" sz="2000" err="1">
                <a:solidFill>
                  <a:schemeClr val="bg1"/>
                </a:solidFill>
                <a:ea typeface="+mn-lt"/>
                <a:cs typeface="+mn-lt"/>
              </a:rPr>
              <a:t>lucratives</a:t>
            </a:r>
            <a:r>
              <a:rPr lang="en-US" sz="2000" dirty="0">
                <a:solidFill>
                  <a:schemeClr val="bg1"/>
                </a:solidFill>
                <a:ea typeface="+mn-lt"/>
                <a:cs typeface="+mn-lt"/>
              </a:rPr>
              <a:t> </a:t>
            </a:r>
            <a:r>
              <a:rPr lang="en-US" sz="2000" err="1">
                <a:solidFill>
                  <a:schemeClr val="bg1"/>
                </a:solidFill>
                <a:ea typeface="+mn-lt"/>
                <a:cs typeface="+mn-lt"/>
              </a:rPr>
              <a:t>pourrait</a:t>
            </a:r>
            <a:r>
              <a:rPr lang="en-US" sz="2000" dirty="0">
                <a:solidFill>
                  <a:schemeClr val="bg1"/>
                </a:solidFill>
                <a:ea typeface="+mn-lt"/>
                <a:cs typeface="+mn-lt"/>
              </a:rPr>
              <a:t> </a:t>
            </a:r>
            <a:r>
              <a:rPr lang="en-US" sz="2000" err="1">
                <a:solidFill>
                  <a:schemeClr val="bg1"/>
                </a:solidFill>
                <a:ea typeface="+mn-lt"/>
                <a:cs typeface="+mn-lt"/>
              </a:rPr>
              <a:t>violer</a:t>
            </a:r>
            <a:r>
              <a:rPr lang="en-US" sz="2000" dirty="0">
                <a:solidFill>
                  <a:schemeClr val="bg1"/>
                </a:solidFill>
                <a:ea typeface="+mn-lt"/>
                <a:cs typeface="+mn-lt"/>
              </a:rPr>
              <a:t> les droits </a:t>
            </a:r>
            <a:r>
              <a:rPr lang="en-US" sz="2000" err="1">
                <a:solidFill>
                  <a:schemeClr val="bg1"/>
                </a:solidFill>
                <a:ea typeface="+mn-lt"/>
                <a:cs typeface="+mn-lt"/>
              </a:rPr>
              <a:t>d’auteur</a:t>
            </a:r>
            <a:r>
              <a:rPr lang="en-US" sz="2000" dirty="0">
                <a:solidFill>
                  <a:schemeClr val="bg1"/>
                </a:solidFill>
                <a:ea typeface="+mn-lt"/>
                <a:cs typeface="+mn-lt"/>
              </a:rPr>
              <a:t> de </a:t>
            </a:r>
            <a:r>
              <a:rPr lang="en-US" sz="2000" err="1">
                <a:solidFill>
                  <a:schemeClr val="bg1"/>
                </a:solidFill>
                <a:ea typeface="+mn-lt"/>
                <a:cs typeface="+mn-lt"/>
              </a:rPr>
              <a:t>cette</a:t>
            </a:r>
            <a:r>
              <a:rPr lang="en-US" sz="2000" dirty="0">
                <a:solidFill>
                  <a:schemeClr val="bg1"/>
                </a:solidFill>
                <a:ea typeface="+mn-lt"/>
                <a:cs typeface="+mn-lt"/>
              </a:rPr>
              <a:t> </a:t>
            </a:r>
            <a:r>
              <a:rPr lang="en-US" sz="2000" err="1">
                <a:solidFill>
                  <a:schemeClr val="bg1"/>
                </a:solidFill>
                <a:ea typeface="+mn-lt"/>
                <a:cs typeface="+mn-lt"/>
              </a:rPr>
              <a:t>personne</a:t>
            </a:r>
            <a:endParaRPr lang="en-US" sz="2000">
              <a:solidFill>
                <a:schemeClr val="bg1"/>
              </a:solidFill>
              <a:ea typeface="+mn-lt"/>
              <a:cs typeface="+mn-lt"/>
            </a:endParaRPr>
          </a:p>
        </p:txBody>
      </p:sp>
      <p:sp>
        <p:nvSpPr>
          <p:cNvPr id="8" name="TextBox 7">
            <a:extLst>
              <a:ext uri="{FF2B5EF4-FFF2-40B4-BE49-F238E27FC236}">
                <a16:creationId xmlns:a16="http://schemas.microsoft.com/office/drawing/2014/main" id="{303B3F59-D488-7E4A-0BC1-783D760B9139}"/>
              </a:ext>
            </a:extLst>
          </p:cNvPr>
          <p:cNvSpPr txBox="1"/>
          <p:nvPr/>
        </p:nvSpPr>
        <p:spPr>
          <a:xfrm>
            <a:off x="6838446" y="3163397"/>
            <a:ext cx="4699835"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ea typeface="+mn-lt"/>
                <a:cs typeface="+mn-lt"/>
              </a:rPr>
              <a:t>Dans le </a:t>
            </a:r>
            <a:r>
              <a:rPr lang="en-US" sz="2000" dirty="0" err="1">
                <a:solidFill>
                  <a:schemeClr val="bg1"/>
                </a:solidFill>
                <a:ea typeface="+mn-lt"/>
                <a:cs typeface="+mn-lt"/>
              </a:rPr>
              <a:t>cas</a:t>
            </a:r>
            <a:r>
              <a:rPr lang="en-US" sz="2000" dirty="0">
                <a:solidFill>
                  <a:schemeClr val="bg1"/>
                </a:solidFill>
                <a:ea typeface="+mn-lt"/>
                <a:cs typeface="+mn-lt"/>
              </a:rPr>
              <a:t> de Booking </a:t>
            </a:r>
            <a:r>
              <a:rPr lang="en-US" sz="2000" dirty="0" err="1">
                <a:solidFill>
                  <a:schemeClr val="bg1"/>
                </a:solidFill>
                <a:ea typeface="+mn-lt"/>
                <a:cs typeface="+mn-lt"/>
              </a:rPr>
              <a:t>contre</a:t>
            </a:r>
            <a:r>
              <a:rPr lang="en-US" sz="2000" dirty="0">
                <a:solidFill>
                  <a:schemeClr val="bg1"/>
                </a:solidFill>
                <a:ea typeface="+mn-lt"/>
                <a:cs typeface="+mn-lt"/>
              </a:rPr>
              <a:t> Ryion, Booking ne se </a:t>
            </a:r>
            <a:r>
              <a:rPr lang="en-US" sz="2000" dirty="0" err="1">
                <a:solidFill>
                  <a:schemeClr val="bg1"/>
                </a:solidFill>
                <a:ea typeface="+mn-lt"/>
                <a:cs typeface="+mn-lt"/>
              </a:rPr>
              <a:t>contentait</a:t>
            </a:r>
            <a:r>
              <a:rPr lang="en-US" sz="2000" dirty="0">
                <a:solidFill>
                  <a:schemeClr val="bg1"/>
                </a:solidFill>
                <a:ea typeface="+mn-lt"/>
                <a:cs typeface="+mn-lt"/>
              </a:rPr>
              <a:t> pas de scraper le site, il </a:t>
            </a:r>
            <a:r>
              <a:rPr lang="en-US" sz="2000" dirty="0" err="1">
                <a:solidFill>
                  <a:schemeClr val="bg1"/>
                </a:solidFill>
                <a:ea typeface="+mn-lt"/>
                <a:cs typeface="+mn-lt"/>
              </a:rPr>
              <a:t>revendait</a:t>
            </a:r>
            <a:r>
              <a:rPr lang="en-US" sz="2000" dirty="0">
                <a:solidFill>
                  <a:schemeClr val="bg1"/>
                </a:solidFill>
                <a:ea typeface="+mn-lt"/>
                <a:cs typeface="+mn-lt"/>
              </a:rPr>
              <a:t> </a:t>
            </a:r>
            <a:r>
              <a:rPr lang="en-US" sz="2000" dirty="0" err="1">
                <a:solidFill>
                  <a:schemeClr val="bg1"/>
                </a:solidFill>
                <a:ea typeface="+mn-lt"/>
                <a:cs typeface="+mn-lt"/>
              </a:rPr>
              <a:t>également</a:t>
            </a:r>
            <a:r>
              <a:rPr lang="en-US" sz="2000" dirty="0">
                <a:solidFill>
                  <a:schemeClr val="bg1"/>
                </a:solidFill>
                <a:ea typeface="+mn-lt"/>
                <a:cs typeface="+mn-lt"/>
              </a:rPr>
              <a:t> les billets </a:t>
            </a:r>
            <a:r>
              <a:rPr lang="en-US" sz="2000" dirty="0" err="1">
                <a:solidFill>
                  <a:schemeClr val="bg1"/>
                </a:solidFill>
                <a:ea typeface="+mn-lt"/>
                <a:cs typeface="+mn-lt"/>
              </a:rPr>
              <a:t>d’avion</a:t>
            </a:r>
            <a:r>
              <a:rPr lang="en-US" sz="2000" dirty="0">
                <a:solidFill>
                  <a:schemeClr val="bg1"/>
                </a:solidFill>
                <a:ea typeface="+mn-lt"/>
                <a:cs typeface="+mn-lt"/>
              </a:rPr>
              <a:t> de Ryion à profit, sans </a:t>
            </a:r>
            <a:r>
              <a:rPr lang="en-US" sz="2000" dirty="0" err="1">
                <a:solidFill>
                  <a:schemeClr val="bg1"/>
                </a:solidFill>
                <a:ea typeface="+mn-lt"/>
                <a:cs typeface="+mn-lt"/>
              </a:rPr>
              <a:t>l’autorisation</a:t>
            </a:r>
            <a:r>
              <a:rPr lang="en-US" sz="2000" dirty="0">
                <a:solidFill>
                  <a:schemeClr val="bg1"/>
                </a:solidFill>
                <a:ea typeface="+mn-lt"/>
                <a:cs typeface="+mn-lt"/>
              </a:rPr>
              <a:t> de </a:t>
            </a:r>
            <a:r>
              <a:rPr lang="en-US" sz="2000" dirty="0" err="1">
                <a:solidFill>
                  <a:schemeClr val="bg1"/>
                </a:solidFill>
                <a:ea typeface="+mn-lt"/>
                <a:cs typeface="+mn-lt"/>
              </a:rPr>
              <a:t>cette</a:t>
            </a:r>
            <a:r>
              <a:rPr lang="en-US" sz="2000" dirty="0">
                <a:solidFill>
                  <a:schemeClr val="bg1"/>
                </a:solidFill>
                <a:ea typeface="+mn-lt"/>
                <a:cs typeface="+mn-lt"/>
              </a:rPr>
              <a:t> </a:t>
            </a:r>
            <a:r>
              <a:rPr lang="en-US" sz="2000" dirty="0" err="1">
                <a:solidFill>
                  <a:schemeClr val="bg1"/>
                </a:solidFill>
                <a:ea typeface="+mn-lt"/>
                <a:cs typeface="+mn-lt"/>
              </a:rPr>
              <a:t>dernière</a:t>
            </a:r>
            <a:r>
              <a:rPr lang="en-US" sz="2000" dirty="0">
                <a:solidFill>
                  <a:schemeClr val="bg1"/>
                </a:solidFill>
                <a:ea typeface="+mn-lt"/>
                <a:cs typeface="+mn-lt"/>
              </a:rPr>
              <a:t>.</a:t>
            </a:r>
          </a:p>
          <a:p>
            <a:endParaRPr lang="en-US" sz="2000" dirty="0">
              <a:solidFill>
                <a:schemeClr val="bg1"/>
              </a:solidFill>
            </a:endParaRPr>
          </a:p>
          <a:p>
            <a:r>
              <a:rPr lang="en-US" sz="2000" dirty="0">
                <a:solidFill>
                  <a:schemeClr val="bg1"/>
                </a:solidFill>
                <a:ea typeface="+mn-lt"/>
                <a:cs typeface="+mn-lt"/>
              </a:rPr>
              <a:t>Ryanair a </a:t>
            </a:r>
            <a:r>
              <a:rPr lang="en-US" sz="2000" dirty="0" err="1">
                <a:solidFill>
                  <a:schemeClr val="bg1"/>
                </a:solidFill>
                <a:ea typeface="+mn-lt"/>
                <a:cs typeface="+mn-lt"/>
              </a:rPr>
              <a:t>donc</a:t>
            </a:r>
            <a:r>
              <a:rPr lang="en-US" sz="2000" dirty="0">
                <a:solidFill>
                  <a:schemeClr val="bg1"/>
                </a:solidFill>
                <a:ea typeface="+mn-lt"/>
                <a:cs typeface="+mn-lt"/>
              </a:rPr>
              <a:t> </a:t>
            </a:r>
            <a:r>
              <a:rPr lang="en-US" sz="2000" dirty="0" err="1">
                <a:solidFill>
                  <a:schemeClr val="bg1"/>
                </a:solidFill>
                <a:ea typeface="+mn-lt"/>
                <a:cs typeface="+mn-lt"/>
              </a:rPr>
              <a:t>poursuivi</a:t>
            </a:r>
            <a:r>
              <a:rPr lang="en-US" sz="2000" dirty="0">
                <a:solidFill>
                  <a:schemeClr val="bg1"/>
                </a:solidFill>
                <a:ea typeface="+mn-lt"/>
                <a:cs typeface="+mn-lt"/>
              </a:rPr>
              <a:t> Booking.com </a:t>
            </a:r>
            <a:r>
              <a:rPr lang="en-US" sz="2000" dirty="0" err="1">
                <a:solidFill>
                  <a:schemeClr val="bg1"/>
                </a:solidFill>
                <a:ea typeface="+mn-lt"/>
                <a:cs typeface="+mn-lt"/>
              </a:rPr>
              <a:t>en</a:t>
            </a:r>
            <a:r>
              <a:rPr lang="en-US" sz="2000" dirty="0">
                <a:solidFill>
                  <a:schemeClr val="bg1"/>
                </a:solidFill>
                <a:ea typeface="+mn-lt"/>
                <a:cs typeface="+mn-lt"/>
              </a:rPr>
              <a:t> justice pour </a:t>
            </a:r>
            <a:r>
              <a:rPr lang="en-US" sz="2000" dirty="0" err="1">
                <a:solidFill>
                  <a:schemeClr val="bg1"/>
                </a:solidFill>
                <a:ea typeface="+mn-lt"/>
                <a:cs typeface="+mn-lt"/>
              </a:rPr>
              <a:t>fraude</a:t>
            </a:r>
            <a:r>
              <a:rPr lang="en-US" sz="2000" dirty="0">
                <a:solidFill>
                  <a:schemeClr val="bg1"/>
                </a:solidFill>
                <a:ea typeface="+mn-lt"/>
                <a:cs typeface="+mn-lt"/>
              </a:rPr>
              <a:t> — et a </a:t>
            </a:r>
            <a:r>
              <a:rPr lang="en-US" sz="2000" dirty="0" err="1">
                <a:solidFill>
                  <a:schemeClr val="bg1"/>
                </a:solidFill>
                <a:ea typeface="+mn-lt"/>
                <a:cs typeface="+mn-lt"/>
              </a:rPr>
              <a:t>gagné</a:t>
            </a:r>
            <a:r>
              <a:rPr lang="en-US" sz="2000" dirty="0">
                <a:solidFill>
                  <a:schemeClr val="bg1"/>
                </a:solidFill>
                <a:ea typeface="+mn-lt"/>
                <a:cs typeface="+mn-lt"/>
              </a:rPr>
              <a:t>.</a:t>
            </a:r>
            <a:endParaRPr lang="en-US" dirty="0">
              <a:solidFill>
                <a:schemeClr val="bg1"/>
              </a:solidFill>
            </a:endParaRPr>
          </a:p>
        </p:txBody>
      </p:sp>
    </p:spTree>
    <p:extLst>
      <p:ext uri="{BB962C8B-B14F-4D97-AF65-F5344CB8AC3E}">
        <p14:creationId xmlns:p14="http://schemas.microsoft.com/office/powerpoint/2010/main" val="3385315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DE268C-2AEE-F351-297E-B123EC24AB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EAB0C7-D0F5-825D-D599-B6AAE6CC4D5D}"/>
              </a:ext>
            </a:extLst>
          </p:cNvPr>
          <p:cNvSpPr>
            <a:spLocks noGrp="1"/>
          </p:cNvSpPr>
          <p:nvPr>
            <p:ph type="title"/>
          </p:nvPr>
        </p:nvSpPr>
        <p:spPr/>
        <p:txBody>
          <a:bodyPr>
            <a:normAutofit fontScale="90000"/>
          </a:bodyPr>
          <a:lstStyle/>
          <a:p>
            <a:r>
              <a:rPr lang="en-US" sz="4400">
                <a:latin typeface="Roboto"/>
                <a:ea typeface="Roboto"/>
                <a:cs typeface="Roboto"/>
              </a:rPr>
              <a:t>Cas </a:t>
            </a:r>
            <a:r>
              <a:rPr lang="en-US" sz="4400" b="0">
                <a:ea typeface="+mj-lt"/>
                <a:cs typeface="+mj-lt"/>
              </a:rPr>
              <a:t>HiQ Labs vs LinkedIn</a:t>
            </a:r>
            <a:endParaRPr lang="en-US">
              <a:ea typeface="+mj-lt"/>
              <a:cs typeface="+mj-lt"/>
            </a:endParaRPr>
          </a:p>
          <a:p>
            <a:br>
              <a:rPr lang="en-US" dirty="0"/>
            </a:br>
            <a:endParaRPr lang="en-US"/>
          </a:p>
        </p:txBody>
      </p:sp>
      <p:sp>
        <p:nvSpPr>
          <p:cNvPr id="7" name="TextBox 6">
            <a:extLst>
              <a:ext uri="{FF2B5EF4-FFF2-40B4-BE49-F238E27FC236}">
                <a16:creationId xmlns:a16="http://schemas.microsoft.com/office/drawing/2014/main" id="{B48E68E5-4A0F-FA49-421C-0DC4F3F00CA0}"/>
              </a:ext>
            </a:extLst>
          </p:cNvPr>
          <p:cNvSpPr txBox="1"/>
          <p:nvPr/>
        </p:nvSpPr>
        <p:spPr>
          <a:xfrm>
            <a:off x="509973" y="3783330"/>
            <a:ext cx="5022716"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ea typeface="+mn-lt"/>
                <a:cs typeface="+mn-lt"/>
              </a:rPr>
              <a:t>👤 </a:t>
            </a:r>
            <a:r>
              <a:rPr lang="en-US" sz="2000" b="1" dirty="0">
                <a:solidFill>
                  <a:schemeClr val="bg1"/>
                </a:solidFill>
                <a:ea typeface="+mn-lt"/>
                <a:cs typeface="+mn-lt"/>
              </a:rPr>
              <a:t>Scraping de </a:t>
            </a:r>
            <a:r>
              <a:rPr lang="en-US" sz="2000" b="1" dirty="0" err="1">
                <a:solidFill>
                  <a:schemeClr val="bg1"/>
                </a:solidFill>
                <a:ea typeface="+mn-lt"/>
                <a:cs typeface="+mn-lt"/>
              </a:rPr>
              <a:t>profils</a:t>
            </a:r>
            <a:r>
              <a:rPr lang="en-US" sz="2000" b="1" dirty="0">
                <a:solidFill>
                  <a:schemeClr val="bg1"/>
                </a:solidFill>
                <a:ea typeface="+mn-lt"/>
                <a:cs typeface="+mn-lt"/>
              </a:rPr>
              <a:t> publics</a:t>
            </a:r>
            <a:r>
              <a:rPr lang="en-US" sz="2000" dirty="0">
                <a:solidFill>
                  <a:schemeClr val="bg1"/>
                </a:solidFill>
                <a:ea typeface="+mn-lt"/>
                <a:cs typeface="+mn-lt"/>
              </a:rPr>
              <a:t> : </a:t>
            </a:r>
            <a:endParaRPr lang="en-US" dirty="0">
              <a:solidFill>
                <a:schemeClr val="bg1"/>
              </a:solidFill>
              <a:ea typeface="+mn-lt"/>
              <a:cs typeface="+mn-lt"/>
            </a:endParaRPr>
          </a:p>
          <a:p>
            <a:endParaRPr lang="en-US" sz="2000" dirty="0">
              <a:solidFill>
                <a:schemeClr val="bg1"/>
              </a:solidFill>
              <a:ea typeface="+mn-lt"/>
              <a:cs typeface="+mn-lt"/>
            </a:endParaRPr>
          </a:p>
          <a:p>
            <a:r>
              <a:rPr lang="en-US" sz="2000" dirty="0">
                <a:solidFill>
                  <a:schemeClr val="bg1"/>
                </a:solidFill>
                <a:ea typeface="+mn-lt"/>
                <a:cs typeface="+mn-lt"/>
              </a:rPr>
              <a:t>HiQ Labs </a:t>
            </a:r>
            <a:r>
              <a:rPr lang="en-US" sz="2000" dirty="0" err="1">
                <a:solidFill>
                  <a:schemeClr val="bg1"/>
                </a:solidFill>
                <a:ea typeface="+mn-lt"/>
                <a:cs typeface="+mn-lt"/>
              </a:rPr>
              <a:t>analysait</a:t>
            </a:r>
            <a:r>
              <a:rPr lang="en-US" sz="2000" dirty="0">
                <a:solidFill>
                  <a:schemeClr val="bg1"/>
                </a:solidFill>
                <a:ea typeface="+mn-lt"/>
                <a:cs typeface="+mn-lt"/>
              </a:rPr>
              <a:t> les données </a:t>
            </a:r>
            <a:r>
              <a:rPr lang="en-US" sz="2000" dirty="0" err="1">
                <a:solidFill>
                  <a:schemeClr val="bg1"/>
                </a:solidFill>
                <a:ea typeface="+mn-lt"/>
                <a:cs typeface="+mn-lt"/>
              </a:rPr>
              <a:t>publiques</a:t>
            </a:r>
            <a:r>
              <a:rPr lang="en-US" sz="2000" dirty="0">
                <a:solidFill>
                  <a:schemeClr val="bg1"/>
                </a:solidFill>
                <a:ea typeface="+mn-lt"/>
                <a:cs typeface="+mn-lt"/>
              </a:rPr>
              <a:t> de LinkedIn pour </a:t>
            </a:r>
            <a:r>
              <a:rPr lang="en-US" sz="2000" dirty="0" err="1">
                <a:solidFill>
                  <a:schemeClr val="bg1"/>
                </a:solidFill>
                <a:ea typeface="+mn-lt"/>
                <a:cs typeface="+mn-lt"/>
              </a:rPr>
              <a:t>prédire</a:t>
            </a:r>
            <a:r>
              <a:rPr lang="en-US" sz="2000" dirty="0">
                <a:solidFill>
                  <a:schemeClr val="bg1"/>
                </a:solidFill>
                <a:ea typeface="+mn-lt"/>
                <a:cs typeface="+mn-lt"/>
              </a:rPr>
              <a:t> les </a:t>
            </a:r>
            <a:r>
              <a:rPr lang="en-US" sz="2000" dirty="0" err="1">
                <a:solidFill>
                  <a:schemeClr val="bg1"/>
                </a:solidFill>
                <a:ea typeface="+mn-lt"/>
                <a:cs typeface="+mn-lt"/>
              </a:rPr>
              <a:t>départs</a:t>
            </a:r>
            <a:r>
              <a:rPr lang="en-US" sz="2000" dirty="0">
                <a:solidFill>
                  <a:schemeClr val="bg1"/>
                </a:solidFill>
                <a:ea typeface="+mn-lt"/>
                <a:cs typeface="+mn-lt"/>
              </a:rPr>
              <a:t> </a:t>
            </a:r>
            <a:r>
              <a:rPr lang="en-US" sz="2000" dirty="0" err="1">
                <a:solidFill>
                  <a:schemeClr val="bg1"/>
                </a:solidFill>
                <a:ea typeface="+mn-lt"/>
                <a:cs typeface="+mn-lt"/>
              </a:rPr>
              <a:t>d’employés</a:t>
            </a:r>
            <a:r>
              <a:rPr lang="en-US" sz="2000" dirty="0">
                <a:solidFill>
                  <a:schemeClr val="bg1"/>
                </a:solidFill>
                <a:ea typeface="+mn-lt"/>
                <a:cs typeface="+mn-lt"/>
              </a:rPr>
              <a:t>.</a:t>
            </a:r>
            <a:endParaRPr lang="en-US">
              <a:solidFill>
                <a:schemeClr val="bg1"/>
              </a:solidFill>
            </a:endParaRPr>
          </a:p>
        </p:txBody>
      </p:sp>
      <p:sp>
        <p:nvSpPr>
          <p:cNvPr id="8" name="TextBox 7">
            <a:extLst>
              <a:ext uri="{FF2B5EF4-FFF2-40B4-BE49-F238E27FC236}">
                <a16:creationId xmlns:a16="http://schemas.microsoft.com/office/drawing/2014/main" id="{1603EB67-A6EB-3823-9226-3DC62D646B21}"/>
              </a:ext>
            </a:extLst>
          </p:cNvPr>
          <p:cNvSpPr txBox="1"/>
          <p:nvPr/>
        </p:nvSpPr>
        <p:spPr>
          <a:xfrm>
            <a:off x="6838446" y="3163397"/>
            <a:ext cx="4699835"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solidFill>
                  <a:schemeClr val="bg1"/>
                </a:solidFill>
                <a:ea typeface="+mn-lt"/>
                <a:cs typeface="+mn-lt"/>
              </a:rPr>
              <a:t>📩 </a:t>
            </a:r>
            <a:r>
              <a:rPr lang="en-US" sz="2000" b="1" dirty="0">
                <a:solidFill>
                  <a:schemeClr val="bg1"/>
                </a:solidFill>
                <a:ea typeface="+mn-lt"/>
                <a:cs typeface="+mn-lt"/>
              </a:rPr>
              <a:t>Mise </a:t>
            </a:r>
            <a:r>
              <a:rPr lang="en-US" sz="2000" b="1" dirty="0" err="1">
                <a:solidFill>
                  <a:schemeClr val="bg1"/>
                </a:solidFill>
                <a:ea typeface="+mn-lt"/>
                <a:cs typeface="+mn-lt"/>
              </a:rPr>
              <a:t>en</a:t>
            </a:r>
            <a:r>
              <a:rPr lang="en-US" sz="2000" b="1" dirty="0">
                <a:solidFill>
                  <a:schemeClr val="bg1"/>
                </a:solidFill>
                <a:ea typeface="+mn-lt"/>
                <a:cs typeface="+mn-lt"/>
              </a:rPr>
              <a:t> </a:t>
            </a:r>
            <a:r>
              <a:rPr lang="en-US" sz="2000" b="1" dirty="0" err="1">
                <a:solidFill>
                  <a:schemeClr val="bg1"/>
                </a:solidFill>
                <a:ea typeface="+mn-lt"/>
                <a:cs typeface="+mn-lt"/>
              </a:rPr>
              <a:t>demeure</a:t>
            </a:r>
            <a:r>
              <a:rPr lang="en-US" sz="2000" b="1" dirty="0">
                <a:solidFill>
                  <a:schemeClr val="bg1"/>
                </a:solidFill>
                <a:ea typeface="+mn-lt"/>
                <a:cs typeface="+mn-lt"/>
              </a:rPr>
              <a:t> de LinkedIn</a:t>
            </a:r>
            <a:r>
              <a:rPr lang="en-US" sz="2000" dirty="0">
                <a:solidFill>
                  <a:schemeClr val="bg1"/>
                </a:solidFill>
                <a:ea typeface="+mn-lt"/>
                <a:cs typeface="+mn-lt"/>
              </a:rPr>
              <a:t> : Le réseau a </a:t>
            </a:r>
            <a:r>
              <a:rPr lang="en-US" sz="2000" dirty="0" err="1">
                <a:solidFill>
                  <a:schemeClr val="bg1"/>
                </a:solidFill>
                <a:ea typeface="+mn-lt"/>
                <a:cs typeface="+mn-lt"/>
              </a:rPr>
              <a:t>tenté</a:t>
            </a:r>
            <a:r>
              <a:rPr lang="en-US" sz="2000" dirty="0">
                <a:solidFill>
                  <a:schemeClr val="bg1"/>
                </a:solidFill>
                <a:ea typeface="+mn-lt"/>
                <a:cs typeface="+mn-lt"/>
              </a:rPr>
              <a:t> </a:t>
            </a:r>
            <a:r>
              <a:rPr lang="en-US" sz="2000" dirty="0" err="1">
                <a:solidFill>
                  <a:schemeClr val="bg1"/>
                </a:solidFill>
                <a:ea typeface="+mn-lt"/>
                <a:cs typeface="+mn-lt"/>
              </a:rPr>
              <a:t>d’interdire</a:t>
            </a:r>
            <a:r>
              <a:rPr lang="en-US" sz="2000" dirty="0">
                <a:solidFill>
                  <a:schemeClr val="bg1"/>
                </a:solidFill>
                <a:ea typeface="+mn-lt"/>
                <a:cs typeface="+mn-lt"/>
              </a:rPr>
              <a:t> </a:t>
            </a:r>
            <a:r>
              <a:rPr lang="en-US" sz="2000" dirty="0" err="1">
                <a:solidFill>
                  <a:schemeClr val="bg1"/>
                </a:solidFill>
                <a:ea typeface="+mn-lt"/>
                <a:cs typeface="+mn-lt"/>
              </a:rPr>
              <a:t>l’accès</a:t>
            </a:r>
            <a:r>
              <a:rPr lang="en-US" sz="2000" dirty="0">
                <a:solidFill>
                  <a:schemeClr val="bg1"/>
                </a:solidFill>
                <a:ea typeface="+mn-lt"/>
                <a:cs typeface="+mn-lt"/>
              </a:rPr>
              <a:t> par </a:t>
            </a:r>
            <a:r>
              <a:rPr lang="en-US" sz="2000" dirty="0" err="1">
                <a:solidFill>
                  <a:schemeClr val="bg1"/>
                </a:solidFill>
                <a:ea typeface="+mn-lt"/>
                <a:cs typeface="+mn-lt"/>
              </a:rPr>
              <a:t>voie</a:t>
            </a:r>
            <a:r>
              <a:rPr lang="en-US" sz="2000" dirty="0">
                <a:solidFill>
                  <a:schemeClr val="bg1"/>
                </a:solidFill>
                <a:ea typeface="+mn-lt"/>
                <a:cs typeface="+mn-lt"/>
              </a:rPr>
              <a:t> </a:t>
            </a:r>
            <a:r>
              <a:rPr lang="en-US" sz="2000" dirty="0" err="1">
                <a:solidFill>
                  <a:schemeClr val="bg1"/>
                </a:solidFill>
                <a:ea typeface="+mn-lt"/>
                <a:cs typeface="+mn-lt"/>
              </a:rPr>
              <a:t>légale</a:t>
            </a:r>
            <a:r>
              <a:rPr lang="en-US" sz="2000" dirty="0">
                <a:solidFill>
                  <a:schemeClr val="bg1"/>
                </a:solidFill>
                <a:ea typeface="+mn-lt"/>
                <a:cs typeface="+mn-lt"/>
              </a:rPr>
              <a:t>.</a:t>
            </a:r>
            <a:endParaRPr lang="en-US" dirty="0">
              <a:solidFill>
                <a:schemeClr val="bg1"/>
              </a:solidFill>
              <a:ea typeface="+mn-lt"/>
              <a:cs typeface="+mn-lt"/>
            </a:endParaRPr>
          </a:p>
          <a:p>
            <a:pPr marL="285750" indent="-285750">
              <a:buFont typeface="Arial"/>
              <a:buChar char="•"/>
            </a:pPr>
            <a:endParaRPr lang="en-US" sz="2000" dirty="0">
              <a:solidFill>
                <a:schemeClr val="bg1"/>
              </a:solidFill>
              <a:ea typeface="+mn-lt"/>
              <a:cs typeface="+mn-lt"/>
            </a:endParaRPr>
          </a:p>
          <a:p>
            <a:pPr marL="285750" indent="-285750">
              <a:buFont typeface="Arial"/>
              <a:buChar char="•"/>
            </a:pPr>
            <a:endParaRPr lang="en-US" sz="2000" dirty="0">
              <a:solidFill>
                <a:schemeClr val="bg1"/>
              </a:solidFill>
              <a:ea typeface="+mn-lt"/>
              <a:cs typeface="+mn-lt"/>
            </a:endParaRPr>
          </a:p>
          <a:p>
            <a:pPr marL="285750" indent="-285750">
              <a:buFont typeface="Arial"/>
              <a:buChar char="•"/>
            </a:pPr>
            <a:r>
              <a:rPr lang="en-US" sz="2000" dirty="0">
                <a:solidFill>
                  <a:schemeClr val="bg1"/>
                </a:solidFill>
                <a:ea typeface="+mn-lt"/>
                <a:cs typeface="+mn-lt"/>
              </a:rPr>
              <a:t>⚖️ </a:t>
            </a:r>
            <a:r>
              <a:rPr lang="en-US" sz="2000" b="1" dirty="0">
                <a:solidFill>
                  <a:schemeClr val="bg1"/>
                </a:solidFill>
                <a:ea typeface="+mn-lt"/>
                <a:cs typeface="+mn-lt"/>
              </a:rPr>
              <a:t>Victoire de HiQ</a:t>
            </a:r>
            <a:r>
              <a:rPr lang="en-US" sz="2000" dirty="0">
                <a:solidFill>
                  <a:schemeClr val="bg1"/>
                </a:solidFill>
                <a:ea typeface="+mn-lt"/>
                <a:cs typeface="+mn-lt"/>
              </a:rPr>
              <a:t> : La justice a </a:t>
            </a:r>
            <a:r>
              <a:rPr lang="en-US" sz="2000" dirty="0" err="1">
                <a:solidFill>
                  <a:schemeClr val="bg1"/>
                </a:solidFill>
                <a:ea typeface="+mn-lt"/>
                <a:cs typeface="+mn-lt"/>
              </a:rPr>
              <a:t>autorisé</a:t>
            </a:r>
            <a:r>
              <a:rPr lang="en-US" sz="2000" dirty="0">
                <a:solidFill>
                  <a:schemeClr val="bg1"/>
                </a:solidFill>
                <a:ea typeface="+mn-lt"/>
                <a:cs typeface="+mn-lt"/>
              </a:rPr>
              <a:t> </a:t>
            </a:r>
            <a:r>
              <a:rPr lang="en-US" sz="2000" dirty="0" err="1">
                <a:solidFill>
                  <a:schemeClr val="bg1"/>
                </a:solidFill>
                <a:ea typeface="+mn-lt"/>
                <a:cs typeface="+mn-lt"/>
              </a:rPr>
              <a:t>l’accès</a:t>
            </a:r>
            <a:r>
              <a:rPr lang="en-US" sz="2000" dirty="0">
                <a:solidFill>
                  <a:schemeClr val="bg1"/>
                </a:solidFill>
                <a:ea typeface="+mn-lt"/>
                <a:cs typeface="+mn-lt"/>
              </a:rPr>
              <a:t> aux données </a:t>
            </a:r>
            <a:r>
              <a:rPr lang="en-US" sz="2000" dirty="0" err="1">
                <a:solidFill>
                  <a:schemeClr val="bg1"/>
                </a:solidFill>
                <a:ea typeface="+mn-lt"/>
                <a:cs typeface="+mn-lt"/>
              </a:rPr>
              <a:t>publiques</a:t>
            </a:r>
            <a:r>
              <a:rPr lang="en-US" sz="2000" dirty="0">
                <a:solidFill>
                  <a:schemeClr val="bg1"/>
                </a:solidFill>
                <a:ea typeface="+mn-lt"/>
                <a:cs typeface="+mn-lt"/>
              </a:rPr>
              <a:t>, </a:t>
            </a:r>
            <a:r>
              <a:rPr lang="en-US" sz="2000" dirty="0" err="1">
                <a:solidFill>
                  <a:schemeClr val="bg1"/>
                </a:solidFill>
                <a:ea typeface="+mn-lt"/>
                <a:cs typeface="+mn-lt"/>
              </a:rPr>
              <a:t>une</a:t>
            </a:r>
            <a:r>
              <a:rPr lang="en-US" sz="2000" dirty="0">
                <a:solidFill>
                  <a:schemeClr val="bg1"/>
                </a:solidFill>
                <a:ea typeface="+mn-lt"/>
                <a:cs typeface="+mn-lt"/>
              </a:rPr>
              <a:t> </a:t>
            </a:r>
            <a:r>
              <a:rPr lang="en-US" sz="2000" dirty="0" err="1">
                <a:solidFill>
                  <a:schemeClr val="bg1"/>
                </a:solidFill>
                <a:ea typeface="+mn-lt"/>
                <a:cs typeface="+mn-lt"/>
              </a:rPr>
              <a:t>décision</a:t>
            </a:r>
            <a:r>
              <a:rPr lang="en-US" sz="2000" dirty="0">
                <a:solidFill>
                  <a:schemeClr val="bg1"/>
                </a:solidFill>
                <a:ea typeface="+mn-lt"/>
                <a:cs typeface="+mn-lt"/>
              </a:rPr>
              <a:t> </a:t>
            </a:r>
            <a:r>
              <a:rPr lang="en-US" sz="2000" dirty="0" err="1">
                <a:solidFill>
                  <a:schemeClr val="bg1"/>
                </a:solidFill>
                <a:ea typeface="+mn-lt"/>
                <a:cs typeface="+mn-lt"/>
              </a:rPr>
              <a:t>confirmée</a:t>
            </a:r>
            <a:r>
              <a:rPr lang="en-US" sz="2000" dirty="0">
                <a:solidFill>
                  <a:schemeClr val="bg1"/>
                </a:solidFill>
                <a:ea typeface="+mn-lt"/>
                <a:cs typeface="+mn-lt"/>
              </a:rPr>
              <a:t> par la Cour </a:t>
            </a:r>
            <a:r>
              <a:rPr lang="en-US" sz="2000" dirty="0" err="1">
                <a:solidFill>
                  <a:schemeClr val="bg1"/>
                </a:solidFill>
                <a:ea typeface="+mn-lt"/>
                <a:cs typeface="+mn-lt"/>
              </a:rPr>
              <a:t>Suprême</a:t>
            </a:r>
            <a:r>
              <a:rPr lang="en-US" sz="2000" dirty="0">
                <a:solidFill>
                  <a:schemeClr val="bg1"/>
                </a:solidFill>
                <a:ea typeface="+mn-lt"/>
                <a:cs typeface="+mn-lt"/>
              </a:rPr>
              <a:t>.</a:t>
            </a:r>
            <a:endParaRPr lang="en-US" dirty="0">
              <a:solidFill>
                <a:schemeClr val="bg1"/>
              </a:solidFill>
              <a:ea typeface="+mn-lt"/>
              <a:cs typeface="+mn-lt"/>
            </a:endParaRPr>
          </a:p>
          <a:p>
            <a:endParaRPr lang="en-US" sz="2000" dirty="0">
              <a:solidFill>
                <a:schemeClr val="bg1"/>
              </a:solidFill>
            </a:endParaRPr>
          </a:p>
        </p:txBody>
      </p:sp>
      <p:pic>
        <p:nvPicPr>
          <p:cNvPr id="9" name="Content Placeholder 8" descr="hiQ Labs | LinkedIn">
            <a:extLst>
              <a:ext uri="{FF2B5EF4-FFF2-40B4-BE49-F238E27FC236}">
                <a16:creationId xmlns:a16="http://schemas.microsoft.com/office/drawing/2014/main" id="{C666984A-069B-A7B7-FD79-2FD403FFA59D}"/>
              </a:ext>
            </a:extLst>
          </p:cNvPr>
          <p:cNvPicPr>
            <a:picLocks noGrp="1" noChangeAspect="1"/>
          </p:cNvPicPr>
          <p:nvPr>
            <p:ph sz="quarter" idx="10"/>
          </p:nvPr>
        </p:nvPicPr>
        <p:blipFill>
          <a:blip r:embed="rId2"/>
          <a:stretch>
            <a:fillRect/>
          </a:stretch>
        </p:blipFill>
        <p:spPr>
          <a:xfrm>
            <a:off x="1072867" y="305634"/>
            <a:ext cx="1943745" cy="1956661"/>
          </a:xfrm>
        </p:spPr>
      </p:pic>
      <p:pic>
        <p:nvPicPr>
          <p:cNvPr id="10" name="Picture 9" descr="LinkedIn : téléchargement et installation gratuits sous Windows | Microsoft  Store">
            <a:extLst>
              <a:ext uri="{FF2B5EF4-FFF2-40B4-BE49-F238E27FC236}">
                <a16:creationId xmlns:a16="http://schemas.microsoft.com/office/drawing/2014/main" id="{0024EF04-924B-3343-B938-14A7C54A31B5}"/>
              </a:ext>
            </a:extLst>
          </p:cNvPr>
          <p:cNvPicPr>
            <a:picLocks noChangeAspect="1"/>
          </p:cNvPicPr>
          <p:nvPr/>
        </p:nvPicPr>
        <p:blipFill>
          <a:blip r:embed="rId3"/>
          <a:stretch>
            <a:fillRect/>
          </a:stretch>
        </p:blipFill>
        <p:spPr>
          <a:xfrm>
            <a:off x="9580535" y="288010"/>
            <a:ext cx="1968286" cy="1955370"/>
          </a:xfrm>
          <a:prstGeom prst="rect">
            <a:avLst/>
          </a:prstGeom>
        </p:spPr>
      </p:pic>
    </p:spTree>
    <p:extLst>
      <p:ext uri="{BB962C8B-B14F-4D97-AF65-F5344CB8AC3E}">
        <p14:creationId xmlns:p14="http://schemas.microsoft.com/office/powerpoint/2010/main" val="3352131914"/>
      </p:ext>
    </p:extLst>
  </p:cSld>
  <p:clrMapOvr>
    <a:masterClrMapping/>
  </p:clrMapOvr>
</p:sld>
</file>

<file path=ppt/theme/theme1.xml><?xml version="1.0" encoding="utf-8"?>
<a:theme xmlns:a="http://schemas.openxmlformats.org/drawingml/2006/main" name="Custom">
  <a:themeElements>
    <a:clrScheme name="Custom 178">
      <a:dk1>
        <a:sysClr val="windowText" lastClr="000000"/>
      </a:dk1>
      <a:lt1>
        <a:sysClr val="window" lastClr="FFFFFF"/>
      </a:lt1>
      <a:dk2>
        <a:srgbClr val="44546A"/>
      </a:dk2>
      <a:lt2>
        <a:srgbClr val="E7E6E6"/>
      </a:lt2>
      <a:accent1>
        <a:srgbClr val="D1353C"/>
      </a:accent1>
      <a:accent2>
        <a:srgbClr val="DB8802"/>
      </a:accent2>
      <a:accent3>
        <a:srgbClr val="D91D62"/>
      </a:accent3>
      <a:accent4>
        <a:srgbClr val="42529B"/>
      </a:accent4>
      <a:accent5>
        <a:srgbClr val="CBDA00"/>
      </a:accent5>
      <a:accent6>
        <a:srgbClr val="76DCFD"/>
      </a:accent6>
      <a:hlink>
        <a:srgbClr val="0563C1"/>
      </a:hlink>
      <a:folHlink>
        <a:srgbClr val="954F72"/>
      </a:folHlink>
    </a:clrScheme>
    <a:fontScheme name="Custom 61">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conference presentation_V1_win32_EF_v3" id="{C1B0A8D0-9AA0-40AF-A770-3ACC1E8A96D3}" vid="{CB18F5D6-447A-4043-9583-16EEB5BF63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0266ae1a-7999-4d43-8517-0a23df42864b" xsi:nil="true"/>
    <lcf76f155ced4ddcb4097134ff3c332f xmlns="5a8af27d-ac1e-4671-a004-17da3e17537e">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74F438100BF5C4BAF5604C0CD9FC05B" ma:contentTypeVersion="12" ma:contentTypeDescription="Create a new document." ma:contentTypeScope="" ma:versionID="113cc465fcc965fdc5caf39dd03fa974">
  <xsd:schema xmlns:xsd="http://www.w3.org/2001/XMLSchema" xmlns:xs="http://www.w3.org/2001/XMLSchema" xmlns:p="http://schemas.microsoft.com/office/2006/metadata/properties" xmlns:ns2="5a8af27d-ac1e-4671-a004-17da3e17537e" xmlns:ns3="0266ae1a-7999-4d43-8517-0a23df42864b" targetNamespace="http://schemas.microsoft.com/office/2006/metadata/properties" ma:root="true" ma:fieldsID="c492322554f00f29198033ca75d2367d" ns2:_="" ns3:_="">
    <xsd:import namespace="5a8af27d-ac1e-4671-a004-17da3e17537e"/>
    <xsd:import namespace="0266ae1a-7999-4d43-8517-0a23df42864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8af27d-ac1e-4671-a004-17da3e1753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a567f5d5-0c03-422f-bbbb-479e45a21372"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266ae1a-7999-4d43-8517-0a23df42864b"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e380ac3a-33a0-4b2a-9ed2-0dd2df5112c5}" ma:internalName="TaxCatchAll" ma:showField="CatchAllData" ma:web="0266ae1a-7999-4d43-8517-0a23df42864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DB28BE-4CC0-4691-9CA5-2BA850A67938}">
  <ds:schemaRefs>
    <ds:schemaRef ds:uri="http://schemas.microsoft.com/sharepoint/v3/contenttype/forms"/>
  </ds:schemaRefs>
</ds:datastoreItem>
</file>

<file path=customXml/itemProps2.xml><?xml version="1.0" encoding="utf-8"?>
<ds:datastoreItem xmlns:ds="http://schemas.openxmlformats.org/officeDocument/2006/customXml" ds:itemID="{5C03C5E8-6E73-4A29-90A5-6BDD54A3FA10}">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4F380D42-9187-4D2D-B6A1-544FC6265814}"/>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TotalTime>
  <Words>1170</Words>
  <Application>Microsoft Office PowerPoint</Application>
  <PresentationFormat>Grand écran</PresentationFormat>
  <Paragraphs>72</Paragraphs>
  <Slides>11</Slides>
  <Notes>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Calibri</vt:lpstr>
      <vt:lpstr>Gill Sans Nova</vt:lpstr>
      <vt:lpstr>Roboto</vt:lpstr>
      <vt:lpstr>Custom</vt:lpstr>
      <vt:lpstr>Web Scrapping</vt:lpstr>
      <vt:lpstr>Deux types d’internautes</vt:lpstr>
      <vt:lpstr>La donnée : nouvelle monnaie d’or numérique</vt:lpstr>
      <vt:lpstr>🧱 Piégées dans le HTML : Les données sont enfouies dans un amas de balises, inexploitables en l’état.   🔄 Transformation nécessaire : Elles prennent de la valeur une fois converties en formats standardisés comme JSON ou CSV.   🧠 Exploitation avancée : Ces formats nourrissent des outils de machine learning comme XGBoost ou sont revendues à prix d’or à des courtiers en données. </vt:lpstr>
      <vt:lpstr>Et c'est là que le web scraping entre en jeu, qui permet de rendre le contenu d'un site web, de cliquer sur des boutons, de remplir des formulaires et, en fin de compte, d'extraire des données précieuses. </vt:lpstr>
      <vt:lpstr>Obstacles techniques </vt:lpstr>
      <vt:lpstr>Dilemmes éthiques du scraping  </vt:lpstr>
      <vt:lpstr>Cas Booking vs Ryanair  </vt:lpstr>
      <vt:lpstr>Cas HiQ Labs vs LinkedIn  </vt:lpstr>
      <vt:lpstr>Cas Devs vs Copilot  </vt:lpstr>
      <vt:lpstr>Eh bien, sauf si vous fraudez ou accédez à des données protégées, la réponse est probablement non.   Si vous vous limitez à des données publiquement accessibles et n’enfreignez pas la loi de manière flagrante, les risques juridiques restent très faibles.  Dans la grande majorité des cas, le web scraping de contenu public ne mène pas derrière les barreaux. Il reste néanmoins un domaine flou, oscillant entre liberté numérique et propriété des données.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adam jemaa</cp:lastModifiedBy>
  <cp:revision>203</cp:revision>
  <dcterms:created xsi:type="dcterms:W3CDTF">2025-05-04T16:02:27Z</dcterms:created>
  <dcterms:modified xsi:type="dcterms:W3CDTF">2025-06-09T19:22:38Z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0x010100D74F438100BF5C4BAF5604C0CD9FC05B</vt:lpwstr>
  </property>
  <property fmtid="{D5CDD505-2E9C-101B-9397-08002B2CF9AE}" pid="3" name="MediaServiceImageTags">
    <vt:lpwstr/>
  </property>
</Properties>
</file>