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A27C-7FA9-52D8-3D77-4F76D031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AC7E-4798-9439-ECEF-1D60C111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84F3-8AA1-B2D5-5EF4-65CE2732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131B-7AF6-85C1-FBEB-FC3EFC96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E943-A6C7-51B8-885B-A9884EF2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D4F-C009-8F56-69C7-3BC8B346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2DDA-8165-4522-5188-8BAC3106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4C7A-F48D-EC3D-D35D-3F5D09B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9F4D-F973-B993-83C5-D2CC9BE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A97B-939A-1BF1-2608-4042B1C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26542-8441-949A-0881-9DF43012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DCC5-3474-B1FE-4A8E-560A4866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CC20-86B2-0681-6210-029C6ED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CDF8-25D3-ACAF-5E48-BC39278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2849-67F7-2A28-1423-843B181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27B3-C83B-2464-DC07-822AD5E6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72B0-C8FB-27EA-E6E2-20339676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F81A-AE4F-96A1-096C-D8288998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4210-1CDC-B6C6-A10B-BFAA1A4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8329-EDA9-6ED5-B07D-0E95EEDA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9E6-E663-3CEB-F5FC-C457E366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F39F8-1334-1C87-0048-108D23C5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EE06-76E8-5F30-C749-E17364F5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5957-AC5C-369E-0AEB-DCD35A0A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B3BE-BA90-94E7-3FB9-041E0C2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A016-8FFD-FEBF-2DB3-7992B395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8EBE-123C-4595-6242-513C090D1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8BEE-6956-464D-5ECF-1B27B332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3FD1-B03B-579A-9EC1-460490AD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6FD6-661F-6556-A55E-EC765477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E302-809E-819D-4BBC-EF4B92CD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4FD-541C-664F-2BB4-6BE37BD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F87D-D689-38A5-8E20-E65FB473F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2924-26F8-B12A-519C-51606DD4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4498C-F8A8-C8B6-4A06-E4CFAC44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B0985-BDD3-EC0F-59A9-375AB13A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1F32F-6C8B-E3B2-787D-79B569E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ACAAA-D0A8-0856-F9F4-9DCE72DA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9DEA8-BF6B-CE1B-C4FB-88C4FC8B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216-F89E-6366-49DC-6F82D04A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8852-ADFC-6D15-9E0B-B6B7A8E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5FE3-88AC-5156-F366-B79416BE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C20-7C68-6824-7CF8-EDE6FC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E496-64A3-090C-349E-F8155BDA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E103-FD23-03F6-34E1-5EFC03F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BB0CE-C19C-4722-BA81-6CC3D4FE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64F9-DCC2-8085-3D06-0564B524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9AC1-5013-670E-22AB-15C3F4E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F7FF9-E608-DCD4-01AB-53C969A5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53DC-41AF-1092-07CF-369766C2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447C-4DF4-8B14-2DFF-BFFA976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071E-4C8E-C048-4B84-E88BEBED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5E0-2625-06A7-60CD-633D45B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F1C16-EE4C-A136-BA36-84FEAACA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E509-8DE0-4231-0DEA-2699A838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E451-4A72-497F-446C-A6B8DECF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C3F84-6063-6C94-4E29-BBA9C616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372D-216A-5CFB-D668-78F7E9D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415-9649-ED5E-4C07-135F136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2B4F-6A88-26AF-7203-6ED44378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7491-729D-59BD-7F49-3A2CACFC8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30C8E-6CF9-4AFD-A95A-0331B708F2F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BAE-A46D-5023-0064-4351F249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3E84-CAA8-F662-BEFC-5821B843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0168-13B7-46A2-A193-D3D1DAE3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1. Gender and Ethnicity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Gender and Ethnicity are distributed with in the company and we can see that among female gender Mostly are Asian-20.7%, followed by </a:t>
            </a:r>
            <a:r>
              <a:rPr lang="en-US" dirty="0" err="1"/>
              <a:t>Caucassian</a:t>
            </a:r>
            <a:r>
              <a:rPr lang="en-US" dirty="0"/>
              <a:t> 14.00% ,Latino 13.40%, Black 3.70%.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Among Male The distribution are Same as above.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080DC-D934-5ED3-583B-3E55C161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9" y="3190333"/>
            <a:ext cx="11894161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10. Increase hiring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Yes there is a increase in hiring since the </a:t>
            </a:r>
            <a:r>
              <a:rPr lang="en-US"/>
              <a:t>begineng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DB898-35BA-B785-3938-C5CF1B56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7" y="2768514"/>
            <a:ext cx="9751929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2.How long Stayed in the company before leaving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Extracted the year from hire date and exit date column using =Extract formula then subtract it from exit year to hire year and averaged it with </a:t>
            </a:r>
          </a:p>
          <a:p>
            <a:r>
              <a:rPr lang="en-US" dirty="0"/>
              <a:t>=Average formula , Value is 4.870588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84FED-71EC-648F-92C9-8E96EB88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7" y="2812967"/>
            <a:ext cx="11490077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3.Average Salary difference between department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Here The Average salary is gotten from </a:t>
            </a:r>
            <a:r>
              <a:rPr lang="en-US" dirty="0" err="1"/>
              <a:t>from</a:t>
            </a:r>
            <a:r>
              <a:rPr lang="en-US" dirty="0"/>
              <a:t> value settings then sorted it and the percentage difference from the Marketing department to other departments shown.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IT , Engineering, Sales has from the marketing department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1278C-FC90-0B66-2E6B-25FB6AB0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23" y="3326445"/>
            <a:ext cx="7541648" cy="30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4. Country with High employee 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United States has highest number of employees.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133AC-5061-D3F5-1C17-69B9BBC6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2" y="2497685"/>
            <a:ext cx="11830658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5.Age range for employee 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age has been grouped with interval 5 then we get that the most common age range is 45-49 which consists of 174 employees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A17C-FCD6-55FE-6E6E-F24AC765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8" y="2861029"/>
            <a:ext cx="11551244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6.Average bonus percent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Average bonus percent given to employees is 9%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4FC9-3A7D-BAC7-6630-05C85166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0" y="2597055"/>
            <a:ext cx="11951314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1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7.Title occurs most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title column put into value to count  and same column in rows </a:t>
            </a:r>
          </a:p>
          <a:p>
            <a:r>
              <a:rPr lang="en-US" dirty="0"/>
              <a:t>Director title occurs most  which is 121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28C20-C6D7-2E52-E492-5B465736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92" y="2876015"/>
            <a:ext cx="6811816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Reason For leave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difference column is years they stay in the company</a:t>
            </a:r>
          </a:p>
          <a:p>
            <a:endParaRPr lang="en-US" dirty="0"/>
          </a:p>
          <a:p>
            <a:r>
              <a:rPr lang="en-US" dirty="0"/>
              <a:t>Most people leave quickly due to 0 bonus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DB8D8-8355-9890-C879-BC0BB9EC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4" y="2574808"/>
            <a:ext cx="11989416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8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D87D-D079-CCDA-1D38-B82BCCC2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9.Highest </a:t>
            </a:r>
            <a:r>
              <a:rPr lang="en-US" sz="4400" dirty="0" err="1">
                <a:solidFill>
                  <a:schemeClr val="bg1"/>
                </a:solidFill>
              </a:rPr>
              <a:t>ethinicity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8ECE-1175-6C59-7F6C-A98E1CD6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2022" y="849338"/>
            <a:ext cx="4293299" cy="1487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 department has highest </a:t>
            </a:r>
            <a:r>
              <a:rPr lang="en-US" dirty="0" err="1"/>
              <a:t>ethinicity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28B05-FB63-B188-E5A1-05912E73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7" y="2497685"/>
            <a:ext cx="11341683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 Gender and Ethnicity Distribution</vt:lpstr>
      <vt:lpstr>2.How long Stayed in the company before leaving</vt:lpstr>
      <vt:lpstr>3.Average Salary difference between department </vt:lpstr>
      <vt:lpstr>4. Country with High employee count</vt:lpstr>
      <vt:lpstr>5.Age range for employee count</vt:lpstr>
      <vt:lpstr>6.Average bonus percent</vt:lpstr>
      <vt:lpstr>7.Title occurs most</vt:lpstr>
      <vt:lpstr>Reason For leave</vt:lpstr>
      <vt:lpstr>9.Highest ethinicity</vt:lpstr>
      <vt:lpstr>10. Increase hiring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Categories with highest percentage views</dc:title>
  <dc:creator>Saswata Pradhan</dc:creator>
  <cp:lastModifiedBy>Saswata Pradhan</cp:lastModifiedBy>
  <cp:revision>10</cp:revision>
  <dcterms:created xsi:type="dcterms:W3CDTF">2024-03-29T00:08:05Z</dcterms:created>
  <dcterms:modified xsi:type="dcterms:W3CDTF">2024-03-29T06:11:25Z</dcterms:modified>
</cp:coreProperties>
</file>