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A27C-7FA9-52D8-3D77-4F76D0316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DAC7E-4798-9439-ECEF-1D60C1116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C84F3-8AA1-B2D5-5EF4-65CE2732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0131B-7AF6-85C1-FBEB-FC3EFC96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6E943-A6C7-51B8-885B-A9884EF2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27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FD4F-C009-8F56-69C7-3BC8B346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B2DDA-8165-4522-5188-8BAC31062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44C7A-F48D-EC3D-D35D-3F5D09B1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59F4D-F973-B993-83C5-D2CC9BEF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6A97B-939A-1BF1-2608-4042B1C4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8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26542-8441-949A-0881-9DF43012C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BDCC5-3474-B1FE-4A8E-560A4866D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5CC20-86B2-0681-6210-029C6ED4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8CDF8-25D3-ACAF-5E48-BC392784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82849-67F7-2A28-1423-843B1815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28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27B3-C83B-2464-DC07-822AD5E6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F72B0-C8FB-27EA-E6E2-20339676C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BF81A-AE4F-96A1-096C-D8288998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34210-1CDC-B6C6-A10B-BFAA1A4D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E8329-EDA9-6ED5-B07D-0E95EEDA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2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A9E6-E663-3CEB-F5FC-C457E366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F39F8-1334-1C87-0048-108D23C57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CEE06-76E8-5F30-C749-E17364F5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35957-AC5C-369E-0AEB-DCD35A0A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6B3BE-BA90-94E7-3FB9-041E0C23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73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A016-8FFD-FEBF-2DB3-7992B395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E8EBE-123C-4595-6242-513C090D1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78BEE-6956-464D-5ECF-1B27B3325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73FD1-B03B-579A-9EC1-460490AD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C6FD6-661F-6556-A55E-EC765477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AE302-809E-819D-4BBC-EF4B92CD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1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14FD-541C-664F-2BB4-6BE37BD0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CF87D-D689-38A5-8E20-E65FB473F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E2924-26F8-B12A-519C-51606DD4D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4498C-F8A8-C8B6-4A06-E4CFAC442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B0985-BDD3-EC0F-59A9-375AB13AA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1F32F-6C8B-E3B2-787D-79B569E5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ACAAA-D0A8-0856-F9F4-9DCE72DA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9DEA8-BF6B-CE1B-C4FB-88C4FC8B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63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5216-F89E-6366-49DC-6F82D04A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58852-ADFC-6D15-9E0B-B6B7A8E9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F5FE3-88AC-5156-F366-B79416BE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7AC20-7C68-6824-7CF8-EDE6FC51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05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BE496-64A3-090C-349E-F8155BDA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1E103-FD23-03F6-34E1-5EFC03F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BB0CE-C19C-4722-BA81-6CC3D4FE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01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64F9-DCC2-8085-3D06-0564B524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89AC1-5013-670E-22AB-15C3F4E18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F7FF9-E608-DCD4-01AB-53C969A5C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F53DC-41AF-1092-07CF-369766C2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1447C-4DF4-8B14-2DFF-BFFA9766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7071E-4C8E-C048-4B84-E88BEBED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6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75E0-2625-06A7-60CD-633D45B8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F1C16-EE4C-A136-BA36-84FEAACA3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4E509-8DE0-4231-0DEA-2699A8382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0E451-4A72-497F-446C-A6B8DECF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C3F84-6063-6C94-4E29-BBA9C616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B372D-216A-5CFB-D668-78F7E9D0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23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FF415-9649-ED5E-4C07-135F1364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D2B4F-6A88-26AF-7203-6ED443787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D7491-729D-59BD-7F49-3A2CACFC8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30C8E-6CF9-4AFD-A95A-0331B708F2F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9FBAE-A46D-5023-0064-4351F249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33E84-CAA8-F662-BEFC-5821B843E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13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D87D-D079-CCDA-1D38-B82BCCC2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1. Average Lead 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A8ECE-1175-6C59-7F6C-A98E1CD6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2022" y="849337"/>
            <a:ext cx="4293299" cy="2176891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/>
              <a:t>For some places completion date was not there so I have used </a:t>
            </a:r>
          </a:p>
          <a:p>
            <a:r>
              <a:rPr lang="en-US" dirty="0"/>
              <a:t>“=IF([@WorkDate]-[@ReqDate]&gt;=0,[@WorkDate]-[@ReqDate],"NA")”</a:t>
            </a:r>
          </a:p>
          <a:p>
            <a:br>
              <a:rPr lang="en-US" dirty="0"/>
            </a:br>
            <a:r>
              <a:rPr lang="en-US" dirty="0"/>
              <a:t>the function then filter the non NA Value </a:t>
            </a:r>
            <a:r>
              <a:rPr lang="en-US" dirty="0" err="1"/>
              <a:t>ans</a:t>
            </a:r>
            <a:r>
              <a:rPr lang="en-US" dirty="0"/>
              <a:t> taken the average </a:t>
            </a:r>
          </a:p>
          <a:p>
            <a:r>
              <a:rPr lang="en-US" dirty="0"/>
              <a:t>The Value is 28.16 days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B377B-1456-2675-92AE-C2F99952E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704" y="3184440"/>
            <a:ext cx="3816546" cy="267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57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20EC-1B28-309B-0265-174DD686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879" y="2024743"/>
            <a:ext cx="10492241" cy="1600200"/>
          </a:xfrm>
        </p:spPr>
        <p:txBody>
          <a:bodyPr/>
          <a:lstStyle/>
          <a:p>
            <a:r>
              <a:rPr lang="en-IN"/>
              <a:t>https://github.com/SPLV2024/assesment/tree/main/Course-1/Excel/Final_assesment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07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D87D-D079-CCDA-1D38-B82BCCC2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2.District with highest no of rush Jobs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A8ECE-1175-6C59-7F6C-A98E1CD6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2022" y="849338"/>
            <a:ext cx="4293299" cy="148748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Northwest district has  highest number of rush jobs in the available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55733-E6FB-C68D-594A-D4CFA8D85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515" y="3078851"/>
            <a:ext cx="5617156" cy="30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8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D87D-D079-CCDA-1D38-B82BCCC2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3.Average </a:t>
            </a:r>
            <a:r>
              <a:rPr lang="en-US" sz="4400" dirty="0" err="1">
                <a:solidFill>
                  <a:schemeClr val="bg1"/>
                </a:solidFill>
              </a:rPr>
              <a:t>Hrs</a:t>
            </a:r>
            <a:r>
              <a:rPr lang="en-US" sz="4400" dirty="0">
                <a:solidFill>
                  <a:schemeClr val="bg1"/>
                </a:solidFill>
              </a:rPr>
              <a:t> difference Between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Rush Job Yes or NO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A8ECE-1175-6C59-7F6C-A98E1CD6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2022" y="849338"/>
            <a:ext cx="4293299" cy="148748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There are blank cells in the </a:t>
            </a:r>
            <a:r>
              <a:rPr lang="en-US" dirty="0" err="1"/>
              <a:t>Labour</a:t>
            </a:r>
            <a:r>
              <a:rPr lang="en-US" dirty="0"/>
              <a:t> Hours columns 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From the available data the average No rush hours is less for the work than rush hours by .20 </a:t>
            </a:r>
            <a:r>
              <a:rPr lang="en-US" dirty="0" err="1"/>
              <a:t>hrs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8DDF5-3EEE-A009-5777-915A76560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070" y="2739989"/>
            <a:ext cx="7125704" cy="241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D87D-D079-CCDA-1D38-B82BCCC2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4. Distribution of Payment Type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A8ECE-1175-6C59-7F6C-A98E1CD6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2022" y="849338"/>
            <a:ext cx="4293299" cy="148748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Highest Number of payment has been done through Account followed by COD ,P.O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1770A-C4BA-2583-F9F9-E0C6C670F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175" y="2497685"/>
            <a:ext cx="9677629" cy="379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6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D87D-D079-CCDA-1D38-B82BCCC2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5. Trends in distribution of payment type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A8ECE-1175-6C59-7F6C-A98E1CD6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2022" y="849338"/>
            <a:ext cx="4293299" cy="14874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As we can see from the chart in 2020 there were no Credit and Warranty then since 2021 beginning, we can see upward trend for different payment types except Account payment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143CA3-ABB2-4310-51F1-D12627856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46" y="2919550"/>
            <a:ext cx="10027165" cy="376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8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D87D-D079-CCDA-1D38-B82BCCC2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6.Relation between Techs and Parts cost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A8ECE-1175-6C59-7F6C-A98E1CD6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2022" y="849338"/>
            <a:ext cx="4293299" cy="14874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It is positively corelated .The value 0.24 define if we increase the 1 technician the value will increase 0.24 unit.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DED88-5E48-4BC1-C69A-78B968385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71" y="2029311"/>
            <a:ext cx="8371115" cy="466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1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D87D-D079-CCDA-1D38-B82BCCC2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7.Most Common type of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A8ECE-1175-6C59-7F6C-A98E1CD6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2022" y="849338"/>
            <a:ext cx="4293299" cy="14874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most common type of service taken by each district is “Assess”.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FE737-9F8F-886C-FB63-9E0DA41B8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319" y="2418126"/>
            <a:ext cx="6847710" cy="420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1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D87D-D079-CCDA-1D38-B82BCCC2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WTYLBR VS Payment type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A8ECE-1175-6C59-7F6C-A98E1CD6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2022" y="849338"/>
            <a:ext cx="4293299" cy="14874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Only Warranty has 41 WTYLBR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5195DD-549F-BC85-931F-8ECE636B4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257" y="2725339"/>
            <a:ext cx="6928086" cy="359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8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D87D-D079-CCDA-1D38-B82BCCC2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9.DASHBOARD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A8ECE-1175-6C59-7F6C-A98E1CD6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2022" y="849338"/>
            <a:ext cx="4293299" cy="148748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995FA0-054D-F890-E59B-004C5F1F8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62" y="1537808"/>
            <a:ext cx="10217675" cy="50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0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263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1. Average Lead time</vt:lpstr>
      <vt:lpstr>2.District with highest no of rush Jobs</vt:lpstr>
      <vt:lpstr>3.Average Hrs difference Between  Rush Job Yes or NO </vt:lpstr>
      <vt:lpstr>4. Distribution of Payment Type</vt:lpstr>
      <vt:lpstr>5. Trends in distribution of payment type </vt:lpstr>
      <vt:lpstr>6.Relation between Techs and Parts cost</vt:lpstr>
      <vt:lpstr>7.Most Common type of service</vt:lpstr>
      <vt:lpstr>WTYLBR VS Payment type</vt:lpstr>
      <vt:lpstr>9.DASHBOARD</vt:lpstr>
      <vt:lpstr>https://github.com/SPLV2024/assesment/tree/main/Course-1/Excel/Final_assesment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3 Categories with highest percentage views</dc:title>
  <dc:creator>Saswata Pradhan</dc:creator>
  <cp:lastModifiedBy>Saswata Pradhan</cp:lastModifiedBy>
  <cp:revision>19</cp:revision>
  <dcterms:created xsi:type="dcterms:W3CDTF">2024-03-29T00:08:05Z</dcterms:created>
  <dcterms:modified xsi:type="dcterms:W3CDTF">2024-04-02T11:12:28Z</dcterms:modified>
</cp:coreProperties>
</file>