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Ubuntu Condensed"/>
      <p:regular r:id="rId19"/>
    </p:embeddedFont>
    <p:embeddedFont>
      <p:font typeface="Fira Sans Extra Condensed Medium"/>
      <p:regular r:id="rId20"/>
      <p:bold r:id="rId21"/>
      <p:italic r:id="rId22"/>
      <p:boldItalic r:id="rId23"/>
    </p:embeddedFont>
    <p:embeddedFont>
      <p:font typeface="Righteous"/>
      <p:regular r:id="rId24"/>
    </p:embeddedFont>
    <p:embeddedFont>
      <p:font typeface="Squada One"/>
      <p:regular r:id="rId25"/>
    </p:embeddedFont>
    <p:embeddedFont>
      <p:font typeface="Roboto Condensed Ligh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regular.fntdata"/><Relationship Id="rId22" Type="http://schemas.openxmlformats.org/officeDocument/2006/relationships/font" Target="fonts/FiraSansExtraCondensedMedium-italic.fntdata"/><Relationship Id="rId21" Type="http://schemas.openxmlformats.org/officeDocument/2006/relationships/font" Target="fonts/FiraSansExtraCondensedMedium-bold.fntdata"/><Relationship Id="rId24" Type="http://schemas.openxmlformats.org/officeDocument/2006/relationships/font" Target="fonts/Righteous-regular.fntdata"/><Relationship Id="rId23" Type="http://schemas.openxmlformats.org/officeDocument/2006/relationships/font" Target="fonts/FiraSansExtraCondensedMedium-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CondensedLight-regular.fntdata"/><Relationship Id="rId25" Type="http://schemas.openxmlformats.org/officeDocument/2006/relationships/font" Target="fonts/SquadaOne-regular.fntdata"/><Relationship Id="rId28" Type="http://schemas.openxmlformats.org/officeDocument/2006/relationships/font" Target="fonts/RobotoCondensedLight-italic.fntdata"/><Relationship Id="rId27" Type="http://schemas.openxmlformats.org/officeDocument/2006/relationships/font" Target="fonts/RobotoCondensed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CondensedLight-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UbuntuCondensed-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264e4d2f7_7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264e4d2f7_7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25787457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25787457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25787457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25787457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holiday and weekends are included in the activity diagram. All of the working days come around to be 63 days in total.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264e4d2f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264e4d2f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25787457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25787457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264e4d2f7_7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264e4d2f7_7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264e4d2f7_7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264e4d2f7_7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25787457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25787457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25787457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25787457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25787457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25787457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257874570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257874570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25787457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25787457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25787457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25787457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OPENING" type="title">
  <p:cSld name="TITLE">
    <p:bg>
      <p:bgPr>
        <a:gradFill>
          <a:gsLst>
            <a:gs pos="0">
              <a:srgbClr val="E5B2CA"/>
            </a:gs>
            <a:gs pos="100000">
              <a:srgbClr val="613FB8"/>
            </a:gs>
          </a:gsLst>
          <a:lin ang="5400700" scaled="0"/>
        </a:gradFill>
      </p:bgPr>
    </p:bg>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1254"/>
          <a:stretch/>
        </p:blipFill>
        <p:spPr>
          <a:xfrm>
            <a:off x="75" y="0"/>
            <a:ext cx="9144000" cy="5078876"/>
          </a:xfrm>
          <a:prstGeom prst="rect">
            <a:avLst/>
          </a:prstGeom>
          <a:noFill/>
          <a:ln>
            <a:noFill/>
          </a:ln>
        </p:spPr>
      </p:pic>
      <p:sp>
        <p:nvSpPr>
          <p:cNvPr id="11" name="Google Shape;11;p2"/>
          <p:cNvSpPr txBox="1"/>
          <p:nvPr>
            <p:ph type="ctrTitle"/>
          </p:nvPr>
        </p:nvSpPr>
        <p:spPr>
          <a:xfrm flipH="1">
            <a:off x="1375550" y="3092475"/>
            <a:ext cx="6393000" cy="670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6000"/>
              <a:buNone/>
              <a:defRPr sz="6000">
                <a:solidFill>
                  <a:schemeClr val="dk2"/>
                </a:solidFill>
              </a:defRPr>
            </a:lvl1pPr>
            <a:lvl2pPr lvl="1" rtl="0" algn="ctr">
              <a:lnSpc>
                <a:spcPct val="100000"/>
              </a:lnSpc>
              <a:spcBef>
                <a:spcPts val="0"/>
              </a:spcBef>
              <a:spcAft>
                <a:spcPts val="0"/>
              </a:spcAft>
              <a:buClr>
                <a:schemeClr val="dk2"/>
              </a:buClr>
              <a:buSzPts val="5200"/>
              <a:buNone/>
              <a:defRPr sz="5200">
                <a:solidFill>
                  <a:schemeClr val="dk2"/>
                </a:solidFill>
              </a:defRPr>
            </a:lvl2pPr>
            <a:lvl3pPr lvl="2" rtl="0" algn="ctr">
              <a:lnSpc>
                <a:spcPct val="100000"/>
              </a:lnSpc>
              <a:spcBef>
                <a:spcPts val="0"/>
              </a:spcBef>
              <a:spcAft>
                <a:spcPts val="0"/>
              </a:spcAft>
              <a:buClr>
                <a:schemeClr val="dk2"/>
              </a:buClr>
              <a:buSzPts val="5200"/>
              <a:buNone/>
              <a:defRPr sz="5200">
                <a:solidFill>
                  <a:schemeClr val="dk2"/>
                </a:solidFill>
              </a:defRPr>
            </a:lvl3pPr>
            <a:lvl4pPr lvl="3" rtl="0" algn="ctr">
              <a:lnSpc>
                <a:spcPct val="100000"/>
              </a:lnSpc>
              <a:spcBef>
                <a:spcPts val="0"/>
              </a:spcBef>
              <a:spcAft>
                <a:spcPts val="0"/>
              </a:spcAft>
              <a:buClr>
                <a:schemeClr val="dk2"/>
              </a:buClr>
              <a:buSzPts val="5200"/>
              <a:buNone/>
              <a:defRPr sz="5200">
                <a:solidFill>
                  <a:schemeClr val="dk2"/>
                </a:solidFill>
              </a:defRPr>
            </a:lvl4pPr>
            <a:lvl5pPr lvl="4" rtl="0" algn="ctr">
              <a:lnSpc>
                <a:spcPct val="100000"/>
              </a:lnSpc>
              <a:spcBef>
                <a:spcPts val="0"/>
              </a:spcBef>
              <a:spcAft>
                <a:spcPts val="0"/>
              </a:spcAft>
              <a:buClr>
                <a:schemeClr val="dk2"/>
              </a:buClr>
              <a:buSzPts val="5200"/>
              <a:buNone/>
              <a:defRPr sz="5200">
                <a:solidFill>
                  <a:schemeClr val="dk2"/>
                </a:solidFill>
              </a:defRPr>
            </a:lvl5pPr>
            <a:lvl6pPr lvl="5" rtl="0" algn="ctr">
              <a:lnSpc>
                <a:spcPct val="100000"/>
              </a:lnSpc>
              <a:spcBef>
                <a:spcPts val="0"/>
              </a:spcBef>
              <a:spcAft>
                <a:spcPts val="0"/>
              </a:spcAft>
              <a:buClr>
                <a:schemeClr val="dk2"/>
              </a:buClr>
              <a:buSzPts val="5200"/>
              <a:buNone/>
              <a:defRPr sz="5200">
                <a:solidFill>
                  <a:schemeClr val="dk2"/>
                </a:solidFill>
              </a:defRPr>
            </a:lvl6pPr>
            <a:lvl7pPr lvl="6" rtl="0" algn="ctr">
              <a:lnSpc>
                <a:spcPct val="100000"/>
              </a:lnSpc>
              <a:spcBef>
                <a:spcPts val="0"/>
              </a:spcBef>
              <a:spcAft>
                <a:spcPts val="0"/>
              </a:spcAft>
              <a:buClr>
                <a:schemeClr val="dk2"/>
              </a:buClr>
              <a:buSzPts val="5200"/>
              <a:buNone/>
              <a:defRPr sz="5200">
                <a:solidFill>
                  <a:schemeClr val="dk2"/>
                </a:solidFill>
              </a:defRPr>
            </a:lvl7pPr>
            <a:lvl8pPr lvl="7" rtl="0" algn="ctr">
              <a:lnSpc>
                <a:spcPct val="100000"/>
              </a:lnSpc>
              <a:spcBef>
                <a:spcPts val="0"/>
              </a:spcBef>
              <a:spcAft>
                <a:spcPts val="0"/>
              </a:spcAft>
              <a:buClr>
                <a:schemeClr val="dk2"/>
              </a:buClr>
              <a:buSzPts val="5200"/>
              <a:buNone/>
              <a:defRPr sz="5200">
                <a:solidFill>
                  <a:schemeClr val="dk2"/>
                </a:solidFill>
              </a:defRPr>
            </a:lvl8pPr>
            <a:lvl9pPr lvl="8" rtl="0" algn="ctr">
              <a:lnSpc>
                <a:spcPct val="100000"/>
              </a:lnSpc>
              <a:spcBef>
                <a:spcPts val="0"/>
              </a:spcBef>
              <a:spcAft>
                <a:spcPts val="0"/>
              </a:spcAft>
              <a:buClr>
                <a:schemeClr val="dk2"/>
              </a:buClr>
              <a:buSzPts val="5200"/>
              <a:buNone/>
              <a:defRPr sz="5200">
                <a:solidFill>
                  <a:schemeClr val="dk2"/>
                </a:solidFill>
              </a:defRPr>
            </a:lvl9pPr>
          </a:lstStyle>
          <a:p/>
        </p:txBody>
      </p:sp>
      <p:sp>
        <p:nvSpPr>
          <p:cNvPr id="12" name="Google Shape;12;p2"/>
          <p:cNvSpPr txBox="1"/>
          <p:nvPr>
            <p:ph idx="1" type="subTitle"/>
          </p:nvPr>
        </p:nvSpPr>
        <p:spPr>
          <a:xfrm flipH="1">
            <a:off x="2750257" y="3636375"/>
            <a:ext cx="3643500" cy="67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sz="1400">
                <a:solidFill>
                  <a:schemeClr val="dk2"/>
                </a:solidFill>
              </a:defRPr>
            </a:lvl2pPr>
            <a:lvl3pPr lvl="2" rtl="0" algn="ctr">
              <a:lnSpc>
                <a:spcPct val="100000"/>
              </a:lnSpc>
              <a:spcBef>
                <a:spcPts val="0"/>
              </a:spcBef>
              <a:spcAft>
                <a:spcPts val="0"/>
              </a:spcAft>
              <a:buClr>
                <a:schemeClr val="dk2"/>
              </a:buClr>
              <a:buSzPts val="1400"/>
              <a:buNone/>
              <a:defRPr sz="1400">
                <a:solidFill>
                  <a:schemeClr val="dk2"/>
                </a:solidFill>
              </a:defRPr>
            </a:lvl3pPr>
            <a:lvl4pPr lvl="3" rtl="0" algn="ctr">
              <a:lnSpc>
                <a:spcPct val="100000"/>
              </a:lnSpc>
              <a:spcBef>
                <a:spcPts val="0"/>
              </a:spcBef>
              <a:spcAft>
                <a:spcPts val="0"/>
              </a:spcAft>
              <a:buClr>
                <a:schemeClr val="dk2"/>
              </a:buClr>
              <a:buSzPts val="1400"/>
              <a:buNone/>
              <a:defRPr sz="1400">
                <a:solidFill>
                  <a:schemeClr val="dk2"/>
                </a:solidFill>
              </a:defRPr>
            </a:lvl4pPr>
            <a:lvl5pPr lvl="4" rtl="0" algn="ctr">
              <a:lnSpc>
                <a:spcPct val="100000"/>
              </a:lnSpc>
              <a:spcBef>
                <a:spcPts val="0"/>
              </a:spcBef>
              <a:spcAft>
                <a:spcPts val="0"/>
              </a:spcAft>
              <a:buClr>
                <a:schemeClr val="dk2"/>
              </a:buClr>
              <a:buSzPts val="1400"/>
              <a:buNone/>
              <a:defRPr sz="1400">
                <a:solidFill>
                  <a:schemeClr val="dk2"/>
                </a:solidFill>
              </a:defRPr>
            </a:lvl5pPr>
            <a:lvl6pPr lvl="5" rtl="0" algn="ctr">
              <a:lnSpc>
                <a:spcPct val="100000"/>
              </a:lnSpc>
              <a:spcBef>
                <a:spcPts val="0"/>
              </a:spcBef>
              <a:spcAft>
                <a:spcPts val="0"/>
              </a:spcAft>
              <a:buClr>
                <a:schemeClr val="dk2"/>
              </a:buClr>
              <a:buSzPts val="1400"/>
              <a:buNone/>
              <a:defRPr sz="1400">
                <a:solidFill>
                  <a:schemeClr val="dk2"/>
                </a:solidFill>
              </a:defRPr>
            </a:lvl6pPr>
            <a:lvl7pPr lvl="6" rtl="0" algn="ctr">
              <a:lnSpc>
                <a:spcPct val="100000"/>
              </a:lnSpc>
              <a:spcBef>
                <a:spcPts val="0"/>
              </a:spcBef>
              <a:spcAft>
                <a:spcPts val="0"/>
              </a:spcAft>
              <a:buClr>
                <a:schemeClr val="dk2"/>
              </a:buClr>
              <a:buSzPts val="1400"/>
              <a:buNone/>
              <a:defRPr sz="1400">
                <a:solidFill>
                  <a:schemeClr val="dk2"/>
                </a:solidFill>
              </a:defRPr>
            </a:lvl7pPr>
            <a:lvl8pPr lvl="7" rtl="0" algn="ctr">
              <a:lnSpc>
                <a:spcPct val="100000"/>
              </a:lnSpc>
              <a:spcBef>
                <a:spcPts val="0"/>
              </a:spcBef>
              <a:spcAft>
                <a:spcPts val="0"/>
              </a:spcAft>
              <a:buClr>
                <a:schemeClr val="dk2"/>
              </a:buClr>
              <a:buSzPts val="1400"/>
              <a:buNone/>
              <a:defRPr sz="1400">
                <a:solidFill>
                  <a:schemeClr val="dk2"/>
                </a:solidFill>
              </a:defRPr>
            </a:lvl8pPr>
            <a:lvl9pPr lvl="8" rtl="0" algn="ctr">
              <a:lnSpc>
                <a:spcPct val="100000"/>
              </a:lnSpc>
              <a:spcBef>
                <a:spcPts val="0"/>
              </a:spcBef>
              <a:spcAft>
                <a:spcPts val="0"/>
              </a:spcAft>
              <a:buClr>
                <a:schemeClr val="dk2"/>
              </a:buClr>
              <a:buSzPts val="1400"/>
              <a:buNone/>
              <a:defRPr sz="14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CUSTOM_2_1">
    <p:bg>
      <p:bgPr>
        <a:gradFill>
          <a:gsLst>
            <a:gs pos="0">
              <a:srgbClr val="E5B2CA"/>
            </a:gs>
            <a:gs pos="100000">
              <a:srgbClr val="613FB8"/>
            </a:gs>
          </a:gsLst>
          <a:lin ang="5400700" scaled="0"/>
        </a:gradFill>
      </p:bgPr>
    </p:bg>
    <p:spTree>
      <p:nvGrpSpPr>
        <p:cNvPr id="70" name="Shape 70"/>
        <p:cNvGrpSpPr/>
        <p:nvPr/>
      </p:nvGrpSpPr>
      <p:grpSpPr>
        <a:xfrm>
          <a:off x="0" y="0"/>
          <a:ext cx="0" cy="0"/>
          <a:chOff x="0" y="0"/>
          <a:chExt cx="0" cy="0"/>
        </a:xfrm>
      </p:grpSpPr>
      <p:pic>
        <p:nvPicPr>
          <p:cNvPr id="71" name="Google Shape;71;p11"/>
          <p:cNvPicPr preferRelativeResize="0"/>
          <p:nvPr/>
        </p:nvPicPr>
        <p:blipFill rotWithShape="1">
          <a:blip r:embed="rId2">
            <a:alphaModFix/>
          </a:blip>
          <a:srcRect b="1479" l="5517" r="39802" t="7179"/>
          <a:stretch/>
        </p:blipFill>
        <p:spPr>
          <a:xfrm>
            <a:off x="-100" y="1"/>
            <a:ext cx="2218277" cy="2084300"/>
          </a:xfrm>
          <a:prstGeom prst="rect">
            <a:avLst/>
          </a:prstGeom>
          <a:noFill/>
          <a:ln>
            <a:noFill/>
          </a:ln>
        </p:spPr>
      </p:pic>
      <p:sp>
        <p:nvSpPr>
          <p:cNvPr id="72" name="Google Shape;72;p11"/>
          <p:cNvSpPr txBox="1"/>
          <p:nvPr>
            <p:ph type="ctrTitle"/>
          </p:nvPr>
        </p:nvSpPr>
        <p:spPr>
          <a:xfrm flipH="1">
            <a:off x="-100" y="507400"/>
            <a:ext cx="8394900" cy="6705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2"/>
              </a:buClr>
              <a:buSzPts val="3600"/>
              <a:buNone/>
              <a:defRPr sz="3600">
                <a:solidFill>
                  <a:schemeClr val="dk2"/>
                </a:solidFill>
              </a:defRPr>
            </a:lvl1pPr>
            <a:lvl2pPr lvl="1" rtl="0" algn="r">
              <a:lnSpc>
                <a:spcPct val="100000"/>
              </a:lnSpc>
              <a:spcBef>
                <a:spcPts val="0"/>
              </a:spcBef>
              <a:spcAft>
                <a:spcPts val="0"/>
              </a:spcAft>
              <a:buClr>
                <a:schemeClr val="dk2"/>
              </a:buClr>
              <a:buSzPts val="2400"/>
              <a:buNone/>
              <a:defRPr sz="2400">
                <a:solidFill>
                  <a:schemeClr val="dk2"/>
                </a:solidFill>
              </a:defRPr>
            </a:lvl2pPr>
            <a:lvl3pPr lvl="2" rtl="0" algn="r">
              <a:lnSpc>
                <a:spcPct val="100000"/>
              </a:lnSpc>
              <a:spcBef>
                <a:spcPts val="0"/>
              </a:spcBef>
              <a:spcAft>
                <a:spcPts val="0"/>
              </a:spcAft>
              <a:buClr>
                <a:schemeClr val="dk2"/>
              </a:buClr>
              <a:buSzPts val="2400"/>
              <a:buNone/>
              <a:defRPr sz="2400">
                <a:solidFill>
                  <a:schemeClr val="dk2"/>
                </a:solidFill>
              </a:defRPr>
            </a:lvl3pPr>
            <a:lvl4pPr lvl="3" rtl="0" algn="r">
              <a:lnSpc>
                <a:spcPct val="100000"/>
              </a:lnSpc>
              <a:spcBef>
                <a:spcPts val="0"/>
              </a:spcBef>
              <a:spcAft>
                <a:spcPts val="0"/>
              </a:spcAft>
              <a:buClr>
                <a:schemeClr val="dk2"/>
              </a:buClr>
              <a:buSzPts val="2400"/>
              <a:buNone/>
              <a:defRPr sz="2400">
                <a:solidFill>
                  <a:schemeClr val="dk2"/>
                </a:solidFill>
              </a:defRPr>
            </a:lvl4pPr>
            <a:lvl5pPr lvl="4" rtl="0" algn="r">
              <a:lnSpc>
                <a:spcPct val="100000"/>
              </a:lnSpc>
              <a:spcBef>
                <a:spcPts val="0"/>
              </a:spcBef>
              <a:spcAft>
                <a:spcPts val="0"/>
              </a:spcAft>
              <a:buClr>
                <a:schemeClr val="dk2"/>
              </a:buClr>
              <a:buSzPts val="2400"/>
              <a:buNone/>
              <a:defRPr sz="2400">
                <a:solidFill>
                  <a:schemeClr val="dk2"/>
                </a:solidFill>
              </a:defRPr>
            </a:lvl5pPr>
            <a:lvl6pPr lvl="5" rtl="0" algn="r">
              <a:lnSpc>
                <a:spcPct val="100000"/>
              </a:lnSpc>
              <a:spcBef>
                <a:spcPts val="0"/>
              </a:spcBef>
              <a:spcAft>
                <a:spcPts val="0"/>
              </a:spcAft>
              <a:buClr>
                <a:schemeClr val="dk2"/>
              </a:buClr>
              <a:buSzPts val="2400"/>
              <a:buNone/>
              <a:defRPr sz="2400">
                <a:solidFill>
                  <a:schemeClr val="dk2"/>
                </a:solidFill>
              </a:defRPr>
            </a:lvl6pPr>
            <a:lvl7pPr lvl="6" rtl="0" algn="r">
              <a:lnSpc>
                <a:spcPct val="100000"/>
              </a:lnSpc>
              <a:spcBef>
                <a:spcPts val="0"/>
              </a:spcBef>
              <a:spcAft>
                <a:spcPts val="0"/>
              </a:spcAft>
              <a:buClr>
                <a:schemeClr val="dk2"/>
              </a:buClr>
              <a:buSzPts val="2400"/>
              <a:buNone/>
              <a:defRPr sz="2400">
                <a:solidFill>
                  <a:schemeClr val="dk2"/>
                </a:solidFill>
              </a:defRPr>
            </a:lvl7pPr>
            <a:lvl8pPr lvl="7" rtl="0" algn="r">
              <a:lnSpc>
                <a:spcPct val="100000"/>
              </a:lnSpc>
              <a:spcBef>
                <a:spcPts val="0"/>
              </a:spcBef>
              <a:spcAft>
                <a:spcPts val="0"/>
              </a:spcAft>
              <a:buClr>
                <a:schemeClr val="dk2"/>
              </a:buClr>
              <a:buSzPts val="2400"/>
              <a:buNone/>
              <a:defRPr sz="2400">
                <a:solidFill>
                  <a:schemeClr val="dk2"/>
                </a:solidFill>
              </a:defRPr>
            </a:lvl8pPr>
            <a:lvl9pPr lvl="8" rtl="0" algn="r">
              <a:lnSpc>
                <a:spcPct val="100000"/>
              </a:lnSpc>
              <a:spcBef>
                <a:spcPts val="0"/>
              </a:spcBef>
              <a:spcAft>
                <a:spcPts val="0"/>
              </a:spcAft>
              <a:buClr>
                <a:schemeClr val="dk2"/>
              </a:buClr>
              <a:buSzPts val="2400"/>
              <a:buNone/>
              <a:defRPr sz="2400">
                <a:solidFill>
                  <a:schemeClr val="dk2"/>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S + TEXT">
  <p:cSld name="CUSTOM_2_1_2">
    <p:bg>
      <p:bgPr>
        <a:gradFill>
          <a:gsLst>
            <a:gs pos="0">
              <a:srgbClr val="E5B2CA"/>
            </a:gs>
            <a:gs pos="100000">
              <a:srgbClr val="613FB8"/>
            </a:gs>
          </a:gsLst>
          <a:lin ang="5400700" scaled="0"/>
        </a:gradFill>
      </p:bgPr>
    </p:bg>
    <p:spTree>
      <p:nvGrpSpPr>
        <p:cNvPr id="73" name="Shape 73"/>
        <p:cNvGrpSpPr/>
        <p:nvPr/>
      </p:nvGrpSpPr>
      <p:grpSpPr>
        <a:xfrm>
          <a:off x="0" y="0"/>
          <a:ext cx="0" cy="0"/>
          <a:chOff x="0" y="0"/>
          <a:chExt cx="0" cy="0"/>
        </a:xfrm>
      </p:grpSpPr>
      <p:pic>
        <p:nvPicPr>
          <p:cNvPr id="74" name="Google Shape;74;p12"/>
          <p:cNvPicPr preferRelativeResize="0"/>
          <p:nvPr/>
        </p:nvPicPr>
        <p:blipFill rotWithShape="1">
          <a:blip r:embed="rId2">
            <a:alphaModFix/>
          </a:blip>
          <a:srcRect b="1479" l="5517" r="39802" t="7179"/>
          <a:stretch/>
        </p:blipFill>
        <p:spPr>
          <a:xfrm>
            <a:off x="-100" y="1"/>
            <a:ext cx="2218277" cy="2084300"/>
          </a:xfrm>
          <a:prstGeom prst="rect">
            <a:avLst/>
          </a:prstGeom>
          <a:noFill/>
          <a:ln>
            <a:noFill/>
          </a:ln>
        </p:spPr>
      </p:pic>
      <p:sp>
        <p:nvSpPr>
          <p:cNvPr id="75" name="Google Shape;75;p12"/>
          <p:cNvSpPr txBox="1"/>
          <p:nvPr>
            <p:ph type="ctrTitle"/>
          </p:nvPr>
        </p:nvSpPr>
        <p:spPr>
          <a:xfrm flipH="1">
            <a:off x="-100" y="507400"/>
            <a:ext cx="8394900" cy="6705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3600"/>
              <a:buNone/>
              <a:defRPr sz="3600">
                <a:solidFill>
                  <a:schemeClr val="dk2"/>
                </a:solidFill>
              </a:defRPr>
            </a:lvl1pPr>
            <a:lvl2pPr lvl="1" rtl="0" algn="r">
              <a:lnSpc>
                <a:spcPct val="100000"/>
              </a:lnSpc>
              <a:spcBef>
                <a:spcPts val="0"/>
              </a:spcBef>
              <a:spcAft>
                <a:spcPts val="0"/>
              </a:spcAft>
              <a:buClr>
                <a:schemeClr val="dk2"/>
              </a:buClr>
              <a:buSzPts val="2400"/>
              <a:buNone/>
              <a:defRPr sz="2400">
                <a:solidFill>
                  <a:schemeClr val="dk2"/>
                </a:solidFill>
              </a:defRPr>
            </a:lvl2pPr>
            <a:lvl3pPr lvl="2" rtl="0" algn="r">
              <a:lnSpc>
                <a:spcPct val="100000"/>
              </a:lnSpc>
              <a:spcBef>
                <a:spcPts val="0"/>
              </a:spcBef>
              <a:spcAft>
                <a:spcPts val="0"/>
              </a:spcAft>
              <a:buClr>
                <a:schemeClr val="dk2"/>
              </a:buClr>
              <a:buSzPts val="2400"/>
              <a:buNone/>
              <a:defRPr sz="2400">
                <a:solidFill>
                  <a:schemeClr val="dk2"/>
                </a:solidFill>
              </a:defRPr>
            </a:lvl3pPr>
            <a:lvl4pPr lvl="3" rtl="0" algn="r">
              <a:lnSpc>
                <a:spcPct val="100000"/>
              </a:lnSpc>
              <a:spcBef>
                <a:spcPts val="0"/>
              </a:spcBef>
              <a:spcAft>
                <a:spcPts val="0"/>
              </a:spcAft>
              <a:buClr>
                <a:schemeClr val="dk2"/>
              </a:buClr>
              <a:buSzPts val="2400"/>
              <a:buNone/>
              <a:defRPr sz="2400">
                <a:solidFill>
                  <a:schemeClr val="dk2"/>
                </a:solidFill>
              </a:defRPr>
            </a:lvl4pPr>
            <a:lvl5pPr lvl="4" rtl="0" algn="r">
              <a:lnSpc>
                <a:spcPct val="100000"/>
              </a:lnSpc>
              <a:spcBef>
                <a:spcPts val="0"/>
              </a:spcBef>
              <a:spcAft>
                <a:spcPts val="0"/>
              </a:spcAft>
              <a:buClr>
                <a:schemeClr val="dk2"/>
              </a:buClr>
              <a:buSzPts val="2400"/>
              <a:buNone/>
              <a:defRPr sz="2400">
                <a:solidFill>
                  <a:schemeClr val="dk2"/>
                </a:solidFill>
              </a:defRPr>
            </a:lvl5pPr>
            <a:lvl6pPr lvl="5" rtl="0" algn="r">
              <a:lnSpc>
                <a:spcPct val="100000"/>
              </a:lnSpc>
              <a:spcBef>
                <a:spcPts val="0"/>
              </a:spcBef>
              <a:spcAft>
                <a:spcPts val="0"/>
              </a:spcAft>
              <a:buClr>
                <a:schemeClr val="dk2"/>
              </a:buClr>
              <a:buSzPts val="2400"/>
              <a:buNone/>
              <a:defRPr sz="2400">
                <a:solidFill>
                  <a:schemeClr val="dk2"/>
                </a:solidFill>
              </a:defRPr>
            </a:lvl6pPr>
            <a:lvl7pPr lvl="6" rtl="0" algn="r">
              <a:lnSpc>
                <a:spcPct val="100000"/>
              </a:lnSpc>
              <a:spcBef>
                <a:spcPts val="0"/>
              </a:spcBef>
              <a:spcAft>
                <a:spcPts val="0"/>
              </a:spcAft>
              <a:buClr>
                <a:schemeClr val="dk2"/>
              </a:buClr>
              <a:buSzPts val="2400"/>
              <a:buNone/>
              <a:defRPr sz="2400">
                <a:solidFill>
                  <a:schemeClr val="dk2"/>
                </a:solidFill>
              </a:defRPr>
            </a:lvl7pPr>
            <a:lvl8pPr lvl="7" rtl="0" algn="r">
              <a:lnSpc>
                <a:spcPct val="100000"/>
              </a:lnSpc>
              <a:spcBef>
                <a:spcPts val="0"/>
              </a:spcBef>
              <a:spcAft>
                <a:spcPts val="0"/>
              </a:spcAft>
              <a:buClr>
                <a:schemeClr val="dk2"/>
              </a:buClr>
              <a:buSzPts val="2400"/>
              <a:buNone/>
              <a:defRPr sz="2400">
                <a:solidFill>
                  <a:schemeClr val="dk2"/>
                </a:solidFill>
              </a:defRPr>
            </a:lvl8pPr>
            <a:lvl9pPr lvl="8" rtl="0" algn="r">
              <a:lnSpc>
                <a:spcPct val="100000"/>
              </a:lnSpc>
              <a:spcBef>
                <a:spcPts val="0"/>
              </a:spcBef>
              <a:spcAft>
                <a:spcPts val="0"/>
              </a:spcAft>
              <a:buClr>
                <a:schemeClr val="dk2"/>
              </a:buClr>
              <a:buSzPts val="2400"/>
              <a:buNone/>
              <a:defRPr sz="2400">
                <a:solidFill>
                  <a:schemeClr val="dk2"/>
                </a:solidFill>
              </a:defRPr>
            </a:lvl9pPr>
          </a:lstStyle>
          <a:p/>
        </p:txBody>
      </p:sp>
      <p:sp>
        <p:nvSpPr>
          <p:cNvPr id="76" name="Google Shape;76;p12"/>
          <p:cNvSpPr/>
          <p:nvPr/>
        </p:nvSpPr>
        <p:spPr>
          <a:xfrm>
            <a:off x="6603225" y="2224175"/>
            <a:ext cx="2058600" cy="9027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7" name="Google Shape;77;p12"/>
          <p:cNvSpPr txBox="1"/>
          <p:nvPr>
            <p:ph idx="2" type="title"/>
          </p:nvPr>
        </p:nvSpPr>
        <p:spPr>
          <a:xfrm>
            <a:off x="6786025" y="2341875"/>
            <a:ext cx="1692900" cy="453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3600"/>
              <a:buNone/>
              <a:defRPr sz="3600">
                <a:solidFill>
                  <a:schemeClr val="dk2"/>
                </a:solidFill>
              </a:defRPr>
            </a:lvl1pPr>
            <a:lvl2pPr lvl="1"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p:txBody>
      </p:sp>
      <p:sp>
        <p:nvSpPr>
          <p:cNvPr id="78" name="Google Shape;78;p12"/>
          <p:cNvSpPr txBox="1"/>
          <p:nvPr>
            <p:ph idx="1" type="subTitle"/>
          </p:nvPr>
        </p:nvSpPr>
        <p:spPr>
          <a:xfrm>
            <a:off x="6679232" y="2759225"/>
            <a:ext cx="1906500" cy="36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
        <p:nvSpPr>
          <p:cNvPr id="79" name="Google Shape;79;p12"/>
          <p:cNvSpPr/>
          <p:nvPr/>
        </p:nvSpPr>
        <p:spPr>
          <a:xfrm>
            <a:off x="4439025" y="2224175"/>
            <a:ext cx="2058600" cy="9027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0" name="Google Shape;80;p12"/>
          <p:cNvSpPr txBox="1"/>
          <p:nvPr>
            <p:ph idx="3" type="title"/>
          </p:nvPr>
        </p:nvSpPr>
        <p:spPr>
          <a:xfrm>
            <a:off x="4621825" y="2341875"/>
            <a:ext cx="1692900" cy="453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3600"/>
              <a:buNone/>
              <a:defRPr sz="3600">
                <a:solidFill>
                  <a:schemeClr val="dk2"/>
                </a:solidFill>
              </a:defRPr>
            </a:lvl1pPr>
            <a:lvl2pPr lvl="1"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p:txBody>
      </p:sp>
      <p:sp>
        <p:nvSpPr>
          <p:cNvPr id="81" name="Google Shape;81;p12"/>
          <p:cNvSpPr txBox="1"/>
          <p:nvPr>
            <p:ph idx="4" type="subTitle"/>
          </p:nvPr>
        </p:nvSpPr>
        <p:spPr>
          <a:xfrm>
            <a:off x="4515032" y="2759225"/>
            <a:ext cx="1906500" cy="36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
        <p:nvSpPr>
          <p:cNvPr id="82" name="Google Shape;82;p12"/>
          <p:cNvSpPr/>
          <p:nvPr/>
        </p:nvSpPr>
        <p:spPr>
          <a:xfrm>
            <a:off x="6603225" y="3249050"/>
            <a:ext cx="2058600" cy="9027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3" name="Google Shape;83;p12"/>
          <p:cNvSpPr txBox="1"/>
          <p:nvPr>
            <p:ph idx="5" type="title"/>
          </p:nvPr>
        </p:nvSpPr>
        <p:spPr>
          <a:xfrm>
            <a:off x="6786025" y="3366750"/>
            <a:ext cx="1692900" cy="453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3600"/>
              <a:buNone/>
              <a:defRPr sz="3600">
                <a:solidFill>
                  <a:schemeClr val="dk2"/>
                </a:solidFill>
              </a:defRPr>
            </a:lvl1pPr>
            <a:lvl2pPr lvl="1"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p:txBody>
      </p:sp>
      <p:sp>
        <p:nvSpPr>
          <p:cNvPr id="84" name="Google Shape;84;p12"/>
          <p:cNvSpPr txBox="1"/>
          <p:nvPr>
            <p:ph idx="6" type="subTitle"/>
          </p:nvPr>
        </p:nvSpPr>
        <p:spPr>
          <a:xfrm>
            <a:off x="6679232" y="3784100"/>
            <a:ext cx="1906500" cy="36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
        <p:nvSpPr>
          <p:cNvPr id="85" name="Google Shape;85;p12"/>
          <p:cNvSpPr/>
          <p:nvPr/>
        </p:nvSpPr>
        <p:spPr>
          <a:xfrm>
            <a:off x="4439025" y="3249050"/>
            <a:ext cx="2058600" cy="9027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6" name="Google Shape;86;p12"/>
          <p:cNvSpPr txBox="1"/>
          <p:nvPr>
            <p:ph idx="7" type="title"/>
          </p:nvPr>
        </p:nvSpPr>
        <p:spPr>
          <a:xfrm>
            <a:off x="4621825" y="3366750"/>
            <a:ext cx="1692900" cy="453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3600"/>
              <a:buNone/>
              <a:defRPr sz="3600">
                <a:solidFill>
                  <a:schemeClr val="dk2"/>
                </a:solidFill>
              </a:defRPr>
            </a:lvl1pPr>
            <a:lvl2pPr lvl="1"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p:txBody>
      </p:sp>
      <p:sp>
        <p:nvSpPr>
          <p:cNvPr id="87" name="Google Shape;87;p12"/>
          <p:cNvSpPr txBox="1"/>
          <p:nvPr>
            <p:ph idx="8" type="subTitle"/>
          </p:nvPr>
        </p:nvSpPr>
        <p:spPr>
          <a:xfrm>
            <a:off x="4515032" y="3784100"/>
            <a:ext cx="1906500" cy="36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
        <p:nvSpPr>
          <p:cNvPr id="88" name="Google Shape;88;p12"/>
          <p:cNvSpPr/>
          <p:nvPr/>
        </p:nvSpPr>
        <p:spPr>
          <a:xfrm>
            <a:off x="1515950" y="1321325"/>
            <a:ext cx="2058600" cy="9027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9" name="Google Shape;89;p12"/>
          <p:cNvSpPr txBox="1"/>
          <p:nvPr>
            <p:ph idx="9" type="title"/>
          </p:nvPr>
        </p:nvSpPr>
        <p:spPr>
          <a:xfrm>
            <a:off x="1698750" y="1439025"/>
            <a:ext cx="1692900" cy="453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3600"/>
              <a:buNone/>
              <a:defRPr sz="3600">
                <a:solidFill>
                  <a:schemeClr val="dk2"/>
                </a:solidFill>
              </a:defRPr>
            </a:lvl1pPr>
            <a:lvl2pPr lvl="1"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p:txBody>
      </p:sp>
      <p:sp>
        <p:nvSpPr>
          <p:cNvPr id="90" name="Google Shape;90;p12"/>
          <p:cNvSpPr txBox="1"/>
          <p:nvPr>
            <p:ph idx="13" type="subTitle"/>
          </p:nvPr>
        </p:nvSpPr>
        <p:spPr>
          <a:xfrm>
            <a:off x="1591957" y="1856375"/>
            <a:ext cx="1906500" cy="36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LUMNS">
  <p:cSld name="CUSTOM_7_1">
    <p:spTree>
      <p:nvGrpSpPr>
        <p:cNvPr id="91" name="Shape 91"/>
        <p:cNvGrpSpPr/>
        <p:nvPr/>
      </p:nvGrpSpPr>
      <p:grpSpPr>
        <a:xfrm>
          <a:off x="0" y="0"/>
          <a:ext cx="0" cy="0"/>
          <a:chOff x="0" y="0"/>
          <a:chExt cx="0" cy="0"/>
        </a:xfrm>
      </p:grpSpPr>
      <p:sp>
        <p:nvSpPr>
          <p:cNvPr id="92" name="Google Shape;92;p13"/>
          <p:cNvSpPr txBox="1"/>
          <p:nvPr>
            <p:ph type="ctrTitle"/>
          </p:nvPr>
        </p:nvSpPr>
        <p:spPr>
          <a:xfrm>
            <a:off x="1690457" y="1908313"/>
            <a:ext cx="26292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93" name="Google Shape;93;p13"/>
          <p:cNvSpPr txBox="1"/>
          <p:nvPr>
            <p:ph idx="1" type="subTitle"/>
          </p:nvPr>
        </p:nvSpPr>
        <p:spPr>
          <a:xfrm>
            <a:off x="2051807" y="2369775"/>
            <a:ext cx="1906500" cy="36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
        <p:nvSpPr>
          <p:cNvPr id="94" name="Google Shape;94;p13"/>
          <p:cNvSpPr txBox="1"/>
          <p:nvPr>
            <p:ph idx="2" type="ctrTitle"/>
          </p:nvPr>
        </p:nvSpPr>
        <p:spPr>
          <a:xfrm>
            <a:off x="1690457" y="3410263"/>
            <a:ext cx="26292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95" name="Google Shape;95;p13"/>
          <p:cNvSpPr txBox="1"/>
          <p:nvPr>
            <p:ph idx="3" type="subTitle"/>
          </p:nvPr>
        </p:nvSpPr>
        <p:spPr>
          <a:xfrm>
            <a:off x="2051807" y="3871725"/>
            <a:ext cx="1906500" cy="36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
        <p:nvSpPr>
          <p:cNvPr id="96" name="Google Shape;96;p13"/>
          <p:cNvSpPr txBox="1"/>
          <p:nvPr>
            <p:ph idx="4" type="ctrTitle"/>
          </p:nvPr>
        </p:nvSpPr>
        <p:spPr>
          <a:xfrm>
            <a:off x="4824357" y="1908313"/>
            <a:ext cx="26292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pic>
        <p:nvPicPr>
          <p:cNvPr id="97" name="Google Shape;97;p13"/>
          <p:cNvPicPr preferRelativeResize="0"/>
          <p:nvPr/>
        </p:nvPicPr>
        <p:blipFill rotWithShape="1">
          <a:blip r:embed="rId2">
            <a:alphaModFix/>
          </a:blip>
          <a:srcRect b="1479" l="5517" r="39802" t="7179"/>
          <a:stretch/>
        </p:blipFill>
        <p:spPr>
          <a:xfrm flipH="1">
            <a:off x="6925726" y="1"/>
            <a:ext cx="2218277" cy="2084300"/>
          </a:xfrm>
          <a:prstGeom prst="rect">
            <a:avLst/>
          </a:prstGeom>
          <a:noFill/>
          <a:ln>
            <a:noFill/>
          </a:ln>
        </p:spPr>
      </p:pic>
      <p:sp>
        <p:nvSpPr>
          <p:cNvPr id="98" name="Google Shape;98;p13"/>
          <p:cNvSpPr txBox="1"/>
          <p:nvPr>
            <p:ph idx="5" type="subTitle"/>
          </p:nvPr>
        </p:nvSpPr>
        <p:spPr>
          <a:xfrm>
            <a:off x="5185707" y="2369775"/>
            <a:ext cx="1906500" cy="36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
        <p:nvSpPr>
          <p:cNvPr id="99" name="Google Shape;99;p13"/>
          <p:cNvSpPr txBox="1"/>
          <p:nvPr>
            <p:ph idx="6" type="ctrTitle"/>
          </p:nvPr>
        </p:nvSpPr>
        <p:spPr>
          <a:xfrm>
            <a:off x="4824357" y="3410263"/>
            <a:ext cx="26292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100" name="Google Shape;100;p13"/>
          <p:cNvSpPr txBox="1"/>
          <p:nvPr>
            <p:ph idx="7" type="subTitle"/>
          </p:nvPr>
        </p:nvSpPr>
        <p:spPr>
          <a:xfrm>
            <a:off x="5185707" y="3871725"/>
            <a:ext cx="1906500" cy="36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cxnSp>
        <p:nvCxnSpPr>
          <p:cNvPr id="101" name="Google Shape;101;p13"/>
          <p:cNvCxnSpPr/>
          <p:nvPr/>
        </p:nvCxnSpPr>
        <p:spPr>
          <a:xfrm>
            <a:off x="2273400" y="2110663"/>
            <a:ext cx="4597200" cy="0"/>
          </a:xfrm>
          <a:prstGeom prst="straightConnector1">
            <a:avLst/>
          </a:prstGeom>
          <a:noFill/>
          <a:ln cap="flat" cmpd="sng" w="19050">
            <a:solidFill>
              <a:schemeClr val="dk2"/>
            </a:solidFill>
            <a:prstDash val="solid"/>
            <a:round/>
            <a:headEnd len="sm" w="sm" type="none"/>
            <a:tailEnd len="sm" w="sm" type="none"/>
          </a:ln>
        </p:spPr>
      </p:cxnSp>
      <p:cxnSp>
        <p:nvCxnSpPr>
          <p:cNvPr id="102" name="Google Shape;102;p13"/>
          <p:cNvCxnSpPr/>
          <p:nvPr/>
        </p:nvCxnSpPr>
        <p:spPr>
          <a:xfrm>
            <a:off x="2273400" y="3627438"/>
            <a:ext cx="4597200" cy="0"/>
          </a:xfrm>
          <a:prstGeom prst="straightConnector1">
            <a:avLst/>
          </a:prstGeom>
          <a:noFill/>
          <a:ln cap="flat" cmpd="sng" w="19050">
            <a:solidFill>
              <a:schemeClr val="dk2"/>
            </a:solidFill>
            <a:prstDash val="solid"/>
            <a:round/>
            <a:headEnd len="sm" w="sm" type="none"/>
            <a:tailEnd len="sm" w="sm" type="none"/>
          </a:ln>
        </p:spPr>
      </p:cxnSp>
      <p:sp>
        <p:nvSpPr>
          <p:cNvPr id="103" name="Google Shape;103;p13"/>
          <p:cNvSpPr txBox="1"/>
          <p:nvPr>
            <p:ph idx="8" type="ctrTitle"/>
          </p:nvPr>
        </p:nvSpPr>
        <p:spPr>
          <a:xfrm flipH="1">
            <a:off x="749100" y="500825"/>
            <a:ext cx="8394900" cy="67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3600"/>
              <a:buNone/>
              <a:defRPr sz="3600">
                <a:solidFill>
                  <a:schemeClr val="dk2"/>
                </a:solidFill>
              </a:defRPr>
            </a:lvl1pPr>
            <a:lvl2pPr lvl="1" rtl="0" algn="r">
              <a:lnSpc>
                <a:spcPct val="100000"/>
              </a:lnSpc>
              <a:spcBef>
                <a:spcPts val="0"/>
              </a:spcBef>
              <a:spcAft>
                <a:spcPts val="0"/>
              </a:spcAft>
              <a:buClr>
                <a:schemeClr val="dk2"/>
              </a:buClr>
              <a:buSzPts val="2400"/>
              <a:buNone/>
              <a:defRPr sz="2400">
                <a:solidFill>
                  <a:schemeClr val="dk2"/>
                </a:solidFill>
              </a:defRPr>
            </a:lvl2pPr>
            <a:lvl3pPr lvl="2" rtl="0" algn="r">
              <a:lnSpc>
                <a:spcPct val="100000"/>
              </a:lnSpc>
              <a:spcBef>
                <a:spcPts val="0"/>
              </a:spcBef>
              <a:spcAft>
                <a:spcPts val="0"/>
              </a:spcAft>
              <a:buClr>
                <a:schemeClr val="dk2"/>
              </a:buClr>
              <a:buSzPts val="2400"/>
              <a:buNone/>
              <a:defRPr sz="2400">
                <a:solidFill>
                  <a:schemeClr val="dk2"/>
                </a:solidFill>
              </a:defRPr>
            </a:lvl3pPr>
            <a:lvl4pPr lvl="3" rtl="0" algn="r">
              <a:lnSpc>
                <a:spcPct val="100000"/>
              </a:lnSpc>
              <a:spcBef>
                <a:spcPts val="0"/>
              </a:spcBef>
              <a:spcAft>
                <a:spcPts val="0"/>
              </a:spcAft>
              <a:buClr>
                <a:schemeClr val="dk2"/>
              </a:buClr>
              <a:buSzPts val="2400"/>
              <a:buNone/>
              <a:defRPr sz="2400">
                <a:solidFill>
                  <a:schemeClr val="dk2"/>
                </a:solidFill>
              </a:defRPr>
            </a:lvl4pPr>
            <a:lvl5pPr lvl="4" rtl="0" algn="r">
              <a:lnSpc>
                <a:spcPct val="100000"/>
              </a:lnSpc>
              <a:spcBef>
                <a:spcPts val="0"/>
              </a:spcBef>
              <a:spcAft>
                <a:spcPts val="0"/>
              </a:spcAft>
              <a:buClr>
                <a:schemeClr val="dk2"/>
              </a:buClr>
              <a:buSzPts val="2400"/>
              <a:buNone/>
              <a:defRPr sz="2400">
                <a:solidFill>
                  <a:schemeClr val="dk2"/>
                </a:solidFill>
              </a:defRPr>
            </a:lvl5pPr>
            <a:lvl6pPr lvl="5" rtl="0" algn="r">
              <a:lnSpc>
                <a:spcPct val="100000"/>
              </a:lnSpc>
              <a:spcBef>
                <a:spcPts val="0"/>
              </a:spcBef>
              <a:spcAft>
                <a:spcPts val="0"/>
              </a:spcAft>
              <a:buClr>
                <a:schemeClr val="dk2"/>
              </a:buClr>
              <a:buSzPts val="2400"/>
              <a:buNone/>
              <a:defRPr sz="2400">
                <a:solidFill>
                  <a:schemeClr val="dk2"/>
                </a:solidFill>
              </a:defRPr>
            </a:lvl6pPr>
            <a:lvl7pPr lvl="6" rtl="0" algn="r">
              <a:lnSpc>
                <a:spcPct val="100000"/>
              </a:lnSpc>
              <a:spcBef>
                <a:spcPts val="0"/>
              </a:spcBef>
              <a:spcAft>
                <a:spcPts val="0"/>
              </a:spcAft>
              <a:buClr>
                <a:schemeClr val="dk2"/>
              </a:buClr>
              <a:buSzPts val="2400"/>
              <a:buNone/>
              <a:defRPr sz="2400">
                <a:solidFill>
                  <a:schemeClr val="dk2"/>
                </a:solidFill>
              </a:defRPr>
            </a:lvl7pPr>
            <a:lvl8pPr lvl="7" rtl="0" algn="r">
              <a:lnSpc>
                <a:spcPct val="100000"/>
              </a:lnSpc>
              <a:spcBef>
                <a:spcPts val="0"/>
              </a:spcBef>
              <a:spcAft>
                <a:spcPts val="0"/>
              </a:spcAft>
              <a:buClr>
                <a:schemeClr val="dk2"/>
              </a:buClr>
              <a:buSzPts val="2400"/>
              <a:buNone/>
              <a:defRPr sz="2400">
                <a:solidFill>
                  <a:schemeClr val="dk2"/>
                </a:solidFill>
              </a:defRPr>
            </a:lvl8pPr>
            <a:lvl9pPr lvl="8" rtl="0" algn="r">
              <a:lnSpc>
                <a:spcPct val="100000"/>
              </a:lnSpc>
              <a:spcBef>
                <a:spcPts val="0"/>
              </a:spcBef>
              <a:spcAft>
                <a:spcPts val="0"/>
              </a:spcAft>
              <a:buClr>
                <a:schemeClr val="dk2"/>
              </a:buClr>
              <a:buSzPts val="2400"/>
              <a:buNone/>
              <a:defRPr sz="2400">
                <a:solidFill>
                  <a:schemeClr val="dk2"/>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p:cSld name="CUSTOM_8">
    <p:spTree>
      <p:nvGrpSpPr>
        <p:cNvPr id="104" name="Shape 10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p:cSld name="CUSTOM_9">
    <p:bg>
      <p:bgPr>
        <a:noFill/>
      </p:bgPr>
    </p:bg>
    <p:spTree>
      <p:nvGrpSpPr>
        <p:cNvPr id="105" name="Shape 105"/>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06" name="Shape 106"/>
        <p:cNvGrpSpPr/>
        <p:nvPr/>
      </p:nvGrpSpPr>
      <p:grpSpPr>
        <a:xfrm>
          <a:off x="0" y="0"/>
          <a:ext cx="0" cy="0"/>
          <a:chOff x="0" y="0"/>
          <a:chExt cx="0" cy="0"/>
        </a:xfrm>
      </p:grpSpPr>
      <p:sp>
        <p:nvSpPr>
          <p:cNvPr id="107" name="Google Shape;10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8" name="Google Shape;10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9" name="Google Shape;10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CUSTOM_1">
    <p:bg>
      <p:bgPr>
        <a:gradFill>
          <a:gsLst>
            <a:gs pos="0">
              <a:srgbClr val="E5B2CA"/>
            </a:gs>
            <a:gs pos="100000">
              <a:srgbClr val="613FB8"/>
            </a:gs>
          </a:gsLst>
          <a:lin ang="5400700" scaled="0"/>
        </a:gradFill>
      </p:bgPr>
    </p:bg>
    <p:spTree>
      <p:nvGrpSpPr>
        <p:cNvPr id="13" name="Shape 13"/>
        <p:cNvGrpSpPr/>
        <p:nvPr/>
      </p:nvGrpSpPr>
      <p:grpSpPr>
        <a:xfrm>
          <a:off x="0" y="0"/>
          <a:ext cx="0" cy="0"/>
          <a:chOff x="0" y="0"/>
          <a:chExt cx="0" cy="0"/>
        </a:xfrm>
      </p:grpSpPr>
      <p:sp>
        <p:nvSpPr>
          <p:cNvPr id="14" name="Google Shape;14;p3"/>
          <p:cNvSpPr txBox="1"/>
          <p:nvPr>
            <p:ph type="ctrTitle"/>
          </p:nvPr>
        </p:nvSpPr>
        <p:spPr>
          <a:xfrm>
            <a:off x="1690457" y="2040013"/>
            <a:ext cx="26292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15" name="Google Shape;15;p3"/>
          <p:cNvSpPr txBox="1"/>
          <p:nvPr>
            <p:ph idx="1" type="subTitle"/>
          </p:nvPr>
        </p:nvSpPr>
        <p:spPr>
          <a:xfrm>
            <a:off x="2051807" y="2501475"/>
            <a:ext cx="1906500" cy="36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
        <p:nvSpPr>
          <p:cNvPr id="16" name="Google Shape;16;p3"/>
          <p:cNvSpPr txBox="1"/>
          <p:nvPr>
            <p:ph idx="2" type="ctrTitle"/>
          </p:nvPr>
        </p:nvSpPr>
        <p:spPr>
          <a:xfrm>
            <a:off x="1690457" y="3587138"/>
            <a:ext cx="26292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17" name="Google Shape;17;p3"/>
          <p:cNvSpPr txBox="1"/>
          <p:nvPr>
            <p:ph idx="3" type="subTitle"/>
          </p:nvPr>
        </p:nvSpPr>
        <p:spPr>
          <a:xfrm>
            <a:off x="2051807" y="4048600"/>
            <a:ext cx="1906500" cy="36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
        <p:nvSpPr>
          <p:cNvPr id="18" name="Google Shape;18;p3"/>
          <p:cNvSpPr txBox="1"/>
          <p:nvPr>
            <p:ph idx="4" type="ctrTitle"/>
          </p:nvPr>
        </p:nvSpPr>
        <p:spPr>
          <a:xfrm>
            <a:off x="4824357" y="2040013"/>
            <a:ext cx="26292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19" name="Google Shape;19;p3"/>
          <p:cNvSpPr txBox="1"/>
          <p:nvPr>
            <p:ph idx="5" type="subTitle"/>
          </p:nvPr>
        </p:nvSpPr>
        <p:spPr>
          <a:xfrm>
            <a:off x="5185707" y="2501475"/>
            <a:ext cx="1906500" cy="36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
        <p:nvSpPr>
          <p:cNvPr id="20" name="Google Shape;20;p3"/>
          <p:cNvSpPr txBox="1"/>
          <p:nvPr>
            <p:ph idx="6" type="ctrTitle"/>
          </p:nvPr>
        </p:nvSpPr>
        <p:spPr>
          <a:xfrm>
            <a:off x="4824357" y="3587138"/>
            <a:ext cx="26292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21" name="Google Shape;21;p3"/>
          <p:cNvSpPr txBox="1"/>
          <p:nvPr>
            <p:ph idx="7" type="subTitle"/>
          </p:nvPr>
        </p:nvSpPr>
        <p:spPr>
          <a:xfrm>
            <a:off x="5185707" y="4048600"/>
            <a:ext cx="1906500" cy="36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
        <p:nvSpPr>
          <p:cNvPr id="22" name="Google Shape;22;p3"/>
          <p:cNvSpPr txBox="1"/>
          <p:nvPr>
            <p:ph idx="8" type="ctrTitle"/>
          </p:nvPr>
        </p:nvSpPr>
        <p:spPr>
          <a:xfrm>
            <a:off x="1122278" y="401450"/>
            <a:ext cx="6899400" cy="946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sz="3600"/>
            </a:lvl2pPr>
            <a:lvl3pPr lvl="2" rtl="0" algn="l">
              <a:lnSpc>
                <a:spcPct val="100000"/>
              </a:lnSpc>
              <a:spcBef>
                <a:spcPts val="0"/>
              </a:spcBef>
              <a:spcAft>
                <a:spcPts val="0"/>
              </a:spcAft>
              <a:buSzPts val="3600"/>
              <a:buNone/>
              <a:defRPr sz="3600"/>
            </a:lvl3pPr>
            <a:lvl4pPr lvl="3" rtl="0" algn="l">
              <a:lnSpc>
                <a:spcPct val="100000"/>
              </a:lnSpc>
              <a:spcBef>
                <a:spcPts val="0"/>
              </a:spcBef>
              <a:spcAft>
                <a:spcPts val="0"/>
              </a:spcAft>
              <a:buSzPts val="3600"/>
              <a:buNone/>
              <a:defRPr sz="3600"/>
            </a:lvl4pPr>
            <a:lvl5pPr lvl="4" rtl="0" algn="l">
              <a:lnSpc>
                <a:spcPct val="100000"/>
              </a:lnSpc>
              <a:spcBef>
                <a:spcPts val="0"/>
              </a:spcBef>
              <a:spcAft>
                <a:spcPts val="0"/>
              </a:spcAft>
              <a:buSzPts val="3600"/>
              <a:buNone/>
              <a:defRPr sz="3600"/>
            </a:lvl5pPr>
            <a:lvl6pPr lvl="5" rtl="0" algn="l">
              <a:lnSpc>
                <a:spcPct val="100000"/>
              </a:lnSpc>
              <a:spcBef>
                <a:spcPts val="0"/>
              </a:spcBef>
              <a:spcAft>
                <a:spcPts val="0"/>
              </a:spcAft>
              <a:buSzPts val="3600"/>
              <a:buNone/>
              <a:defRPr sz="3600"/>
            </a:lvl6pPr>
            <a:lvl7pPr lvl="6" rtl="0" algn="l">
              <a:lnSpc>
                <a:spcPct val="100000"/>
              </a:lnSpc>
              <a:spcBef>
                <a:spcPts val="0"/>
              </a:spcBef>
              <a:spcAft>
                <a:spcPts val="0"/>
              </a:spcAft>
              <a:buSzPts val="3600"/>
              <a:buNone/>
              <a:defRPr sz="3600"/>
            </a:lvl7pPr>
            <a:lvl8pPr lvl="7" rtl="0" algn="l">
              <a:lnSpc>
                <a:spcPct val="100000"/>
              </a:lnSpc>
              <a:spcBef>
                <a:spcPts val="0"/>
              </a:spcBef>
              <a:spcAft>
                <a:spcPts val="0"/>
              </a:spcAft>
              <a:buSzPts val="3600"/>
              <a:buNone/>
              <a:defRPr sz="3600"/>
            </a:lvl8pPr>
            <a:lvl9pPr lvl="8" rtl="0" algn="l">
              <a:lnSpc>
                <a:spcPct val="100000"/>
              </a:lnSpc>
              <a:spcBef>
                <a:spcPts val="0"/>
              </a:spcBef>
              <a:spcAft>
                <a:spcPts val="0"/>
              </a:spcAft>
              <a:buSzPts val="3600"/>
              <a:buNone/>
              <a:defRPr sz="3600"/>
            </a:lvl9pPr>
          </a:lstStyle>
          <a:p/>
        </p:txBody>
      </p:sp>
      <p:sp>
        <p:nvSpPr>
          <p:cNvPr id="23" name="Google Shape;23;p3"/>
          <p:cNvSpPr txBox="1"/>
          <p:nvPr>
            <p:ph idx="9" type="title"/>
          </p:nvPr>
        </p:nvSpPr>
        <p:spPr>
          <a:xfrm>
            <a:off x="2128157" y="1619437"/>
            <a:ext cx="1753800" cy="577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4800"/>
              <a:buNone/>
              <a:defRPr sz="4800">
                <a:solidFill>
                  <a:schemeClr val="dk2"/>
                </a:solidFill>
              </a:defRPr>
            </a:lvl1pPr>
            <a:lvl2pPr lvl="1"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p:txBody>
      </p:sp>
      <p:sp>
        <p:nvSpPr>
          <p:cNvPr id="24" name="Google Shape;24;p3"/>
          <p:cNvSpPr txBox="1"/>
          <p:nvPr>
            <p:ph idx="13" type="title"/>
          </p:nvPr>
        </p:nvSpPr>
        <p:spPr>
          <a:xfrm>
            <a:off x="2128157" y="3166562"/>
            <a:ext cx="1753800" cy="577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4800"/>
              <a:buNone/>
              <a:defRPr sz="4800">
                <a:solidFill>
                  <a:schemeClr val="dk2"/>
                </a:solidFill>
              </a:defRPr>
            </a:lvl1pPr>
            <a:lvl2pPr lvl="1"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p:txBody>
      </p:sp>
      <p:sp>
        <p:nvSpPr>
          <p:cNvPr id="25" name="Google Shape;25;p3"/>
          <p:cNvSpPr txBox="1"/>
          <p:nvPr>
            <p:ph idx="14" type="title"/>
          </p:nvPr>
        </p:nvSpPr>
        <p:spPr>
          <a:xfrm>
            <a:off x="5262057" y="1619437"/>
            <a:ext cx="1753800" cy="577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4800"/>
              <a:buNone/>
              <a:defRPr sz="4800">
                <a:solidFill>
                  <a:schemeClr val="dk2"/>
                </a:solidFill>
              </a:defRPr>
            </a:lvl1pPr>
            <a:lvl2pPr lvl="1"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p:txBody>
      </p:sp>
      <p:sp>
        <p:nvSpPr>
          <p:cNvPr id="26" name="Google Shape;26;p3"/>
          <p:cNvSpPr txBox="1"/>
          <p:nvPr>
            <p:ph idx="15" type="title"/>
          </p:nvPr>
        </p:nvSpPr>
        <p:spPr>
          <a:xfrm>
            <a:off x="5262057" y="3166562"/>
            <a:ext cx="1753800" cy="577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4800"/>
              <a:buNone/>
              <a:defRPr sz="4800">
                <a:solidFill>
                  <a:schemeClr val="dk2"/>
                </a:solidFill>
              </a:defRPr>
            </a:lvl1pPr>
            <a:lvl2pPr lvl="1"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p:txBody>
      </p:sp>
      <p:cxnSp>
        <p:nvCxnSpPr>
          <p:cNvPr id="27" name="Google Shape;27;p3"/>
          <p:cNvCxnSpPr/>
          <p:nvPr/>
        </p:nvCxnSpPr>
        <p:spPr>
          <a:xfrm>
            <a:off x="2273400" y="2242363"/>
            <a:ext cx="4597200" cy="0"/>
          </a:xfrm>
          <a:prstGeom prst="straightConnector1">
            <a:avLst/>
          </a:prstGeom>
          <a:noFill/>
          <a:ln cap="flat" cmpd="sng" w="19050">
            <a:solidFill>
              <a:schemeClr val="dk2"/>
            </a:solidFill>
            <a:prstDash val="solid"/>
            <a:round/>
            <a:headEnd len="sm" w="sm" type="none"/>
            <a:tailEnd len="sm" w="sm" type="none"/>
          </a:ln>
        </p:spPr>
      </p:cxnSp>
      <p:cxnSp>
        <p:nvCxnSpPr>
          <p:cNvPr id="28" name="Google Shape;28;p3"/>
          <p:cNvCxnSpPr/>
          <p:nvPr/>
        </p:nvCxnSpPr>
        <p:spPr>
          <a:xfrm>
            <a:off x="2273400" y="3804313"/>
            <a:ext cx="4597200" cy="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p:cSld name="CUSTOM_2_1_1">
    <p:bg>
      <p:bgPr>
        <a:gradFill>
          <a:gsLst>
            <a:gs pos="0">
              <a:srgbClr val="E5B2CA"/>
            </a:gs>
            <a:gs pos="100000">
              <a:srgbClr val="613FB8"/>
            </a:gs>
          </a:gsLst>
          <a:lin ang="5400700" scaled="0"/>
        </a:gradFill>
      </p:bgPr>
    </p:bg>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1479" l="5517" r="39802" t="7179"/>
          <a:stretch/>
        </p:blipFill>
        <p:spPr>
          <a:xfrm rot="10800000">
            <a:off x="6925726" y="3063401"/>
            <a:ext cx="2218277" cy="2084300"/>
          </a:xfrm>
          <a:prstGeom prst="rect">
            <a:avLst/>
          </a:prstGeom>
          <a:noFill/>
          <a:ln>
            <a:noFill/>
          </a:ln>
        </p:spPr>
      </p:pic>
      <p:pic>
        <p:nvPicPr>
          <p:cNvPr id="31" name="Google Shape;31;p4"/>
          <p:cNvPicPr preferRelativeResize="0"/>
          <p:nvPr/>
        </p:nvPicPr>
        <p:blipFill rotWithShape="1">
          <a:blip r:embed="rId2">
            <a:alphaModFix/>
          </a:blip>
          <a:srcRect b="1479" l="5517" r="39802" t="7179"/>
          <a:stretch/>
        </p:blipFill>
        <p:spPr>
          <a:xfrm>
            <a:off x="-100" y="1"/>
            <a:ext cx="2218277" cy="2084300"/>
          </a:xfrm>
          <a:prstGeom prst="rect">
            <a:avLst/>
          </a:prstGeom>
          <a:noFill/>
          <a:ln>
            <a:noFill/>
          </a:ln>
        </p:spPr>
      </p:pic>
      <p:sp>
        <p:nvSpPr>
          <p:cNvPr id="32" name="Google Shape;32;p4"/>
          <p:cNvSpPr txBox="1"/>
          <p:nvPr>
            <p:ph type="ctrTitle"/>
          </p:nvPr>
        </p:nvSpPr>
        <p:spPr>
          <a:xfrm flipH="1">
            <a:off x="355600" y="2236500"/>
            <a:ext cx="3956100" cy="6705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2"/>
              </a:buClr>
              <a:buSzPts val="3600"/>
              <a:buNone/>
              <a:defRPr sz="3600">
                <a:solidFill>
                  <a:schemeClr val="dk2"/>
                </a:solidFill>
              </a:defRPr>
            </a:lvl1pPr>
            <a:lvl2pPr lvl="1" rtl="0" algn="r">
              <a:lnSpc>
                <a:spcPct val="100000"/>
              </a:lnSpc>
              <a:spcBef>
                <a:spcPts val="0"/>
              </a:spcBef>
              <a:spcAft>
                <a:spcPts val="0"/>
              </a:spcAft>
              <a:buClr>
                <a:schemeClr val="dk2"/>
              </a:buClr>
              <a:buSzPts val="2400"/>
              <a:buNone/>
              <a:defRPr sz="2400">
                <a:solidFill>
                  <a:schemeClr val="dk2"/>
                </a:solidFill>
              </a:defRPr>
            </a:lvl2pPr>
            <a:lvl3pPr lvl="2" rtl="0" algn="r">
              <a:lnSpc>
                <a:spcPct val="100000"/>
              </a:lnSpc>
              <a:spcBef>
                <a:spcPts val="0"/>
              </a:spcBef>
              <a:spcAft>
                <a:spcPts val="0"/>
              </a:spcAft>
              <a:buClr>
                <a:schemeClr val="dk2"/>
              </a:buClr>
              <a:buSzPts val="2400"/>
              <a:buNone/>
              <a:defRPr sz="2400">
                <a:solidFill>
                  <a:schemeClr val="dk2"/>
                </a:solidFill>
              </a:defRPr>
            </a:lvl3pPr>
            <a:lvl4pPr lvl="3" rtl="0" algn="r">
              <a:lnSpc>
                <a:spcPct val="100000"/>
              </a:lnSpc>
              <a:spcBef>
                <a:spcPts val="0"/>
              </a:spcBef>
              <a:spcAft>
                <a:spcPts val="0"/>
              </a:spcAft>
              <a:buClr>
                <a:schemeClr val="dk2"/>
              </a:buClr>
              <a:buSzPts val="2400"/>
              <a:buNone/>
              <a:defRPr sz="2400">
                <a:solidFill>
                  <a:schemeClr val="dk2"/>
                </a:solidFill>
              </a:defRPr>
            </a:lvl4pPr>
            <a:lvl5pPr lvl="4" rtl="0" algn="r">
              <a:lnSpc>
                <a:spcPct val="100000"/>
              </a:lnSpc>
              <a:spcBef>
                <a:spcPts val="0"/>
              </a:spcBef>
              <a:spcAft>
                <a:spcPts val="0"/>
              </a:spcAft>
              <a:buClr>
                <a:schemeClr val="dk2"/>
              </a:buClr>
              <a:buSzPts val="2400"/>
              <a:buNone/>
              <a:defRPr sz="2400">
                <a:solidFill>
                  <a:schemeClr val="dk2"/>
                </a:solidFill>
              </a:defRPr>
            </a:lvl5pPr>
            <a:lvl6pPr lvl="5" rtl="0" algn="r">
              <a:lnSpc>
                <a:spcPct val="100000"/>
              </a:lnSpc>
              <a:spcBef>
                <a:spcPts val="0"/>
              </a:spcBef>
              <a:spcAft>
                <a:spcPts val="0"/>
              </a:spcAft>
              <a:buClr>
                <a:schemeClr val="dk2"/>
              </a:buClr>
              <a:buSzPts val="2400"/>
              <a:buNone/>
              <a:defRPr sz="2400">
                <a:solidFill>
                  <a:schemeClr val="dk2"/>
                </a:solidFill>
              </a:defRPr>
            </a:lvl6pPr>
            <a:lvl7pPr lvl="6" rtl="0" algn="r">
              <a:lnSpc>
                <a:spcPct val="100000"/>
              </a:lnSpc>
              <a:spcBef>
                <a:spcPts val="0"/>
              </a:spcBef>
              <a:spcAft>
                <a:spcPts val="0"/>
              </a:spcAft>
              <a:buClr>
                <a:schemeClr val="dk2"/>
              </a:buClr>
              <a:buSzPts val="2400"/>
              <a:buNone/>
              <a:defRPr sz="2400">
                <a:solidFill>
                  <a:schemeClr val="dk2"/>
                </a:solidFill>
              </a:defRPr>
            </a:lvl7pPr>
            <a:lvl8pPr lvl="7" rtl="0" algn="r">
              <a:lnSpc>
                <a:spcPct val="100000"/>
              </a:lnSpc>
              <a:spcBef>
                <a:spcPts val="0"/>
              </a:spcBef>
              <a:spcAft>
                <a:spcPts val="0"/>
              </a:spcAft>
              <a:buClr>
                <a:schemeClr val="dk2"/>
              </a:buClr>
              <a:buSzPts val="2400"/>
              <a:buNone/>
              <a:defRPr sz="2400">
                <a:solidFill>
                  <a:schemeClr val="dk2"/>
                </a:solidFill>
              </a:defRPr>
            </a:lvl8pPr>
            <a:lvl9pPr lvl="8" rtl="0" algn="r">
              <a:lnSpc>
                <a:spcPct val="100000"/>
              </a:lnSpc>
              <a:spcBef>
                <a:spcPts val="0"/>
              </a:spcBef>
              <a:spcAft>
                <a:spcPts val="0"/>
              </a:spcAft>
              <a:buClr>
                <a:schemeClr val="dk2"/>
              </a:buClr>
              <a:buSzPts val="2400"/>
              <a:buNone/>
              <a:defRPr sz="2400">
                <a:solidFill>
                  <a:schemeClr val="dk2"/>
                </a:solidFill>
              </a:defRPr>
            </a:lvl9pPr>
          </a:lstStyle>
          <a:p/>
        </p:txBody>
      </p:sp>
      <p:sp>
        <p:nvSpPr>
          <p:cNvPr id="33" name="Google Shape;33;p4"/>
          <p:cNvSpPr txBox="1"/>
          <p:nvPr>
            <p:ph idx="1" type="subTitle"/>
          </p:nvPr>
        </p:nvSpPr>
        <p:spPr>
          <a:xfrm>
            <a:off x="4837607" y="2387850"/>
            <a:ext cx="1906500" cy="367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2"/>
              </a:buClr>
              <a:buSzPts val="1200"/>
              <a:buNone/>
              <a:defRPr sz="1200">
                <a:solidFill>
                  <a:schemeClr val="dk2"/>
                </a:solidFill>
              </a:defRPr>
            </a:lvl1pPr>
            <a:lvl2pPr lvl="1" rtl="0" algn="l">
              <a:lnSpc>
                <a:spcPct val="100000"/>
              </a:lnSpc>
              <a:spcBef>
                <a:spcPts val="0"/>
              </a:spcBef>
              <a:spcAft>
                <a:spcPts val="0"/>
              </a:spcAft>
              <a:buClr>
                <a:schemeClr val="dk2"/>
              </a:buClr>
              <a:buSzPts val="1200"/>
              <a:buNone/>
              <a:defRPr sz="1200">
                <a:solidFill>
                  <a:schemeClr val="dk2"/>
                </a:solidFill>
              </a:defRPr>
            </a:lvl2pPr>
            <a:lvl3pPr lvl="2" rtl="0" algn="l">
              <a:lnSpc>
                <a:spcPct val="100000"/>
              </a:lnSpc>
              <a:spcBef>
                <a:spcPts val="0"/>
              </a:spcBef>
              <a:spcAft>
                <a:spcPts val="0"/>
              </a:spcAft>
              <a:buClr>
                <a:schemeClr val="dk2"/>
              </a:buClr>
              <a:buSzPts val="1200"/>
              <a:buNone/>
              <a:defRPr sz="1200">
                <a:solidFill>
                  <a:schemeClr val="dk2"/>
                </a:solidFill>
              </a:defRPr>
            </a:lvl3pPr>
            <a:lvl4pPr lvl="3" rtl="0" algn="l">
              <a:lnSpc>
                <a:spcPct val="100000"/>
              </a:lnSpc>
              <a:spcBef>
                <a:spcPts val="0"/>
              </a:spcBef>
              <a:spcAft>
                <a:spcPts val="0"/>
              </a:spcAft>
              <a:buClr>
                <a:schemeClr val="dk2"/>
              </a:buClr>
              <a:buSzPts val="1200"/>
              <a:buNone/>
              <a:defRPr sz="1200">
                <a:solidFill>
                  <a:schemeClr val="dk2"/>
                </a:solidFill>
              </a:defRPr>
            </a:lvl4pPr>
            <a:lvl5pPr lvl="4" rtl="0" algn="l">
              <a:lnSpc>
                <a:spcPct val="100000"/>
              </a:lnSpc>
              <a:spcBef>
                <a:spcPts val="0"/>
              </a:spcBef>
              <a:spcAft>
                <a:spcPts val="0"/>
              </a:spcAft>
              <a:buClr>
                <a:schemeClr val="dk2"/>
              </a:buClr>
              <a:buSzPts val="1200"/>
              <a:buNone/>
              <a:defRPr sz="1200">
                <a:solidFill>
                  <a:schemeClr val="dk2"/>
                </a:solidFill>
              </a:defRPr>
            </a:lvl5pPr>
            <a:lvl6pPr lvl="5" rtl="0" algn="l">
              <a:lnSpc>
                <a:spcPct val="100000"/>
              </a:lnSpc>
              <a:spcBef>
                <a:spcPts val="0"/>
              </a:spcBef>
              <a:spcAft>
                <a:spcPts val="0"/>
              </a:spcAft>
              <a:buClr>
                <a:schemeClr val="dk2"/>
              </a:buClr>
              <a:buSzPts val="1200"/>
              <a:buNone/>
              <a:defRPr sz="1200">
                <a:solidFill>
                  <a:schemeClr val="dk2"/>
                </a:solidFill>
              </a:defRPr>
            </a:lvl6pPr>
            <a:lvl7pPr lvl="6" rtl="0" algn="l">
              <a:lnSpc>
                <a:spcPct val="100000"/>
              </a:lnSpc>
              <a:spcBef>
                <a:spcPts val="0"/>
              </a:spcBef>
              <a:spcAft>
                <a:spcPts val="0"/>
              </a:spcAft>
              <a:buClr>
                <a:schemeClr val="dk2"/>
              </a:buClr>
              <a:buSzPts val="1200"/>
              <a:buNone/>
              <a:defRPr sz="1200">
                <a:solidFill>
                  <a:schemeClr val="dk2"/>
                </a:solidFill>
              </a:defRPr>
            </a:lvl7pPr>
            <a:lvl8pPr lvl="7" rtl="0" algn="l">
              <a:lnSpc>
                <a:spcPct val="100000"/>
              </a:lnSpc>
              <a:spcBef>
                <a:spcPts val="0"/>
              </a:spcBef>
              <a:spcAft>
                <a:spcPts val="0"/>
              </a:spcAft>
              <a:buClr>
                <a:schemeClr val="dk2"/>
              </a:buClr>
              <a:buSzPts val="1200"/>
              <a:buNone/>
              <a:defRPr sz="1200">
                <a:solidFill>
                  <a:schemeClr val="dk2"/>
                </a:solidFill>
              </a:defRPr>
            </a:lvl8pPr>
            <a:lvl9pPr lvl="8" rtl="0" algn="l">
              <a:lnSpc>
                <a:spcPct val="100000"/>
              </a:lnSpc>
              <a:spcBef>
                <a:spcPts val="0"/>
              </a:spcBef>
              <a:spcAft>
                <a:spcPts val="0"/>
              </a:spcAft>
              <a:buClr>
                <a:schemeClr val="dk2"/>
              </a:buClr>
              <a:buSzPts val="1200"/>
              <a:buNone/>
              <a:defRPr sz="1200">
                <a:solidFill>
                  <a:schemeClr val="dk2"/>
                </a:solidFill>
              </a:defRPr>
            </a:lvl9pPr>
          </a:lstStyle>
          <a:p/>
        </p:txBody>
      </p:sp>
      <p:cxnSp>
        <p:nvCxnSpPr>
          <p:cNvPr id="34" name="Google Shape;34;p4"/>
          <p:cNvCxnSpPr/>
          <p:nvPr/>
        </p:nvCxnSpPr>
        <p:spPr>
          <a:xfrm>
            <a:off x="4572000" y="1228200"/>
            <a:ext cx="0" cy="26871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p:cSld name="CUSTOM_2">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1482" l="5517" r="39802" t="7541"/>
          <a:stretch/>
        </p:blipFill>
        <p:spPr>
          <a:xfrm rot="10800000">
            <a:off x="5457877" y="1699550"/>
            <a:ext cx="3683323" cy="3446950"/>
          </a:xfrm>
          <a:prstGeom prst="rect">
            <a:avLst/>
          </a:prstGeom>
          <a:noFill/>
          <a:ln>
            <a:noFill/>
          </a:ln>
        </p:spPr>
      </p:pic>
      <p:sp>
        <p:nvSpPr>
          <p:cNvPr id="37" name="Google Shape;37;p5"/>
          <p:cNvSpPr txBox="1"/>
          <p:nvPr>
            <p:ph idx="1" type="subTitle"/>
          </p:nvPr>
        </p:nvSpPr>
        <p:spPr>
          <a:xfrm>
            <a:off x="1397425" y="2809300"/>
            <a:ext cx="3012600" cy="1748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1200"/>
              <a:buNone/>
              <a:defRPr sz="1200">
                <a:solidFill>
                  <a:schemeClr val="dk2"/>
                </a:solidFill>
              </a:defRPr>
            </a:lvl1pPr>
            <a:lvl2pPr lvl="1" rtl="0" algn="l">
              <a:lnSpc>
                <a:spcPct val="100000"/>
              </a:lnSpc>
              <a:spcBef>
                <a:spcPts val="0"/>
              </a:spcBef>
              <a:spcAft>
                <a:spcPts val="0"/>
              </a:spcAft>
              <a:buClr>
                <a:schemeClr val="dk2"/>
              </a:buClr>
              <a:buSzPts val="1200"/>
              <a:buNone/>
              <a:defRPr sz="1200">
                <a:solidFill>
                  <a:schemeClr val="dk2"/>
                </a:solidFill>
              </a:defRPr>
            </a:lvl2pPr>
            <a:lvl3pPr lvl="2" rtl="0" algn="l">
              <a:lnSpc>
                <a:spcPct val="100000"/>
              </a:lnSpc>
              <a:spcBef>
                <a:spcPts val="0"/>
              </a:spcBef>
              <a:spcAft>
                <a:spcPts val="0"/>
              </a:spcAft>
              <a:buClr>
                <a:schemeClr val="dk2"/>
              </a:buClr>
              <a:buSzPts val="1200"/>
              <a:buNone/>
              <a:defRPr sz="1200">
                <a:solidFill>
                  <a:schemeClr val="dk2"/>
                </a:solidFill>
              </a:defRPr>
            </a:lvl3pPr>
            <a:lvl4pPr lvl="3" rtl="0" algn="l">
              <a:lnSpc>
                <a:spcPct val="100000"/>
              </a:lnSpc>
              <a:spcBef>
                <a:spcPts val="0"/>
              </a:spcBef>
              <a:spcAft>
                <a:spcPts val="0"/>
              </a:spcAft>
              <a:buClr>
                <a:schemeClr val="dk2"/>
              </a:buClr>
              <a:buSzPts val="1200"/>
              <a:buNone/>
              <a:defRPr sz="1200">
                <a:solidFill>
                  <a:schemeClr val="dk2"/>
                </a:solidFill>
              </a:defRPr>
            </a:lvl4pPr>
            <a:lvl5pPr lvl="4" rtl="0" algn="l">
              <a:lnSpc>
                <a:spcPct val="100000"/>
              </a:lnSpc>
              <a:spcBef>
                <a:spcPts val="0"/>
              </a:spcBef>
              <a:spcAft>
                <a:spcPts val="0"/>
              </a:spcAft>
              <a:buClr>
                <a:schemeClr val="dk2"/>
              </a:buClr>
              <a:buSzPts val="1200"/>
              <a:buNone/>
              <a:defRPr sz="1200">
                <a:solidFill>
                  <a:schemeClr val="dk2"/>
                </a:solidFill>
              </a:defRPr>
            </a:lvl5pPr>
            <a:lvl6pPr lvl="5" rtl="0" algn="l">
              <a:lnSpc>
                <a:spcPct val="100000"/>
              </a:lnSpc>
              <a:spcBef>
                <a:spcPts val="0"/>
              </a:spcBef>
              <a:spcAft>
                <a:spcPts val="0"/>
              </a:spcAft>
              <a:buClr>
                <a:schemeClr val="dk2"/>
              </a:buClr>
              <a:buSzPts val="1200"/>
              <a:buNone/>
              <a:defRPr sz="1200">
                <a:solidFill>
                  <a:schemeClr val="dk2"/>
                </a:solidFill>
              </a:defRPr>
            </a:lvl6pPr>
            <a:lvl7pPr lvl="6" rtl="0" algn="l">
              <a:lnSpc>
                <a:spcPct val="100000"/>
              </a:lnSpc>
              <a:spcBef>
                <a:spcPts val="0"/>
              </a:spcBef>
              <a:spcAft>
                <a:spcPts val="0"/>
              </a:spcAft>
              <a:buClr>
                <a:schemeClr val="dk2"/>
              </a:buClr>
              <a:buSzPts val="1200"/>
              <a:buNone/>
              <a:defRPr sz="1200">
                <a:solidFill>
                  <a:schemeClr val="dk2"/>
                </a:solidFill>
              </a:defRPr>
            </a:lvl7pPr>
            <a:lvl8pPr lvl="7" rtl="0" algn="l">
              <a:lnSpc>
                <a:spcPct val="100000"/>
              </a:lnSpc>
              <a:spcBef>
                <a:spcPts val="0"/>
              </a:spcBef>
              <a:spcAft>
                <a:spcPts val="0"/>
              </a:spcAft>
              <a:buClr>
                <a:schemeClr val="dk2"/>
              </a:buClr>
              <a:buSzPts val="1200"/>
              <a:buNone/>
              <a:defRPr sz="1200">
                <a:solidFill>
                  <a:schemeClr val="dk2"/>
                </a:solidFill>
              </a:defRPr>
            </a:lvl8pPr>
            <a:lvl9pPr lvl="8" rtl="0" algn="l">
              <a:lnSpc>
                <a:spcPct val="100000"/>
              </a:lnSpc>
              <a:spcBef>
                <a:spcPts val="0"/>
              </a:spcBef>
              <a:spcAft>
                <a:spcPts val="0"/>
              </a:spcAft>
              <a:buClr>
                <a:schemeClr val="dk2"/>
              </a:buClr>
              <a:buSzPts val="1200"/>
              <a:buNone/>
              <a:defRPr sz="1200">
                <a:solidFill>
                  <a:schemeClr val="dk2"/>
                </a:solidFill>
              </a:defRPr>
            </a:lvl9pPr>
          </a:lstStyle>
          <a:p/>
        </p:txBody>
      </p:sp>
      <p:cxnSp>
        <p:nvCxnSpPr>
          <p:cNvPr id="38" name="Google Shape;38;p5"/>
          <p:cNvCxnSpPr/>
          <p:nvPr/>
        </p:nvCxnSpPr>
        <p:spPr>
          <a:xfrm>
            <a:off x="3444375" y="2693550"/>
            <a:ext cx="1797900" cy="0"/>
          </a:xfrm>
          <a:prstGeom prst="straightConnector1">
            <a:avLst/>
          </a:prstGeom>
          <a:noFill/>
          <a:ln cap="flat" cmpd="sng" w="19050">
            <a:solidFill>
              <a:schemeClr val="dk2"/>
            </a:solidFill>
            <a:prstDash val="solid"/>
            <a:round/>
            <a:headEnd len="sm" w="sm" type="none"/>
            <a:tailEnd len="sm" w="sm" type="none"/>
          </a:ln>
        </p:spPr>
      </p:cxnSp>
      <p:sp>
        <p:nvSpPr>
          <p:cNvPr id="39" name="Google Shape;39;p5"/>
          <p:cNvSpPr txBox="1"/>
          <p:nvPr>
            <p:ph type="ctrTitle"/>
          </p:nvPr>
        </p:nvSpPr>
        <p:spPr>
          <a:xfrm flipH="1">
            <a:off x="2714084" y="1890188"/>
            <a:ext cx="3956100" cy="6705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4800"/>
              <a:buNone/>
              <a:defRPr sz="4800">
                <a:solidFill>
                  <a:schemeClr val="dk2"/>
                </a:solidFill>
              </a:defRPr>
            </a:lvl1pPr>
            <a:lvl2pPr lvl="1" rtl="0" algn="r">
              <a:lnSpc>
                <a:spcPct val="100000"/>
              </a:lnSpc>
              <a:spcBef>
                <a:spcPts val="0"/>
              </a:spcBef>
              <a:spcAft>
                <a:spcPts val="0"/>
              </a:spcAft>
              <a:buClr>
                <a:schemeClr val="dk2"/>
              </a:buClr>
              <a:buSzPts val="2400"/>
              <a:buNone/>
              <a:defRPr sz="2400">
                <a:solidFill>
                  <a:schemeClr val="dk2"/>
                </a:solidFill>
              </a:defRPr>
            </a:lvl2pPr>
            <a:lvl3pPr lvl="2" rtl="0" algn="r">
              <a:lnSpc>
                <a:spcPct val="100000"/>
              </a:lnSpc>
              <a:spcBef>
                <a:spcPts val="0"/>
              </a:spcBef>
              <a:spcAft>
                <a:spcPts val="0"/>
              </a:spcAft>
              <a:buClr>
                <a:schemeClr val="dk2"/>
              </a:buClr>
              <a:buSzPts val="2400"/>
              <a:buNone/>
              <a:defRPr sz="2400">
                <a:solidFill>
                  <a:schemeClr val="dk2"/>
                </a:solidFill>
              </a:defRPr>
            </a:lvl3pPr>
            <a:lvl4pPr lvl="3" rtl="0" algn="r">
              <a:lnSpc>
                <a:spcPct val="100000"/>
              </a:lnSpc>
              <a:spcBef>
                <a:spcPts val="0"/>
              </a:spcBef>
              <a:spcAft>
                <a:spcPts val="0"/>
              </a:spcAft>
              <a:buClr>
                <a:schemeClr val="dk2"/>
              </a:buClr>
              <a:buSzPts val="2400"/>
              <a:buNone/>
              <a:defRPr sz="2400">
                <a:solidFill>
                  <a:schemeClr val="dk2"/>
                </a:solidFill>
              </a:defRPr>
            </a:lvl4pPr>
            <a:lvl5pPr lvl="4" rtl="0" algn="r">
              <a:lnSpc>
                <a:spcPct val="100000"/>
              </a:lnSpc>
              <a:spcBef>
                <a:spcPts val="0"/>
              </a:spcBef>
              <a:spcAft>
                <a:spcPts val="0"/>
              </a:spcAft>
              <a:buClr>
                <a:schemeClr val="dk2"/>
              </a:buClr>
              <a:buSzPts val="2400"/>
              <a:buNone/>
              <a:defRPr sz="2400">
                <a:solidFill>
                  <a:schemeClr val="dk2"/>
                </a:solidFill>
              </a:defRPr>
            </a:lvl5pPr>
            <a:lvl6pPr lvl="5" rtl="0" algn="r">
              <a:lnSpc>
                <a:spcPct val="100000"/>
              </a:lnSpc>
              <a:spcBef>
                <a:spcPts val="0"/>
              </a:spcBef>
              <a:spcAft>
                <a:spcPts val="0"/>
              </a:spcAft>
              <a:buClr>
                <a:schemeClr val="dk2"/>
              </a:buClr>
              <a:buSzPts val="2400"/>
              <a:buNone/>
              <a:defRPr sz="2400">
                <a:solidFill>
                  <a:schemeClr val="dk2"/>
                </a:solidFill>
              </a:defRPr>
            </a:lvl6pPr>
            <a:lvl7pPr lvl="6" rtl="0" algn="r">
              <a:lnSpc>
                <a:spcPct val="100000"/>
              </a:lnSpc>
              <a:spcBef>
                <a:spcPts val="0"/>
              </a:spcBef>
              <a:spcAft>
                <a:spcPts val="0"/>
              </a:spcAft>
              <a:buClr>
                <a:schemeClr val="dk2"/>
              </a:buClr>
              <a:buSzPts val="2400"/>
              <a:buNone/>
              <a:defRPr sz="2400">
                <a:solidFill>
                  <a:schemeClr val="dk2"/>
                </a:solidFill>
              </a:defRPr>
            </a:lvl7pPr>
            <a:lvl8pPr lvl="7" rtl="0" algn="r">
              <a:lnSpc>
                <a:spcPct val="100000"/>
              </a:lnSpc>
              <a:spcBef>
                <a:spcPts val="0"/>
              </a:spcBef>
              <a:spcAft>
                <a:spcPts val="0"/>
              </a:spcAft>
              <a:buClr>
                <a:schemeClr val="dk2"/>
              </a:buClr>
              <a:buSzPts val="2400"/>
              <a:buNone/>
              <a:defRPr sz="2400">
                <a:solidFill>
                  <a:schemeClr val="dk2"/>
                </a:solidFill>
              </a:defRPr>
            </a:lvl8pPr>
            <a:lvl9pPr lvl="8" rtl="0" algn="r">
              <a:lnSpc>
                <a:spcPct val="100000"/>
              </a:lnSpc>
              <a:spcBef>
                <a:spcPts val="0"/>
              </a:spcBef>
              <a:spcAft>
                <a:spcPts val="0"/>
              </a:spcAft>
              <a:buClr>
                <a:schemeClr val="dk2"/>
              </a:buClr>
              <a:buSzPts val="2400"/>
              <a:buNone/>
              <a:defRPr sz="2400">
                <a:solidFill>
                  <a:schemeClr val="dk2"/>
                </a:solidFill>
              </a:defRPr>
            </a:lvl9pPr>
          </a:lstStyle>
          <a:p/>
        </p:txBody>
      </p:sp>
    </p:spTree>
  </p:cSld>
  <p:clrMapOvr>
    <a:masterClrMapping/>
  </p:clrMapOvr>
  <p:extLst>
    <p:ext uri="{DCECCB84-F9BA-43D5-87BE-67443E8EF086}">
      <p15:sldGuideLst>
        <p15:guide id="1"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p:cSld name="CUSTOM_3">
    <p:spTree>
      <p:nvGrpSpPr>
        <p:cNvPr id="40" name="Shape 40"/>
        <p:cNvGrpSpPr/>
        <p:nvPr/>
      </p:nvGrpSpPr>
      <p:grpSpPr>
        <a:xfrm>
          <a:off x="0" y="0"/>
          <a:ext cx="0" cy="0"/>
          <a:chOff x="0" y="0"/>
          <a:chExt cx="0" cy="0"/>
        </a:xfrm>
      </p:grpSpPr>
      <p:sp>
        <p:nvSpPr>
          <p:cNvPr id="41" name="Google Shape;41;p6"/>
          <p:cNvSpPr txBox="1"/>
          <p:nvPr>
            <p:ph type="ctrTitle"/>
          </p:nvPr>
        </p:nvSpPr>
        <p:spPr>
          <a:xfrm>
            <a:off x="749100" y="507400"/>
            <a:ext cx="8394900" cy="670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dk2"/>
              </a:buClr>
              <a:buSzPts val="3600"/>
              <a:buNone/>
              <a:defRPr sz="3600">
                <a:solidFill>
                  <a:schemeClr val="dk2"/>
                </a:solidFill>
              </a:defRPr>
            </a:lvl1pPr>
            <a:lvl2pPr lvl="1" rtl="0" algn="r">
              <a:lnSpc>
                <a:spcPct val="100000"/>
              </a:lnSpc>
              <a:spcBef>
                <a:spcPts val="0"/>
              </a:spcBef>
              <a:spcAft>
                <a:spcPts val="0"/>
              </a:spcAft>
              <a:buClr>
                <a:schemeClr val="dk2"/>
              </a:buClr>
              <a:buSzPts val="2400"/>
              <a:buNone/>
              <a:defRPr sz="2400">
                <a:solidFill>
                  <a:schemeClr val="dk2"/>
                </a:solidFill>
              </a:defRPr>
            </a:lvl2pPr>
            <a:lvl3pPr lvl="2" rtl="0" algn="r">
              <a:lnSpc>
                <a:spcPct val="100000"/>
              </a:lnSpc>
              <a:spcBef>
                <a:spcPts val="0"/>
              </a:spcBef>
              <a:spcAft>
                <a:spcPts val="0"/>
              </a:spcAft>
              <a:buClr>
                <a:schemeClr val="dk2"/>
              </a:buClr>
              <a:buSzPts val="2400"/>
              <a:buNone/>
              <a:defRPr sz="2400">
                <a:solidFill>
                  <a:schemeClr val="dk2"/>
                </a:solidFill>
              </a:defRPr>
            </a:lvl3pPr>
            <a:lvl4pPr lvl="3" rtl="0" algn="r">
              <a:lnSpc>
                <a:spcPct val="100000"/>
              </a:lnSpc>
              <a:spcBef>
                <a:spcPts val="0"/>
              </a:spcBef>
              <a:spcAft>
                <a:spcPts val="0"/>
              </a:spcAft>
              <a:buClr>
                <a:schemeClr val="dk2"/>
              </a:buClr>
              <a:buSzPts val="2400"/>
              <a:buNone/>
              <a:defRPr sz="2400">
                <a:solidFill>
                  <a:schemeClr val="dk2"/>
                </a:solidFill>
              </a:defRPr>
            </a:lvl4pPr>
            <a:lvl5pPr lvl="4" rtl="0" algn="r">
              <a:lnSpc>
                <a:spcPct val="100000"/>
              </a:lnSpc>
              <a:spcBef>
                <a:spcPts val="0"/>
              </a:spcBef>
              <a:spcAft>
                <a:spcPts val="0"/>
              </a:spcAft>
              <a:buClr>
                <a:schemeClr val="dk2"/>
              </a:buClr>
              <a:buSzPts val="2400"/>
              <a:buNone/>
              <a:defRPr sz="2400">
                <a:solidFill>
                  <a:schemeClr val="dk2"/>
                </a:solidFill>
              </a:defRPr>
            </a:lvl5pPr>
            <a:lvl6pPr lvl="5" rtl="0" algn="r">
              <a:lnSpc>
                <a:spcPct val="100000"/>
              </a:lnSpc>
              <a:spcBef>
                <a:spcPts val="0"/>
              </a:spcBef>
              <a:spcAft>
                <a:spcPts val="0"/>
              </a:spcAft>
              <a:buClr>
                <a:schemeClr val="dk2"/>
              </a:buClr>
              <a:buSzPts val="2400"/>
              <a:buNone/>
              <a:defRPr sz="2400">
                <a:solidFill>
                  <a:schemeClr val="dk2"/>
                </a:solidFill>
              </a:defRPr>
            </a:lvl6pPr>
            <a:lvl7pPr lvl="6" rtl="0" algn="r">
              <a:lnSpc>
                <a:spcPct val="100000"/>
              </a:lnSpc>
              <a:spcBef>
                <a:spcPts val="0"/>
              </a:spcBef>
              <a:spcAft>
                <a:spcPts val="0"/>
              </a:spcAft>
              <a:buClr>
                <a:schemeClr val="dk2"/>
              </a:buClr>
              <a:buSzPts val="2400"/>
              <a:buNone/>
              <a:defRPr sz="2400">
                <a:solidFill>
                  <a:schemeClr val="dk2"/>
                </a:solidFill>
              </a:defRPr>
            </a:lvl7pPr>
            <a:lvl8pPr lvl="7" rtl="0" algn="r">
              <a:lnSpc>
                <a:spcPct val="100000"/>
              </a:lnSpc>
              <a:spcBef>
                <a:spcPts val="0"/>
              </a:spcBef>
              <a:spcAft>
                <a:spcPts val="0"/>
              </a:spcAft>
              <a:buClr>
                <a:schemeClr val="dk2"/>
              </a:buClr>
              <a:buSzPts val="2400"/>
              <a:buNone/>
              <a:defRPr sz="2400">
                <a:solidFill>
                  <a:schemeClr val="dk2"/>
                </a:solidFill>
              </a:defRPr>
            </a:lvl8pPr>
            <a:lvl9pPr lvl="8" rtl="0" algn="r">
              <a:lnSpc>
                <a:spcPct val="100000"/>
              </a:lnSpc>
              <a:spcBef>
                <a:spcPts val="0"/>
              </a:spcBef>
              <a:spcAft>
                <a:spcPts val="0"/>
              </a:spcAft>
              <a:buClr>
                <a:schemeClr val="dk2"/>
              </a:buClr>
              <a:buSzPts val="2400"/>
              <a:buNone/>
              <a:defRPr sz="2400">
                <a:solidFill>
                  <a:schemeClr val="dk2"/>
                </a:solidFill>
              </a:defRPr>
            </a:lvl9pPr>
          </a:lstStyle>
          <a:p/>
        </p:txBody>
      </p:sp>
      <p:sp>
        <p:nvSpPr>
          <p:cNvPr id="42" name="Google Shape;42;p6"/>
          <p:cNvSpPr txBox="1"/>
          <p:nvPr>
            <p:ph idx="2" type="ctrTitle"/>
          </p:nvPr>
        </p:nvSpPr>
        <p:spPr>
          <a:xfrm>
            <a:off x="2750155" y="1802125"/>
            <a:ext cx="15702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43" name="Google Shape;43;p6"/>
          <p:cNvSpPr txBox="1"/>
          <p:nvPr>
            <p:ph idx="1" type="subTitle"/>
          </p:nvPr>
        </p:nvSpPr>
        <p:spPr>
          <a:xfrm>
            <a:off x="2750119" y="2263575"/>
            <a:ext cx="1570200" cy="36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
        <p:nvSpPr>
          <p:cNvPr id="44" name="Google Shape;44;p6"/>
          <p:cNvSpPr txBox="1"/>
          <p:nvPr>
            <p:ph idx="3" type="ctrTitle"/>
          </p:nvPr>
        </p:nvSpPr>
        <p:spPr>
          <a:xfrm>
            <a:off x="4800201" y="1802125"/>
            <a:ext cx="15702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45" name="Google Shape;45;p6"/>
          <p:cNvSpPr txBox="1"/>
          <p:nvPr>
            <p:ph idx="4" type="subTitle"/>
          </p:nvPr>
        </p:nvSpPr>
        <p:spPr>
          <a:xfrm>
            <a:off x="4800165" y="2263575"/>
            <a:ext cx="1570200" cy="36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
        <p:nvSpPr>
          <p:cNvPr id="46" name="Google Shape;46;p6"/>
          <p:cNvSpPr txBox="1"/>
          <p:nvPr>
            <p:ph idx="5" type="ctrTitle"/>
          </p:nvPr>
        </p:nvSpPr>
        <p:spPr>
          <a:xfrm>
            <a:off x="3794948" y="3600050"/>
            <a:ext cx="15702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47" name="Google Shape;47;p6"/>
          <p:cNvSpPr txBox="1"/>
          <p:nvPr>
            <p:ph idx="6" type="subTitle"/>
          </p:nvPr>
        </p:nvSpPr>
        <p:spPr>
          <a:xfrm>
            <a:off x="3753025" y="4061500"/>
            <a:ext cx="1653900" cy="36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TITLE">
  <p:cSld name="CUSTOM_4">
    <p:spTree>
      <p:nvGrpSpPr>
        <p:cNvPr id="48" name="Shape 48"/>
        <p:cNvGrpSpPr/>
        <p:nvPr/>
      </p:nvGrpSpPr>
      <p:grpSpPr>
        <a:xfrm>
          <a:off x="0" y="0"/>
          <a:ext cx="0" cy="0"/>
          <a:chOff x="0" y="0"/>
          <a:chExt cx="0" cy="0"/>
        </a:xfrm>
      </p:grpSpPr>
      <p:pic>
        <p:nvPicPr>
          <p:cNvPr id="49" name="Google Shape;49;p7"/>
          <p:cNvPicPr preferRelativeResize="0"/>
          <p:nvPr/>
        </p:nvPicPr>
        <p:blipFill rotWithShape="1">
          <a:blip r:embed="rId2">
            <a:alphaModFix/>
          </a:blip>
          <a:srcRect b="1482" l="5517" r="39802" t="7541"/>
          <a:stretch/>
        </p:blipFill>
        <p:spPr>
          <a:xfrm>
            <a:off x="102" y="0"/>
            <a:ext cx="3683323" cy="3446950"/>
          </a:xfrm>
          <a:prstGeom prst="rect">
            <a:avLst/>
          </a:prstGeom>
          <a:noFill/>
          <a:ln>
            <a:noFill/>
          </a:ln>
        </p:spPr>
      </p:pic>
      <p:pic>
        <p:nvPicPr>
          <p:cNvPr id="50" name="Google Shape;50;p7"/>
          <p:cNvPicPr preferRelativeResize="0"/>
          <p:nvPr/>
        </p:nvPicPr>
        <p:blipFill rotWithShape="1">
          <a:blip r:embed="rId2">
            <a:alphaModFix/>
          </a:blip>
          <a:srcRect b="1482" l="5517" r="39802" t="7541"/>
          <a:stretch/>
        </p:blipFill>
        <p:spPr>
          <a:xfrm rot="10800000">
            <a:off x="5457877" y="1699550"/>
            <a:ext cx="3683323" cy="3446950"/>
          </a:xfrm>
          <a:prstGeom prst="rect">
            <a:avLst/>
          </a:prstGeom>
          <a:noFill/>
          <a:ln>
            <a:noFill/>
          </a:ln>
        </p:spPr>
      </p:pic>
      <p:sp>
        <p:nvSpPr>
          <p:cNvPr id="51" name="Google Shape;51;p7"/>
          <p:cNvSpPr txBox="1"/>
          <p:nvPr>
            <p:ph type="ctrTitle"/>
          </p:nvPr>
        </p:nvSpPr>
        <p:spPr>
          <a:xfrm>
            <a:off x="1250675" y="1851425"/>
            <a:ext cx="6658800" cy="670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3600"/>
              <a:buNone/>
              <a:defRPr sz="36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52" name="Google Shape;52;p7"/>
          <p:cNvSpPr txBox="1"/>
          <p:nvPr>
            <p:ph idx="1" type="subTitle"/>
          </p:nvPr>
        </p:nvSpPr>
        <p:spPr>
          <a:xfrm>
            <a:off x="3114750" y="2640476"/>
            <a:ext cx="2930700" cy="651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cxnSp>
        <p:nvCxnSpPr>
          <p:cNvPr id="53" name="Google Shape;53;p7"/>
          <p:cNvCxnSpPr/>
          <p:nvPr/>
        </p:nvCxnSpPr>
        <p:spPr>
          <a:xfrm>
            <a:off x="3681150" y="2571750"/>
            <a:ext cx="1797900" cy="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p:cSld name="CUSTOM_5">
    <p:spTree>
      <p:nvGrpSpPr>
        <p:cNvPr id="54" name="Shape 54"/>
        <p:cNvGrpSpPr/>
        <p:nvPr/>
      </p:nvGrpSpPr>
      <p:grpSpPr>
        <a:xfrm>
          <a:off x="0" y="0"/>
          <a:ext cx="0" cy="0"/>
          <a:chOff x="0" y="0"/>
          <a:chExt cx="0" cy="0"/>
        </a:xfrm>
      </p:grpSpPr>
      <p:sp>
        <p:nvSpPr>
          <p:cNvPr id="55" name="Google Shape;55;p8"/>
          <p:cNvSpPr txBox="1"/>
          <p:nvPr>
            <p:ph idx="1" type="subTitle"/>
          </p:nvPr>
        </p:nvSpPr>
        <p:spPr>
          <a:xfrm>
            <a:off x="2336855" y="2792539"/>
            <a:ext cx="2085600" cy="488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
        <p:nvSpPr>
          <p:cNvPr id="56" name="Google Shape;56;p8"/>
          <p:cNvSpPr txBox="1"/>
          <p:nvPr>
            <p:ph idx="2" type="subTitle"/>
          </p:nvPr>
        </p:nvSpPr>
        <p:spPr>
          <a:xfrm>
            <a:off x="4721655" y="2806554"/>
            <a:ext cx="2085600" cy="488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sp>
        <p:nvSpPr>
          <p:cNvPr id="57" name="Google Shape;57;p8"/>
          <p:cNvSpPr txBox="1"/>
          <p:nvPr>
            <p:ph type="ctrTitle"/>
          </p:nvPr>
        </p:nvSpPr>
        <p:spPr>
          <a:xfrm flipH="1">
            <a:off x="4721600" y="507400"/>
            <a:ext cx="3673200" cy="6705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2"/>
              </a:buClr>
              <a:buSzPts val="3600"/>
              <a:buNone/>
              <a:defRPr sz="3600">
                <a:solidFill>
                  <a:schemeClr val="dk2"/>
                </a:solidFill>
              </a:defRPr>
            </a:lvl1pPr>
            <a:lvl2pPr lvl="1" rtl="0" algn="r">
              <a:lnSpc>
                <a:spcPct val="100000"/>
              </a:lnSpc>
              <a:spcBef>
                <a:spcPts val="0"/>
              </a:spcBef>
              <a:spcAft>
                <a:spcPts val="0"/>
              </a:spcAft>
              <a:buClr>
                <a:schemeClr val="dk2"/>
              </a:buClr>
              <a:buSzPts val="2400"/>
              <a:buNone/>
              <a:defRPr sz="2400">
                <a:solidFill>
                  <a:schemeClr val="dk2"/>
                </a:solidFill>
              </a:defRPr>
            </a:lvl2pPr>
            <a:lvl3pPr lvl="2" rtl="0" algn="r">
              <a:lnSpc>
                <a:spcPct val="100000"/>
              </a:lnSpc>
              <a:spcBef>
                <a:spcPts val="0"/>
              </a:spcBef>
              <a:spcAft>
                <a:spcPts val="0"/>
              </a:spcAft>
              <a:buClr>
                <a:schemeClr val="dk2"/>
              </a:buClr>
              <a:buSzPts val="2400"/>
              <a:buNone/>
              <a:defRPr sz="2400">
                <a:solidFill>
                  <a:schemeClr val="dk2"/>
                </a:solidFill>
              </a:defRPr>
            </a:lvl3pPr>
            <a:lvl4pPr lvl="3" rtl="0" algn="r">
              <a:lnSpc>
                <a:spcPct val="100000"/>
              </a:lnSpc>
              <a:spcBef>
                <a:spcPts val="0"/>
              </a:spcBef>
              <a:spcAft>
                <a:spcPts val="0"/>
              </a:spcAft>
              <a:buClr>
                <a:schemeClr val="dk2"/>
              </a:buClr>
              <a:buSzPts val="2400"/>
              <a:buNone/>
              <a:defRPr sz="2400">
                <a:solidFill>
                  <a:schemeClr val="dk2"/>
                </a:solidFill>
              </a:defRPr>
            </a:lvl4pPr>
            <a:lvl5pPr lvl="4" rtl="0" algn="r">
              <a:lnSpc>
                <a:spcPct val="100000"/>
              </a:lnSpc>
              <a:spcBef>
                <a:spcPts val="0"/>
              </a:spcBef>
              <a:spcAft>
                <a:spcPts val="0"/>
              </a:spcAft>
              <a:buClr>
                <a:schemeClr val="dk2"/>
              </a:buClr>
              <a:buSzPts val="2400"/>
              <a:buNone/>
              <a:defRPr sz="2400">
                <a:solidFill>
                  <a:schemeClr val="dk2"/>
                </a:solidFill>
              </a:defRPr>
            </a:lvl5pPr>
            <a:lvl6pPr lvl="5" rtl="0" algn="r">
              <a:lnSpc>
                <a:spcPct val="100000"/>
              </a:lnSpc>
              <a:spcBef>
                <a:spcPts val="0"/>
              </a:spcBef>
              <a:spcAft>
                <a:spcPts val="0"/>
              </a:spcAft>
              <a:buClr>
                <a:schemeClr val="dk2"/>
              </a:buClr>
              <a:buSzPts val="2400"/>
              <a:buNone/>
              <a:defRPr sz="2400">
                <a:solidFill>
                  <a:schemeClr val="dk2"/>
                </a:solidFill>
              </a:defRPr>
            </a:lvl6pPr>
            <a:lvl7pPr lvl="6" rtl="0" algn="r">
              <a:lnSpc>
                <a:spcPct val="100000"/>
              </a:lnSpc>
              <a:spcBef>
                <a:spcPts val="0"/>
              </a:spcBef>
              <a:spcAft>
                <a:spcPts val="0"/>
              </a:spcAft>
              <a:buClr>
                <a:schemeClr val="dk2"/>
              </a:buClr>
              <a:buSzPts val="2400"/>
              <a:buNone/>
              <a:defRPr sz="2400">
                <a:solidFill>
                  <a:schemeClr val="dk2"/>
                </a:solidFill>
              </a:defRPr>
            </a:lvl7pPr>
            <a:lvl8pPr lvl="7" rtl="0" algn="r">
              <a:lnSpc>
                <a:spcPct val="100000"/>
              </a:lnSpc>
              <a:spcBef>
                <a:spcPts val="0"/>
              </a:spcBef>
              <a:spcAft>
                <a:spcPts val="0"/>
              </a:spcAft>
              <a:buClr>
                <a:schemeClr val="dk2"/>
              </a:buClr>
              <a:buSzPts val="2400"/>
              <a:buNone/>
              <a:defRPr sz="2400">
                <a:solidFill>
                  <a:schemeClr val="dk2"/>
                </a:solidFill>
              </a:defRPr>
            </a:lvl8pPr>
            <a:lvl9pPr lvl="8" rtl="0" algn="r">
              <a:lnSpc>
                <a:spcPct val="100000"/>
              </a:lnSpc>
              <a:spcBef>
                <a:spcPts val="0"/>
              </a:spcBef>
              <a:spcAft>
                <a:spcPts val="0"/>
              </a:spcAft>
              <a:buClr>
                <a:schemeClr val="dk2"/>
              </a:buClr>
              <a:buSzPts val="2400"/>
              <a:buNone/>
              <a:defRPr sz="2400">
                <a:solidFill>
                  <a:schemeClr val="dk2"/>
                </a:solidFill>
              </a:defRPr>
            </a:lvl9pPr>
          </a:lstStyle>
          <a:p/>
        </p:txBody>
      </p:sp>
      <p:sp>
        <p:nvSpPr>
          <p:cNvPr id="58" name="Google Shape;58;p8"/>
          <p:cNvSpPr txBox="1"/>
          <p:nvPr>
            <p:ph idx="3" type="ctrTitle"/>
          </p:nvPr>
        </p:nvSpPr>
        <p:spPr>
          <a:xfrm>
            <a:off x="2229313" y="2712600"/>
            <a:ext cx="2300700" cy="265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400"/>
              <a:buNone/>
              <a:defRPr sz="2400">
                <a:solidFill>
                  <a:schemeClr val="dk2"/>
                </a:solidFill>
              </a:defRPr>
            </a:lvl1pPr>
            <a:lvl2pPr lvl="1" rtl="0" algn="ctr">
              <a:lnSpc>
                <a:spcPct val="100000"/>
              </a:lnSpc>
              <a:spcBef>
                <a:spcPts val="0"/>
              </a:spcBef>
              <a:spcAft>
                <a:spcPts val="0"/>
              </a:spcAft>
              <a:buClr>
                <a:schemeClr val="dk2"/>
              </a:buClr>
              <a:buSzPts val="2400"/>
              <a:buNone/>
              <a:defRPr sz="2400">
                <a:solidFill>
                  <a:schemeClr val="dk2"/>
                </a:solidFill>
              </a:defRPr>
            </a:lvl2pPr>
            <a:lvl3pPr lvl="2" rtl="0" algn="ctr">
              <a:lnSpc>
                <a:spcPct val="100000"/>
              </a:lnSpc>
              <a:spcBef>
                <a:spcPts val="0"/>
              </a:spcBef>
              <a:spcAft>
                <a:spcPts val="0"/>
              </a:spcAft>
              <a:buClr>
                <a:schemeClr val="dk2"/>
              </a:buClr>
              <a:buSzPts val="2400"/>
              <a:buNone/>
              <a:defRPr sz="2400">
                <a:solidFill>
                  <a:schemeClr val="dk2"/>
                </a:solidFill>
              </a:defRPr>
            </a:lvl3pPr>
            <a:lvl4pPr lvl="3" rtl="0" algn="ctr">
              <a:lnSpc>
                <a:spcPct val="100000"/>
              </a:lnSpc>
              <a:spcBef>
                <a:spcPts val="0"/>
              </a:spcBef>
              <a:spcAft>
                <a:spcPts val="0"/>
              </a:spcAft>
              <a:buClr>
                <a:schemeClr val="dk2"/>
              </a:buClr>
              <a:buSzPts val="2400"/>
              <a:buNone/>
              <a:defRPr sz="2400">
                <a:solidFill>
                  <a:schemeClr val="dk2"/>
                </a:solidFill>
              </a:defRPr>
            </a:lvl4pPr>
            <a:lvl5pPr lvl="4" rtl="0" algn="ctr">
              <a:lnSpc>
                <a:spcPct val="100000"/>
              </a:lnSpc>
              <a:spcBef>
                <a:spcPts val="0"/>
              </a:spcBef>
              <a:spcAft>
                <a:spcPts val="0"/>
              </a:spcAft>
              <a:buClr>
                <a:schemeClr val="dk2"/>
              </a:buClr>
              <a:buSzPts val="2400"/>
              <a:buNone/>
              <a:defRPr sz="2400">
                <a:solidFill>
                  <a:schemeClr val="dk2"/>
                </a:solidFill>
              </a:defRPr>
            </a:lvl5pPr>
            <a:lvl6pPr lvl="5" rtl="0" algn="ctr">
              <a:lnSpc>
                <a:spcPct val="100000"/>
              </a:lnSpc>
              <a:spcBef>
                <a:spcPts val="0"/>
              </a:spcBef>
              <a:spcAft>
                <a:spcPts val="0"/>
              </a:spcAft>
              <a:buClr>
                <a:schemeClr val="dk2"/>
              </a:buClr>
              <a:buSzPts val="2400"/>
              <a:buNone/>
              <a:defRPr sz="2400">
                <a:solidFill>
                  <a:schemeClr val="dk2"/>
                </a:solidFill>
              </a:defRPr>
            </a:lvl6pPr>
            <a:lvl7pPr lvl="6" rtl="0" algn="ctr">
              <a:lnSpc>
                <a:spcPct val="100000"/>
              </a:lnSpc>
              <a:spcBef>
                <a:spcPts val="0"/>
              </a:spcBef>
              <a:spcAft>
                <a:spcPts val="0"/>
              </a:spcAft>
              <a:buClr>
                <a:schemeClr val="dk2"/>
              </a:buClr>
              <a:buSzPts val="2400"/>
              <a:buNone/>
              <a:defRPr sz="2400">
                <a:solidFill>
                  <a:schemeClr val="dk2"/>
                </a:solidFill>
              </a:defRPr>
            </a:lvl7pPr>
            <a:lvl8pPr lvl="7" rtl="0" algn="ctr">
              <a:lnSpc>
                <a:spcPct val="100000"/>
              </a:lnSpc>
              <a:spcBef>
                <a:spcPts val="0"/>
              </a:spcBef>
              <a:spcAft>
                <a:spcPts val="0"/>
              </a:spcAft>
              <a:buClr>
                <a:schemeClr val="dk2"/>
              </a:buClr>
              <a:buSzPts val="2400"/>
              <a:buNone/>
              <a:defRPr sz="2400">
                <a:solidFill>
                  <a:schemeClr val="dk2"/>
                </a:solidFill>
              </a:defRPr>
            </a:lvl8pPr>
            <a:lvl9pPr lvl="8" rtl="0" algn="ctr">
              <a:lnSpc>
                <a:spcPct val="100000"/>
              </a:lnSpc>
              <a:spcBef>
                <a:spcPts val="0"/>
              </a:spcBef>
              <a:spcAft>
                <a:spcPts val="0"/>
              </a:spcAft>
              <a:buClr>
                <a:schemeClr val="dk2"/>
              </a:buClr>
              <a:buSzPts val="2400"/>
              <a:buNone/>
              <a:defRPr sz="2400">
                <a:solidFill>
                  <a:schemeClr val="dk2"/>
                </a:solidFill>
              </a:defRPr>
            </a:lvl9pPr>
          </a:lstStyle>
          <a:p/>
        </p:txBody>
      </p:sp>
      <p:sp>
        <p:nvSpPr>
          <p:cNvPr id="59" name="Google Shape;59;p8"/>
          <p:cNvSpPr txBox="1"/>
          <p:nvPr>
            <p:ph idx="4" type="ctrTitle"/>
          </p:nvPr>
        </p:nvSpPr>
        <p:spPr>
          <a:xfrm>
            <a:off x="4572000" y="2712600"/>
            <a:ext cx="2384700" cy="265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400"/>
              <a:buNone/>
              <a:defRPr sz="2400">
                <a:solidFill>
                  <a:schemeClr val="dk2"/>
                </a:solidFill>
              </a:defRPr>
            </a:lvl1pPr>
            <a:lvl2pPr lvl="1" rtl="0" algn="ctr">
              <a:lnSpc>
                <a:spcPct val="100000"/>
              </a:lnSpc>
              <a:spcBef>
                <a:spcPts val="0"/>
              </a:spcBef>
              <a:spcAft>
                <a:spcPts val="0"/>
              </a:spcAft>
              <a:buClr>
                <a:schemeClr val="dk2"/>
              </a:buClr>
              <a:buSzPts val="2400"/>
              <a:buNone/>
              <a:defRPr sz="2400">
                <a:solidFill>
                  <a:schemeClr val="dk2"/>
                </a:solidFill>
              </a:defRPr>
            </a:lvl2pPr>
            <a:lvl3pPr lvl="2" rtl="0" algn="ctr">
              <a:lnSpc>
                <a:spcPct val="100000"/>
              </a:lnSpc>
              <a:spcBef>
                <a:spcPts val="0"/>
              </a:spcBef>
              <a:spcAft>
                <a:spcPts val="0"/>
              </a:spcAft>
              <a:buClr>
                <a:schemeClr val="dk2"/>
              </a:buClr>
              <a:buSzPts val="2400"/>
              <a:buNone/>
              <a:defRPr sz="2400">
                <a:solidFill>
                  <a:schemeClr val="dk2"/>
                </a:solidFill>
              </a:defRPr>
            </a:lvl3pPr>
            <a:lvl4pPr lvl="3" rtl="0" algn="ctr">
              <a:lnSpc>
                <a:spcPct val="100000"/>
              </a:lnSpc>
              <a:spcBef>
                <a:spcPts val="0"/>
              </a:spcBef>
              <a:spcAft>
                <a:spcPts val="0"/>
              </a:spcAft>
              <a:buClr>
                <a:schemeClr val="dk2"/>
              </a:buClr>
              <a:buSzPts val="2400"/>
              <a:buNone/>
              <a:defRPr sz="2400">
                <a:solidFill>
                  <a:schemeClr val="dk2"/>
                </a:solidFill>
              </a:defRPr>
            </a:lvl4pPr>
            <a:lvl5pPr lvl="4" rtl="0" algn="ctr">
              <a:lnSpc>
                <a:spcPct val="100000"/>
              </a:lnSpc>
              <a:spcBef>
                <a:spcPts val="0"/>
              </a:spcBef>
              <a:spcAft>
                <a:spcPts val="0"/>
              </a:spcAft>
              <a:buClr>
                <a:schemeClr val="dk2"/>
              </a:buClr>
              <a:buSzPts val="2400"/>
              <a:buNone/>
              <a:defRPr sz="2400">
                <a:solidFill>
                  <a:schemeClr val="dk2"/>
                </a:solidFill>
              </a:defRPr>
            </a:lvl5pPr>
            <a:lvl6pPr lvl="5" rtl="0" algn="ctr">
              <a:lnSpc>
                <a:spcPct val="100000"/>
              </a:lnSpc>
              <a:spcBef>
                <a:spcPts val="0"/>
              </a:spcBef>
              <a:spcAft>
                <a:spcPts val="0"/>
              </a:spcAft>
              <a:buClr>
                <a:schemeClr val="dk2"/>
              </a:buClr>
              <a:buSzPts val="2400"/>
              <a:buNone/>
              <a:defRPr sz="2400">
                <a:solidFill>
                  <a:schemeClr val="dk2"/>
                </a:solidFill>
              </a:defRPr>
            </a:lvl6pPr>
            <a:lvl7pPr lvl="6" rtl="0" algn="ctr">
              <a:lnSpc>
                <a:spcPct val="100000"/>
              </a:lnSpc>
              <a:spcBef>
                <a:spcPts val="0"/>
              </a:spcBef>
              <a:spcAft>
                <a:spcPts val="0"/>
              </a:spcAft>
              <a:buClr>
                <a:schemeClr val="dk2"/>
              </a:buClr>
              <a:buSzPts val="2400"/>
              <a:buNone/>
              <a:defRPr sz="2400">
                <a:solidFill>
                  <a:schemeClr val="dk2"/>
                </a:solidFill>
              </a:defRPr>
            </a:lvl7pPr>
            <a:lvl8pPr lvl="7" rtl="0" algn="ctr">
              <a:lnSpc>
                <a:spcPct val="100000"/>
              </a:lnSpc>
              <a:spcBef>
                <a:spcPts val="0"/>
              </a:spcBef>
              <a:spcAft>
                <a:spcPts val="0"/>
              </a:spcAft>
              <a:buClr>
                <a:schemeClr val="dk2"/>
              </a:buClr>
              <a:buSzPts val="2400"/>
              <a:buNone/>
              <a:defRPr sz="2400">
                <a:solidFill>
                  <a:schemeClr val="dk2"/>
                </a:solidFill>
              </a:defRPr>
            </a:lvl8pPr>
            <a:lvl9pPr lvl="8" rtl="0" algn="ctr">
              <a:lnSpc>
                <a:spcPct val="100000"/>
              </a:lnSpc>
              <a:spcBef>
                <a:spcPts val="0"/>
              </a:spcBef>
              <a:spcAft>
                <a:spcPts val="0"/>
              </a:spcAft>
              <a:buClr>
                <a:schemeClr val="dk2"/>
              </a:buClr>
              <a:buSzPts val="2400"/>
              <a:buNone/>
              <a:defRPr sz="2400">
                <a:solidFill>
                  <a:schemeClr val="dk2"/>
                </a:solidFill>
              </a:defRPr>
            </a:lvl9pPr>
          </a:lstStyle>
          <a:p/>
        </p:txBody>
      </p:sp>
      <p:pic>
        <p:nvPicPr>
          <p:cNvPr id="60" name="Google Shape;60;p8"/>
          <p:cNvPicPr preferRelativeResize="0"/>
          <p:nvPr/>
        </p:nvPicPr>
        <p:blipFill rotWithShape="1">
          <a:blip r:embed="rId2">
            <a:alphaModFix/>
          </a:blip>
          <a:srcRect b="1479" l="5517" r="39802" t="7179"/>
          <a:stretch/>
        </p:blipFill>
        <p:spPr>
          <a:xfrm>
            <a:off x="-100" y="1"/>
            <a:ext cx="2218277" cy="20843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TITLE 2">
  <p:cSld name="CUSTOM_6">
    <p:spTree>
      <p:nvGrpSpPr>
        <p:cNvPr id="61" name="Shape 61"/>
        <p:cNvGrpSpPr/>
        <p:nvPr/>
      </p:nvGrpSpPr>
      <p:grpSpPr>
        <a:xfrm>
          <a:off x="0" y="0"/>
          <a:ext cx="0" cy="0"/>
          <a:chOff x="0" y="0"/>
          <a:chExt cx="0" cy="0"/>
        </a:xfrm>
      </p:grpSpPr>
      <p:pic>
        <p:nvPicPr>
          <p:cNvPr id="62" name="Google Shape;62;p9"/>
          <p:cNvPicPr preferRelativeResize="0"/>
          <p:nvPr/>
        </p:nvPicPr>
        <p:blipFill rotWithShape="1">
          <a:blip r:embed="rId2">
            <a:alphaModFix/>
          </a:blip>
          <a:srcRect b="1482" l="5517" r="39802" t="7541"/>
          <a:stretch/>
        </p:blipFill>
        <p:spPr>
          <a:xfrm flipH="1" rot="10800000">
            <a:off x="102" y="1699550"/>
            <a:ext cx="3683323" cy="3446950"/>
          </a:xfrm>
          <a:prstGeom prst="rect">
            <a:avLst/>
          </a:prstGeom>
          <a:noFill/>
          <a:ln>
            <a:noFill/>
          </a:ln>
        </p:spPr>
      </p:pic>
      <p:pic>
        <p:nvPicPr>
          <p:cNvPr id="63" name="Google Shape;63;p9"/>
          <p:cNvPicPr preferRelativeResize="0"/>
          <p:nvPr/>
        </p:nvPicPr>
        <p:blipFill rotWithShape="1">
          <a:blip r:embed="rId2">
            <a:alphaModFix/>
          </a:blip>
          <a:srcRect b="1482" l="5517" r="39802" t="7541"/>
          <a:stretch/>
        </p:blipFill>
        <p:spPr>
          <a:xfrm flipH="1">
            <a:off x="5457877" y="0"/>
            <a:ext cx="3683323" cy="3446950"/>
          </a:xfrm>
          <a:prstGeom prst="rect">
            <a:avLst/>
          </a:prstGeom>
          <a:noFill/>
          <a:ln>
            <a:noFill/>
          </a:ln>
        </p:spPr>
      </p:pic>
      <p:sp>
        <p:nvSpPr>
          <p:cNvPr id="64" name="Google Shape;64;p9"/>
          <p:cNvSpPr txBox="1"/>
          <p:nvPr>
            <p:ph type="ctrTitle"/>
          </p:nvPr>
        </p:nvSpPr>
        <p:spPr>
          <a:xfrm>
            <a:off x="1250675" y="1851425"/>
            <a:ext cx="6658800" cy="670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3600"/>
              <a:buNone/>
              <a:defRPr sz="3600">
                <a:solidFill>
                  <a:schemeClr val="dk2"/>
                </a:solidFill>
              </a:defRPr>
            </a:lvl1pPr>
            <a:lvl2pPr lvl="1" rtl="0" algn="ctr">
              <a:lnSpc>
                <a:spcPct val="100000"/>
              </a:lnSpc>
              <a:spcBef>
                <a:spcPts val="0"/>
              </a:spcBef>
              <a:spcAft>
                <a:spcPts val="0"/>
              </a:spcAft>
              <a:buClr>
                <a:schemeClr val="dk2"/>
              </a:buClr>
              <a:buSzPts val="1800"/>
              <a:buNone/>
              <a:defRPr sz="1800">
                <a:solidFill>
                  <a:schemeClr val="dk2"/>
                </a:solidFill>
              </a:defRPr>
            </a:lvl2pPr>
            <a:lvl3pPr lvl="2" rtl="0" algn="ctr">
              <a:lnSpc>
                <a:spcPct val="100000"/>
              </a:lnSpc>
              <a:spcBef>
                <a:spcPts val="0"/>
              </a:spcBef>
              <a:spcAft>
                <a:spcPts val="0"/>
              </a:spcAft>
              <a:buClr>
                <a:schemeClr val="dk2"/>
              </a:buClr>
              <a:buSzPts val="1800"/>
              <a:buNone/>
              <a:defRPr sz="1800">
                <a:solidFill>
                  <a:schemeClr val="dk2"/>
                </a:solidFill>
              </a:defRPr>
            </a:lvl3pPr>
            <a:lvl4pPr lvl="3" rtl="0" algn="ctr">
              <a:lnSpc>
                <a:spcPct val="100000"/>
              </a:lnSpc>
              <a:spcBef>
                <a:spcPts val="0"/>
              </a:spcBef>
              <a:spcAft>
                <a:spcPts val="0"/>
              </a:spcAft>
              <a:buClr>
                <a:schemeClr val="dk2"/>
              </a:buClr>
              <a:buSzPts val="1800"/>
              <a:buNone/>
              <a:defRPr sz="1800">
                <a:solidFill>
                  <a:schemeClr val="dk2"/>
                </a:solidFill>
              </a:defRPr>
            </a:lvl4pPr>
            <a:lvl5pPr lvl="4" rtl="0" algn="ctr">
              <a:lnSpc>
                <a:spcPct val="100000"/>
              </a:lnSpc>
              <a:spcBef>
                <a:spcPts val="0"/>
              </a:spcBef>
              <a:spcAft>
                <a:spcPts val="0"/>
              </a:spcAft>
              <a:buClr>
                <a:schemeClr val="dk2"/>
              </a:buClr>
              <a:buSzPts val="1800"/>
              <a:buNone/>
              <a:defRPr sz="1800">
                <a:solidFill>
                  <a:schemeClr val="dk2"/>
                </a:solidFill>
              </a:defRPr>
            </a:lvl5pPr>
            <a:lvl6pPr lvl="5" rtl="0" algn="ctr">
              <a:lnSpc>
                <a:spcPct val="100000"/>
              </a:lnSpc>
              <a:spcBef>
                <a:spcPts val="0"/>
              </a:spcBef>
              <a:spcAft>
                <a:spcPts val="0"/>
              </a:spcAft>
              <a:buClr>
                <a:schemeClr val="dk2"/>
              </a:buClr>
              <a:buSzPts val="1800"/>
              <a:buNone/>
              <a:defRPr sz="1800">
                <a:solidFill>
                  <a:schemeClr val="dk2"/>
                </a:solidFill>
              </a:defRPr>
            </a:lvl6pPr>
            <a:lvl7pPr lvl="6" rtl="0" algn="ctr">
              <a:lnSpc>
                <a:spcPct val="100000"/>
              </a:lnSpc>
              <a:spcBef>
                <a:spcPts val="0"/>
              </a:spcBef>
              <a:spcAft>
                <a:spcPts val="0"/>
              </a:spcAft>
              <a:buClr>
                <a:schemeClr val="dk2"/>
              </a:buClr>
              <a:buSzPts val="1800"/>
              <a:buNone/>
              <a:defRPr sz="1800">
                <a:solidFill>
                  <a:schemeClr val="dk2"/>
                </a:solidFill>
              </a:defRPr>
            </a:lvl7pPr>
            <a:lvl8pPr lvl="7" rtl="0" algn="ctr">
              <a:lnSpc>
                <a:spcPct val="100000"/>
              </a:lnSpc>
              <a:spcBef>
                <a:spcPts val="0"/>
              </a:spcBef>
              <a:spcAft>
                <a:spcPts val="0"/>
              </a:spcAft>
              <a:buClr>
                <a:schemeClr val="dk2"/>
              </a:buClr>
              <a:buSzPts val="1800"/>
              <a:buNone/>
              <a:defRPr sz="1800">
                <a:solidFill>
                  <a:schemeClr val="dk2"/>
                </a:solidFill>
              </a:defRPr>
            </a:lvl8pPr>
            <a:lvl9pPr lvl="8" rtl="0" algn="ctr">
              <a:lnSpc>
                <a:spcPct val="100000"/>
              </a:lnSpc>
              <a:spcBef>
                <a:spcPts val="0"/>
              </a:spcBef>
              <a:spcAft>
                <a:spcPts val="0"/>
              </a:spcAft>
              <a:buClr>
                <a:schemeClr val="dk2"/>
              </a:buClr>
              <a:buSzPts val="1800"/>
              <a:buNone/>
              <a:defRPr sz="1800">
                <a:solidFill>
                  <a:schemeClr val="dk2"/>
                </a:solidFill>
              </a:defRPr>
            </a:lvl9pPr>
          </a:lstStyle>
          <a:p/>
        </p:txBody>
      </p:sp>
      <p:sp>
        <p:nvSpPr>
          <p:cNvPr id="65" name="Google Shape;65;p9"/>
          <p:cNvSpPr txBox="1"/>
          <p:nvPr>
            <p:ph idx="1" type="subTitle"/>
          </p:nvPr>
        </p:nvSpPr>
        <p:spPr>
          <a:xfrm>
            <a:off x="3114750" y="2640476"/>
            <a:ext cx="2930700" cy="651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000"/>
              <a:buNone/>
              <a:defRPr sz="1000">
                <a:solidFill>
                  <a:schemeClr val="dk2"/>
                </a:solidFill>
              </a:defRPr>
            </a:lvl1pPr>
            <a:lvl2pPr lvl="1" rtl="0" algn="ctr">
              <a:lnSpc>
                <a:spcPct val="100000"/>
              </a:lnSpc>
              <a:spcBef>
                <a:spcPts val="0"/>
              </a:spcBef>
              <a:spcAft>
                <a:spcPts val="0"/>
              </a:spcAft>
              <a:buClr>
                <a:schemeClr val="dk2"/>
              </a:buClr>
              <a:buSzPts val="1000"/>
              <a:buNone/>
              <a:defRPr sz="1000">
                <a:solidFill>
                  <a:schemeClr val="dk2"/>
                </a:solidFill>
              </a:defRPr>
            </a:lvl2pPr>
            <a:lvl3pPr lvl="2" rtl="0" algn="ctr">
              <a:lnSpc>
                <a:spcPct val="100000"/>
              </a:lnSpc>
              <a:spcBef>
                <a:spcPts val="0"/>
              </a:spcBef>
              <a:spcAft>
                <a:spcPts val="0"/>
              </a:spcAft>
              <a:buClr>
                <a:schemeClr val="dk2"/>
              </a:buClr>
              <a:buSzPts val="1000"/>
              <a:buNone/>
              <a:defRPr sz="1000">
                <a:solidFill>
                  <a:schemeClr val="dk2"/>
                </a:solidFill>
              </a:defRPr>
            </a:lvl3pPr>
            <a:lvl4pPr lvl="3" rtl="0" algn="ctr">
              <a:lnSpc>
                <a:spcPct val="100000"/>
              </a:lnSpc>
              <a:spcBef>
                <a:spcPts val="0"/>
              </a:spcBef>
              <a:spcAft>
                <a:spcPts val="0"/>
              </a:spcAft>
              <a:buClr>
                <a:schemeClr val="dk2"/>
              </a:buClr>
              <a:buSzPts val="1000"/>
              <a:buNone/>
              <a:defRPr sz="1000">
                <a:solidFill>
                  <a:schemeClr val="dk2"/>
                </a:solidFill>
              </a:defRPr>
            </a:lvl4pPr>
            <a:lvl5pPr lvl="4" rtl="0" algn="ctr">
              <a:lnSpc>
                <a:spcPct val="100000"/>
              </a:lnSpc>
              <a:spcBef>
                <a:spcPts val="0"/>
              </a:spcBef>
              <a:spcAft>
                <a:spcPts val="0"/>
              </a:spcAft>
              <a:buClr>
                <a:schemeClr val="dk2"/>
              </a:buClr>
              <a:buSzPts val="1000"/>
              <a:buNone/>
              <a:defRPr sz="1000">
                <a:solidFill>
                  <a:schemeClr val="dk2"/>
                </a:solidFill>
              </a:defRPr>
            </a:lvl5pPr>
            <a:lvl6pPr lvl="5" rtl="0" algn="ctr">
              <a:lnSpc>
                <a:spcPct val="100000"/>
              </a:lnSpc>
              <a:spcBef>
                <a:spcPts val="0"/>
              </a:spcBef>
              <a:spcAft>
                <a:spcPts val="0"/>
              </a:spcAft>
              <a:buClr>
                <a:schemeClr val="dk2"/>
              </a:buClr>
              <a:buSzPts val="1000"/>
              <a:buNone/>
              <a:defRPr sz="1000">
                <a:solidFill>
                  <a:schemeClr val="dk2"/>
                </a:solidFill>
              </a:defRPr>
            </a:lvl6pPr>
            <a:lvl7pPr lvl="6" rtl="0" algn="ctr">
              <a:lnSpc>
                <a:spcPct val="100000"/>
              </a:lnSpc>
              <a:spcBef>
                <a:spcPts val="0"/>
              </a:spcBef>
              <a:spcAft>
                <a:spcPts val="0"/>
              </a:spcAft>
              <a:buClr>
                <a:schemeClr val="dk2"/>
              </a:buClr>
              <a:buSzPts val="1000"/>
              <a:buNone/>
              <a:defRPr sz="1000">
                <a:solidFill>
                  <a:schemeClr val="dk2"/>
                </a:solidFill>
              </a:defRPr>
            </a:lvl7pPr>
            <a:lvl8pPr lvl="7" rtl="0" algn="ctr">
              <a:lnSpc>
                <a:spcPct val="100000"/>
              </a:lnSpc>
              <a:spcBef>
                <a:spcPts val="0"/>
              </a:spcBef>
              <a:spcAft>
                <a:spcPts val="0"/>
              </a:spcAft>
              <a:buClr>
                <a:schemeClr val="dk2"/>
              </a:buClr>
              <a:buSzPts val="1000"/>
              <a:buNone/>
              <a:defRPr sz="1000">
                <a:solidFill>
                  <a:schemeClr val="dk2"/>
                </a:solidFill>
              </a:defRPr>
            </a:lvl8pPr>
            <a:lvl9pPr lvl="8" rtl="0" algn="ctr">
              <a:lnSpc>
                <a:spcPct val="100000"/>
              </a:lnSpc>
              <a:spcBef>
                <a:spcPts val="0"/>
              </a:spcBef>
              <a:spcAft>
                <a:spcPts val="0"/>
              </a:spcAft>
              <a:buClr>
                <a:schemeClr val="dk2"/>
              </a:buClr>
              <a:buSzPts val="1000"/>
              <a:buNone/>
              <a:defRPr sz="1000">
                <a:solidFill>
                  <a:schemeClr val="dk2"/>
                </a:solidFill>
              </a:defRPr>
            </a:lvl9pPr>
          </a:lstStyle>
          <a:p/>
        </p:txBody>
      </p:sp>
      <p:cxnSp>
        <p:nvCxnSpPr>
          <p:cNvPr id="66" name="Google Shape;66;p9"/>
          <p:cNvCxnSpPr/>
          <p:nvPr/>
        </p:nvCxnSpPr>
        <p:spPr>
          <a:xfrm>
            <a:off x="3681150" y="2571750"/>
            <a:ext cx="1797900" cy="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p:cSld name="CUSTOM_7">
    <p:spTree>
      <p:nvGrpSpPr>
        <p:cNvPr id="67" name="Shape 67"/>
        <p:cNvGrpSpPr/>
        <p:nvPr/>
      </p:nvGrpSpPr>
      <p:grpSpPr>
        <a:xfrm>
          <a:off x="0" y="0"/>
          <a:ext cx="0" cy="0"/>
          <a:chOff x="0" y="0"/>
          <a:chExt cx="0" cy="0"/>
        </a:xfrm>
      </p:grpSpPr>
      <p:pic>
        <p:nvPicPr>
          <p:cNvPr id="68" name="Google Shape;68;p10"/>
          <p:cNvPicPr preferRelativeResize="0"/>
          <p:nvPr/>
        </p:nvPicPr>
        <p:blipFill rotWithShape="1">
          <a:blip r:embed="rId2">
            <a:alphaModFix/>
          </a:blip>
          <a:srcRect b="1479" l="5517" r="39802" t="7179"/>
          <a:stretch/>
        </p:blipFill>
        <p:spPr>
          <a:xfrm flipH="1">
            <a:off x="6925726" y="1"/>
            <a:ext cx="2218277" cy="2084300"/>
          </a:xfrm>
          <a:prstGeom prst="rect">
            <a:avLst/>
          </a:prstGeom>
          <a:noFill/>
          <a:ln>
            <a:noFill/>
          </a:ln>
        </p:spPr>
      </p:pic>
      <p:sp>
        <p:nvSpPr>
          <p:cNvPr id="69" name="Google Shape;69;p10"/>
          <p:cNvSpPr txBox="1"/>
          <p:nvPr>
            <p:ph type="ctrTitle"/>
          </p:nvPr>
        </p:nvSpPr>
        <p:spPr>
          <a:xfrm flipH="1">
            <a:off x="749100" y="500825"/>
            <a:ext cx="8394900" cy="67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3600"/>
              <a:buNone/>
              <a:defRPr sz="3600">
                <a:solidFill>
                  <a:schemeClr val="dk2"/>
                </a:solidFill>
              </a:defRPr>
            </a:lvl1pPr>
            <a:lvl2pPr lvl="1" rtl="0" algn="r">
              <a:lnSpc>
                <a:spcPct val="100000"/>
              </a:lnSpc>
              <a:spcBef>
                <a:spcPts val="0"/>
              </a:spcBef>
              <a:spcAft>
                <a:spcPts val="0"/>
              </a:spcAft>
              <a:buClr>
                <a:schemeClr val="dk2"/>
              </a:buClr>
              <a:buSzPts val="2400"/>
              <a:buNone/>
              <a:defRPr sz="2400">
                <a:solidFill>
                  <a:schemeClr val="dk2"/>
                </a:solidFill>
              </a:defRPr>
            </a:lvl2pPr>
            <a:lvl3pPr lvl="2" rtl="0" algn="r">
              <a:lnSpc>
                <a:spcPct val="100000"/>
              </a:lnSpc>
              <a:spcBef>
                <a:spcPts val="0"/>
              </a:spcBef>
              <a:spcAft>
                <a:spcPts val="0"/>
              </a:spcAft>
              <a:buClr>
                <a:schemeClr val="dk2"/>
              </a:buClr>
              <a:buSzPts val="2400"/>
              <a:buNone/>
              <a:defRPr sz="2400">
                <a:solidFill>
                  <a:schemeClr val="dk2"/>
                </a:solidFill>
              </a:defRPr>
            </a:lvl3pPr>
            <a:lvl4pPr lvl="3" rtl="0" algn="r">
              <a:lnSpc>
                <a:spcPct val="100000"/>
              </a:lnSpc>
              <a:spcBef>
                <a:spcPts val="0"/>
              </a:spcBef>
              <a:spcAft>
                <a:spcPts val="0"/>
              </a:spcAft>
              <a:buClr>
                <a:schemeClr val="dk2"/>
              </a:buClr>
              <a:buSzPts val="2400"/>
              <a:buNone/>
              <a:defRPr sz="2400">
                <a:solidFill>
                  <a:schemeClr val="dk2"/>
                </a:solidFill>
              </a:defRPr>
            </a:lvl4pPr>
            <a:lvl5pPr lvl="4" rtl="0" algn="r">
              <a:lnSpc>
                <a:spcPct val="100000"/>
              </a:lnSpc>
              <a:spcBef>
                <a:spcPts val="0"/>
              </a:spcBef>
              <a:spcAft>
                <a:spcPts val="0"/>
              </a:spcAft>
              <a:buClr>
                <a:schemeClr val="dk2"/>
              </a:buClr>
              <a:buSzPts val="2400"/>
              <a:buNone/>
              <a:defRPr sz="2400">
                <a:solidFill>
                  <a:schemeClr val="dk2"/>
                </a:solidFill>
              </a:defRPr>
            </a:lvl5pPr>
            <a:lvl6pPr lvl="5" rtl="0" algn="r">
              <a:lnSpc>
                <a:spcPct val="100000"/>
              </a:lnSpc>
              <a:spcBef>
                <a:spcPts val="0"/>
              </a:spcBef>
              <a:spcAft>
                <a:spcPts val="0"/>
              </a:spcAft>
              <a:buClr>
                <a:schemeClr val="dk2"/>
              </a:buClr>
              <a:buSzPts val="2400"/>
              <a:buNone/>
              <a:defRPr sz="2400">
                <a:solidFill>
                  <a:schemeClr val="dk2"/>
                </a:solidFill>
              </a:defRPr>
            </a:lvl6pPr>
            <a:lvl7pPr lvl="6" rtl="0" algn="r">
              <a:lnSpc>
                <a:spcPct val="100000"/>
              </a:lnSpc>
              <a:spcBef>
                <a:spcPts val="0"/>
              </a:spcBef>
              <a:spcAft>
                <a:spcPts val="0"/>
              </a:spcAft>
              <a:buClr>
                <a:schemeClr val="dk2"/>
              </a:buClr>
              <a:buSzPts val="2400"/>
              <a:buNone/>
              <a:defRPr sz="2400">
                <a:solidFill>
                  <a:schemeClr val="dk2"/>
                </a:solidFill>
              </a:defRPr>
            </a:lvl7pPr>
            <a:lvl8pPr lvl="7" rtl="0" algn="r">
              <a:lnSpc>
                <a:spcPct val="100000"/>
              </a:lnSpc>
              <a:spcBef>
                <a:spcPts val="0"/>
              </a:spcBef>
              <a:spcAft>
                <a:spcPts val="0"/>
              </a:spcAft>
              <a:buClr>
                <a:schemeClr val="dk2"/>
              </a:buClr>
              <a:buSzPts val="2400"/>
              <a:buNone/>
              <a:defRPr sz="2400">
                <a:solidFill>
                  <a:schemeClr val="dk2"/>
                </a:solidFill>
              </a:defRPr>
            </a:lvl8pPr>
            <a:lvl9pPr lvl="8" rtl="0" algn="r">
              <a:lnSpc>
                <a:spcPct val="100000"/>
              </a:lnSpc>
              <a:spcBef>
                <a:spcPts val="0"/>
              </a:spcBef>
              <a:spcAft>
                <a:spcPts val="0"/>
              </a:spcAft>
              <a:buClr>
                <a:schemeClr val="dk2"/>
              </a:buClr>
              <a:buSzPts val="2400"/>
              <a:buNone/>
              <a:defRPr sz="2400">
                <a:solidFill>
                  <a:schemeClr val="dk2"/>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gradFill>
          <a:gsLst>
            <a:gs pos="0">
              <a:srgbClr val="E5B2CA"/>
            </a:gs>
            <a:gs pos="100000">
              <a:srgbClr val="613FB8"/>
            </a:gs>
          </a:gsLst>
          <a:lin ang="540070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800"/>
              <a:buFont typeface="Squada One"/>
              <a:buNone/>
              <a:defRPr b="0" i="0" sz="2800" u="none" cap="none" strike="noStrike">
                <a:solidFill>
                  <a:srgbClr val="FFFFFF"/>
                </a:solidFill>
                <a:latin typeface="Squada One"/>
                <a:ea typeface="Squada One"/>
                <a:cs typeface="Squada One"/>
                <a:sym typeface="Squada One"/>
              </a:defRPr>
            </a:lvl1pPr>
            <a:lvl2pPr lvl="1" marR="0" rtl="0" algn="l">
              <a:lnSpc>
                <a:spcPct val="100000"/>
              </a:lnSpc>
              <a:spcBef>
                <a:spcPts val="0"/>
              </a:spcBef>
              <a:spcAft>
                <a:spcPts val="0"/>
              </a:spcAft>
              <a:buClr>
                <a:srgbClr val="FFFFFF"/>
              </a:buClr>
              <a:buSzPts val="2800"/>
              <a:buFont typeface="Righteous"/>
              <a:buNone/>
              <a:defRPr b="0" i="0" sz="2800" u="none" cap="none" strike="noStrike">
                <a:solidFill>
                  <a:srgbClr val="FFFFFF"/>
                </a:solidFill>
                <a:latin typeface="Righteous"/>
                <a:ea typeface="Righteous"/>
                <a:cs typeface="Righteous"/>
                <a:sym typeface="Righteous"/>
              </a:defRPr>
            </a:lvl2pPr>
            <a:lvl3pPr lvl="2" marR="0" rtl="0" algn="l">
              <a:lnSpc>
                <a:spcPct val="100000"/>
              </a:lnSpc>
              <a:spcBef>
                <a:spcPts val="0"/>
              </a:spcBef>
              <a:spcAft>
                <a:spcPts val="0"/>
              </a:spcAft>
              <a:buClr>
                <a:srgbClr val="FFFFFF"/>
              </a:buClr>
              <a:buSzPts val="2800"/>
              <a:buFont typeface="Righteous"/>
              <a:buNone/>
              <a:defRPr b="0" i="0" sz="2800" u="none" cap="none" strike="noStrike">
                <a:solidFill>
                  <a:srgbClr val="FFFFFF"/>
                </a:solidFill>
                <a:latin typeface="Righteous"/>
                <a:ea typeface="Righteous"/>
                <a:cs typeface="Righteous"/>
                <a:sym typeface="Righteous"/>
              </a:defRPr>
            </a:lvl3pPr>
            <a:lvl4pPr lvl="3" marR="0" rtl="0" algn="l">
              <a:lnSpc>
                <a:spcPct val="100000"/>
              </a:lnSpc>
              <a:spcBef>
                <a:spcPts val="0"/>
              </a:spcBef>
              <a:spcAft>
                <a:spcPts val="0"/>
              </a:spcAft>
              <a:buClr>
                <a:srgbClr val="FFFFFF"/>
              </a:buClr>
              <a:buSzPts val="2800"/>
              <a:buFont typeface="Righteous"/>
              <a:buNone/>
              <a:defRPr b="0" i="0" sz="2800" u="none" cap="none" strike="noStrike">
                <a:solidFill>
                  <a:srgbClr val="FFFFFF"/>
                </a:solidFill>
                <a:latin typeface="Righteous"/>
                <a:ea typeface="Righteous"/>
                <a:cs typeface="Righteous"/>
                <a:sym typeface="Righteous"/>
              </a:defRPr>
            </a:lvl4pPr>
            <a:lvl5pPr lvl="4" marR="0" rtl="0" algn="l">
              <a:lnSpc>
                <a:spcPct val="100000"/>
              </a:lnSpc>
              <a:spcBef>
                <a:spcPts val="0"/>
              </a:spcBef>
              <a:spcAft>
                <a:spcPts val="0"/>
              </a:spcAft>
              <a:buClr>
                <a:srgbClr val="FFFFFF"/>
              </a:buClr>
              <a:buSzPts val="2800"/>
              <a:buFont typeface="Righteous"/>
              <a:buNone/>
              <a:defRPr b="0" i="0" sz="2800" u="none" cap="none" strike="noStrike">
                <a:solidFill>
                  <a:srgbClr val="FFFFFF"/>
                </a:solidFill>
                <a:latin typeface="Righteous"/>
                <a:ea typeface="Righteous"/>
                <a:cs typeface="Righteous"/>
                <a:sym typeface="Righteous"/>
              </a:defRPr>
            </a:lvl5pPr>
            <a:lvl6pPr lvl="5" marR="0" rtl="0" algn="l">
              <a:lnSpc>
                <a:spcPct val="100000"/>
              </a:lnSpc>
              <a:spcBef>
                <a:spcPts val="0"/>
              </a:spcBef>
              <a:spcAft>
                <a:spcPts val="0"/>
              </a:spcAft>
              <a:buClr>
                <a:srgbClr val="FFFFFF"/>
              </a:buClr>
              <a:buSzPts val="2800"/>
              <a:buFont typeface="Righteous"/>
              <a:buNone/>
              <a:defRPr b="0" i="0" sz="2800" u="none" cap="none" strike="noStrike">
                <a:solidFill>
                  <a:srgbClr val="FFFFFF"/>
                </a:solidFill>
                <a:latin typeface="Righteous"/>
                <a:ea typeface="Righteous"/>
                <a:cs typeface="Righteous"/>
                <a:sym typeface="Righteous"/>
              </a:defRPr>
            </a:lvl6pPr>
            <a:lvl7pPr lvl="6" marR="0" rtl="0" algn="l">
              <a:lnSpc>
                <a:spcPct val="100000"/>
              </a:lnSpc>
              <a:spcBef>
                <a:spcPts val="0"/>
              </a:spcBef>
              <a:spcAft>
                <a:spcPts val="0"/>
              </a:spcAft>
              <a:buClr>
                <a:srgbClr val="FFFFFF"/>
              </a:buClr>
              <a:buSzPts val="2800"/>
              <a:buFont typeface="Righteous"/>
              <a:buNone/>
              <a:defRPr b="0" i="0" sz="2800" u="none" cap="none" strike="noStrike">
                <a:solidFill>
                  <a:srgbClr val="FFFFFF"/>
                </a:solidFill>
                <a:latin typeface="Righteous"/>
                <a:ea typeface="Righteous"/>
                <a:cs typeface="Righteous"/>
                <a:sym typeface="Righteous"/>
              </a:defRPr>
            </a:lvl7pPr>
            <a:lvl8pPr lvl="7" marR="0" rtl="0" algn="l">
              <a:lnSpc>
                <a:spcPct val="100000"/>
              </a:lnSpc>
              <a:spcBef>
                <a:spcPts val="0"/>
              </a:spcBef>
              <a:spcAft>
                <a:spcPts val="0"/>
              </a:spcAft>
              <a:buClr>
                <a:srgbClr val="FFFFFF"/>
              </a:buClr>
              <a:buSzPts val="2800"/>
              <a:buFont typeface="Righteous"/>
              <a:buNone/>
              <a:defRPr b="0" i="0" sz="2800" u="none" cap="none" strike="noStrike">
                <a:solidFill>
                  <a:srgbClr val="FFFFFF"/>
                </a:solidFill>
                <a:latin typeface="Righteous"/>
                <a:ea typeface="Righteous"/>
                <a:cs typeface="Righteous"/>
                <a:sym typeface="Righteous"/>
              </a:defRPr>
            </a:lvl8pPr>
            <a:lvl9pPr lvl="8" marR="0" rtl="0" algn="l">
              <a:lnSpc>
                <a:spcPct val="100000"/>
              </a:lnSpc>
              <a:spcBef>
                <a:spcPts val="0"/>
              </a:spcBef>
              <a:spcAft>
                <a:spcPts val="0"/>
              </a:spcAft>
              <a:buClr>
                <a:srgbClr val="FFFFFF"/>
              </a:buClr>
              <a:buSzPts val="2800"/>
              <a:buFont typeface="Righteous"/>
              <a:buNone/>
              <a:defRPr b="0" i="0" sz="2800" u="none" cap="none" strike="noStrike">
                <a:solidFill>
                  <a:srgbClr val="FFFFFF"/>
                </a:solidFill>
                <a:latin typeface="Righteous"/>
                <a:ea typeface="Righteous"/>
                <a:cs typeface="Righteous"/>
                <a:sym typeface="Righteou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FFFFFF"/>
              </a:buClr>
              <a:buSzPts val="1800"/>
              <a:buFont typeface="Roboto Condensed Light"/>
              <a:buChar char="●"/>
              <a:defRPr b="0" i="0" sz="1800" u="none" cap="none" strike="noStrike">
                <a:solidFill>
                  <a:srgbClr val="FFFFFF"/>
                </a:solidFill>
                <a:latin typeface="Roboto Condensed Light"/>
                <a:ea typeface="Roboto Condensed Light"/>
                <a:cs typeface="Roboto Condensed Light"/>
                <a:sym typeface="Roboto Condensed Light"/>
              </a:defRPr>
            </a:lvl1pPr>
            <a:lvl2pPr indent="-317500" lvl="1" marL="914400" marR="0" rtl="0" algn="l">
              <a:lnSpc>
                <a:spcPct val="115000"/>
              </a:lnSpc>
              <a:spcBef>
                <a:spcPts val="1600"/>
              </a:spcBef>
              <a:spcAft>
                <a:spcPts val="0"/>
              </a:spcAft>
              <a:buClr>
                <a:srgbClr val="FFFFFF"/>
              </a:buClr>
              <a:buSzPts val="1400"/>
              <a:buFont typeface="Roboto Condensed Light"/>
              <a:buChar char="○"/>
              <a:defRPr b="0" i="0" sz="1400" u="none" cap="none" strike="noStrike">
                <a:solidFill>
                  <a:srgbClr val="FFFFFF"/>
                </a:solidFill>
                <a:latin typeface="Roboto Condensed Light"/>
                <a:ea typeface="Roboto Condensed Light"/>
                <a:cs typeface="Roboto Condensed Light"/>
                <a:sym typeface="Roboto Condensed Light"/>
              </a:defRPr>
            </a:lvl2pPr>
            <a:lvl3pPr indent="-317500" lvl="2" marL="1371600" marR="0" rtl="0" algn="l">
              <a:lnSpc>
                <a:spcPct val="115000"/>
              </a:lnSpc>
              <a:spcBef>
                <a:spcPts val="1600"/>
              </a:spcBef>
              <a:spcAft>
                <a:spcPts val="0"/>
              </a:spcAft>
              <a:buClr>
                <a:srgbClr val="FFFFFF"/>
              </a:buClr>
              <a:buSzPts val="1400"/>
              <a:buFont typeface="Roboto Condensed Light"/>
              <a:buChar char="■"/>
              <a:defRPr b="0" i="0" sz="1400" u="none" cap="none" strike="noStrike">
                <a:solidFill>
                  <a:srgbClr val="FFFFFF"/>
                </a:solidFill>
                <a:latin typeface="Roboto Condensed Light"/>
                <a:ea typeface="Roboto Condensed Light"/>
                <a:cs typeface="Roboto Condensed Light"/>
                <a:sym typeface="Roboto Condensed Light"/>
              </a:defRPr>
            </a:lvl3pPr>
            <a:lvl4pPr indent="-317500" lvl="3" marL="1828800" marR="0" rtl="0" algn="l">
              <a:lnSpc>
                <a:spcPct val="115000"/>
              </a:lnSpc>
              <a:spcBef>
                <a:spcPts val="1600"/>
              </a:spcBef>
              <a:spcAft>
                <a:spcPts val="0"/>
              </a:spcAft>
              <a:buClr>
                <a:srgbClr val="FFFFFF"/>
              </a:buClr>
              <a:buSzPts val="1400"/>
              <a:buFont typeface="Roboto Condensed Light"/>
              <a:buChar char="●"/>
              <a:defRPr b="0" i="0" sz="1400" u="none" cap="none" strike="noStrike">
                <a:solidFill>
                  <a:srgbClr val="FFFFFF"/>
                </a:solidFill>
                <a:latin typeface="Roboto Condensed Light"/>
                <a:ea typeface="Roboto Condensed Light"/>
                <a:cs typeface="Roboto Condensed Light"/>
                <a:sym typeface="Roboto Condensed Light"/>
              </a:defRPr>
            </a:lvl4pPr>
            <a:lvl5pPr indent="-317500" lvl="4" marL="2286000" marR="0" rtl="0" algn="l">
              <a:lnSpc>
                <a:spcPct val="115000"/>
              </a:lnSpc>
              <a:spcBef>
                <a:spcPts val="1600"/>
              </a:spcBef>
              <a:spcAft>
                <a:spcPts val="0"/>
              </a:spcAft>
              <a:buClr>
                <a:srgbClr val="FFFFFF"/>
              </a:buClr>
              <a:buSzPts val="1400"/>
              <a:buFont typeface="Roboto Condensed Light"/>
              <a:buChar char="○"/>
              <a:defRPr b="0" i="0" sz="1400" u="none" cap="none" strike="noStrike">
                <a:solidFill>
                  <a:srgbClr val="FFFFFF"/>
                </a:solidFill>
                <a:latin typeface="Roboto Condensed Light"/>
                <a:ea typeface="Roboto Condensed Light"/>
                <a:cs typeface="Roboto Condensed Light"/>
                <a:sym typeface="Roboto Condensed Light"/>
              </a:defRPr>
            </a:lvl5pPr>
            <a:lvl6pPr indent="-317500" lvl="5" marL="2743200" marR="0" rtl="0" algn="l">
              <a:lnSpc>
                <a:spcPct val="115000"/>
              </a:lnSpc>
              <a:spcBef>
                <a:spcPts val="1600"/>
              </a:spcBef>
              <a:spcAft>
                <a:spcPts val="0"/>
              </a:spcAft>
              <a:buClr>
                <a:srgbClr val="FFFFFF"/>
              </a:buClr>
              <a:buSzPts val="1400"/>
              <a:buFont typeface="Roboto Condensed Light"/>
              <a:buChar char="■"/>
              <a:defRPr b="0" i="0" sz="1400" u="none" cap="none" strike="noStrike">
                <a:solidFill>
                  <a:srgbClr val="FFFFFF"/>
                </a:solidFill>
                <a:latin typeface="Roboto Condensed Light"/>
                <a:ea typeface="Roboto Condensed Light"/>
                <a:cs typeface="Roboto Condensed Light"/>
                <a:sym typeface="Roboto Condensed Light"/>
              </a:defRPr>
            </a:lvl6pPr>
            <a:lvl7pPr indent="-317500" lvl="6" marL="3200400" marR="0" rtl="0" algn="l">
              <a:lnSpc>
                <a:spcPct val="115000"/>
              </a:lnSpc>
              <a:spcBef>
                <a:spcPts val="1600"/>
              </a:spcBef>
              <a:spcAft>
                <a:spcPts val="0"/>
              </a:spcAft>
              <a:buClr>
                <a:srgbClr val="FFFFFF"/>
              </a:buClr>
              <a:buSzPts val="1400"/>
              <a:buFont typeface="Roboto Condensed Light"/>
              <a:buChar char="●"/>
              <a:defRPr b="0" i="0" sz="1400" u="none" cap="none" strike="noStrike">
                <a:solidFill>
                  <a:srgbClr val="FFFFFF"/>
                </a:solidFill>
                <a:latin typeface="Roboto Condensed Light"/>
                <a:ea typeface="Roboto Condensed Light"/>
                <a:cs typeface="Roboto Condensed Light"/>
                <a:sym typeface="Roboto Condensed Light"/>
              </a:defRPr>
            </a:lvl7pPr>
            <a:lvl8pPr indent="-317500" lvl="7" marL="3657600" marR="0" rtl="0" algn="l">
              <a:lnSpc>
                <a:spcPct val="115000"/>
              </a:lnSpc>
              <a:spcBef>
                <a:spcPts val="1600"/>
              </a:spcBef>
              <a:spcAft>
                <a:spcPts val="0"/>
              </a:spcAft>
              <a:buClr>
                <a:srgbClr val="FFFFFF"/>
              </a:buClr>
              <a:buSzPts val="1400"/>
              <a:buFont typeface="Roboto Condensed Light"/>
              <a:buChar char="○"/>
              <a:defRPr b="0" i="0" sz="1400" u="none" cap="none" strike="noStrike">
                <a:solidFill>
                  <a:srgbClr val="FFFFFF"/>
                </a:solidFill>
                <a:latin typeface="Roboto Condensed Light"/>
                <a:ea typeface="Roboto Condensed Light"/>
                <a:cs typeface="Roboto Condensed Light"/>
                <a:sym typeface="Roboto Condensed Light"/>
              </a:defRPr>
            </a:lvl8pPr>
            <a:lvl9pPr indent="-317500" lvl="8" marL="4114800" marR="0" rtl="0" algn="l">
              <a:lnSpc>
                <a:spcPct val="115000"/>
              </a:lnSpc>
              <a:spcBef>
                <a:spcPts val="1600"/>
              </a:spcBef>
              <a:spcAft>
                <a:spcPts val="1600"/>
              </a:spcAft>
              <a:buClr>
                <a:srgbClr val="FFFFFF"/>
              </a:buClr>
              <a:buSzPts val="1400"/>
              <a:buFont typeface="Roboto Condensed Light"/>
              <a:buChar char="■"/>
              <a:defRPr b="0" i="0" sz="1400" u="none" cap="none" strike="noStrike">
                <a:solidFill>
                  <a:srgbClr val="FFFFFF"/>
                </a:solidFill>
                <a:latin typeface="Roboto Condensed Light"/>
                <a:ea typeface="Roboto Condensed Light"/>
                <a:cs typeface="Roboto Condensed Light"/>
                <a:sym typeface="Roboto Condensed Light"/>
              </a:defRPr>
            </a:lvl9pPr>
          </a:lstStyle>
          <a:p/>
        </p:txBody>
      </p:sp>
      <p:pic>
        <p:nvPicPr>
          <p:cNvPr id="8" name="Google Shape;8;p1"/>
          <p:cNvPicPr preferRelativeResize="0"/>
          <p:nvPr/>
        </p:nvPicPr>
        <p:blipFill rotWithShape="1">
          <a:blip r:embed="rId1">
            <a:alphaModFix/>
          </a:blip>
          <a:srcRect b="0" l="0" r="0" t="0"/>
          <a:stretch/>
        </p:blipFill>
        <p:spPr>
          <a:xfrm>
            <a:off x="623438" y="0"/>
            <a:ext cx="7897132" cy="51435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type="ctrTitle"/>
          </p:nvPr>
        </p:nvSpPr>
        <p:spPr>
          <a:xfrm flipH="1">
            <a:off x="1375500" y="2350275"/>
            <a:ext cx="6393000" cy="12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500">
                <a:solidFill>
                  <a:srgbClr val="FFFFFF"/>
                </a:solidFill>
              </a:rPr>
              <a:t>Lab 5 Presentation:</a:t>
            </a:r>
            <a:endParaRPr b="1" sz="4500">
              <a:solidFill>
                <a:srgbClr val="FFFFFF"/>
              </a:solidFill>
            </a:endParaRPr>
          </a:p>
          <a:p>
            <a:pPr indent="0" lvl="0" marL="0" rtl="0" algn="ctr">
              <a:spcBef>
                <a:spcPts val="0"/>
              </a:spcBef>
              <a:spcAft>
                <a:spcPts val="0"/>
              </a:spcAft>
              <a:buNone/>
            </a:pPr>
            <a:r>
              <a:rPr b="1" lang="en" sz="4500">
                <a:solidFill>
                  <a:srgbClr val="FFFFFF"/>
                </a:solidFill>
              </a:rPr>
              <a:t>Fall Monitor</a:t>
            </a:r>
            <a:endParaRPr sz="6900">
              <a:solidFill>
                <a:srgbClr val="FFFFFF"/>
              </a:solidFill>
            </a:endParaRPr>
          </a:p>
        </p:txBody>
      </p:sp>
      <p:sp>
        <p:nvSpPr>
          <p:cNvPr id="115" name="Google Shape;115;p17"/>
          <p:cNvSpPr txBox="1"/>
          <p:nvPr>
            <p:ph idx="1" type="subTitle"/>
          </p:nvPr>
        </p:nvSpPr>
        <p:spPr>
          <a:xfrm flipH="1">
            <a:off x="2750250" y="3636375"/>
            <a:ext cx="3643500" cy="108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Zainab Rehan 100653955</a:t>
            </a:r>
            <a:endParaRPr sz="1800"/>
          </a:p>
          <a:p>
            <a:pPr indent="0" lvl="0" marL="0" rtl="0" algn="ctr">
              <a:spcBef>
                <a:spcPts val="0"/>
              </a:spcBef>
              <a:spcAft>
                <a:spcPts val="0"/>
              </a:spcAft>
              <a:buNone/>
            </a:pPr>
            <a:r>
              <a:rPr lang="en" sz="1800"/>
              <a:t>Jay Patel 100658633</a:t>
            </a:r>
            <a:endParaRPr sz="1800"/>
          </a:p>
          <a:p>
            <a:pPr indent="0" lvl="0" marL="0" rtl="0" algn="ctr">
              <a:spcBef>
                <a:spcPts val="0"/>
              </a:spcBef>
              <a:spcAft>
                <a:spcPts val="0"/>
              </a:spcAft>
              <a:buNone/>
            </a:pPr>
            <a:r>
              <a:rPr lang="en" sz="1800"/>
              <a:t>Ramin Sami 100655257</a:t>
            </a:r>
            <a:endParaRPr sz="18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Risk 3:</a:t>
            </a:r>
            <a:r>
              <a:rPr lang="en" sz="3500"/>
              <a:t> Poor Quality Testing</a:t>
            </a:r>
            <a:endParaRPr sz="3500"/>
          </a:p>
        </p:txBody>
      </p:sp>
      <p:sp>
        <p:nvSpPr>
          <p:cNvPr id="169" name="Google Shape;169;p26"/>
          <p:cNvSpPr txBox="1"/>
          <p:nvPr>
            <p:ph idx="1" type="body"/>
          </p:nvPr>
        </p:nvSpPr>
        <p:spPr>
          <a:xfrm>
            <a:off x="311700" y="1175450"/>
            <a:ext cx="8247900" cy="324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000"/>
              <a:t>Errors might get overlooked during the testing phase. These errors can lead to the shutdown of the product, or injury to the client if not dealt in an efficient manner.  </a:t>
            </a:r>
            <a:endParaRPr sz="2000"/>
          </a:p>
          <a:p>
            <a:pPr indent="0" lvl="0" marL="0" rtl="0" algn="just">
              <a:spcBef>
                <a:spcPts val="0"/>
              </a:spcBef>
              <a:spcAft>
                <a:spcPts val="0"/>
              </a:spcAft>
              <a:buNone/>
            </a:pPr>
            <a:r>
              <a:t/>
            </a:r>
            <a:endParaRPr sz="2000"/>
          </a:p>
          <a:p>
            <a:pPr indent="0" lvl="0" marL="0" rtl="0" algn="just">
              <a:spcBef>
                <a:spcPts val="0"/>
              </a:spcBef>
              <a:spcAft>
                <a:spcPts val="0"/>
              </a:spcAft>
              <a:buNone/>
            </a:pPr>
            <a:r>
              <a:rPr lang="en" sz="2000"/>
              <a:t>The team will make sure the testing phases are not rushed and every bug/error has been accounted for. Progress reports will be incorporated to keep track of testing. Stakeholders will review the tested product for any minor tweaks. Our planning allows enough time for the testing phase to not become a pressured and hasty process.</a:t>
            </a:r>
            <a:endParaRPr sz="1600">
              <a:solidFill>
                <a:srgbClr val="FFFFFF"/>
              </a:solidFil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367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Activity Diagram</a:t>
            </a:r>
            <a:endParaRPr sz="4400"/>
          </a:p>
        </p:txBody>
      </p:sp>
      <p:pic>
        <p:nvPicPr>
          <p:cNvPr id="175" name="Google Shape;175;p27"/>
          <p:cNvPicPr preferRelativeResize="0"/>
          <p:nvPr/>
        </p:nvPicPr>
        <p:blipFill>
          <a:blip r:embed="rId3">
            <a:alphaModFix/>
          </a:blip>
          <a:stretch>
            <a:fillRect/>
          </a:stretch>
        </p:blipFill>
        <p:spPr>
          <a:xfrm>
            <a:off x="1369125" y="1128250"/>
            <a:ext cx="6490426" cy="37710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300"/>
              <a:t>Gantt Chart </a:t>
            </a:r>
            <a:endParaRPr sz="4300"/>
          </a:p>
        </p:txBody>
      </p:sp>
      <p:pic>
        <p:nvPicPr>
          <p:cNvPr id="181" name="Google Shape;181;p28"/>
          <p:cNvPicPr preferRelativeResize="0"/>
          <p:nvPr/>
        </p:nvPicPr>
        <p:blipFill>
          <a:blip r:embed="rId3">
            <a:alphaModFix/>
          </a:blip>
          <a:stretch>
            <a:fillRect/>
          </a:stretch>
        </p:blipFill>
        <p:spPr>
          <a:xfrm>
            <a:off x="523875" y="1265525"/>
            <a:ext cx="8096250" cy="3543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idx="1" type="body"/>
          </p:nvPr>
        </p:nvSpPr>
        <p:spPr>
          <a:xfrm>
            <a:off x="1297500" y="545900"/>
            <a:ext cx="7038900" cy="439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4700"/>
          </a:p>
          <a:p>
            <a:pPr indent="0" lvl="0" marL="0" rtl="0" algn="ctr">
              <a:spcBef>
                <a:spcPts val="0"/>
              </a:spcBef>
              <a:spcAft>
                <a:spcPts val="0"/>
              </a:spcAft>
              <a:buNone/>
            </a:pPr>
            <a:r>
              <a:rPr lang="en" sz="6700"/>
              <a:t>Thanks!</a:t>
            </a:r>
            <a:endParaRPr sz="6700"/>
          </a:p>
          <a:p>
            <a:pPr indent="0" lvl="0" marL="0" rtl="0" algn="ctr">
              <a:spcBef>
                <a:spcPts val="0"/>
              </a:spcBef>
              <a:spcAft>
                <a:spcPts val="0"/>
              </a:spcAft>
              <a:buNone/>
            </a:pPr>
            <a:r>
              <a:rPr lang="en" sz="6700"/>
              <a:t>Any Questions?</a:t>
            </a:r>
            <a:endParaRPr sz="6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45025"/>
            <a:ext cx="8520600" cy="10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300">
                <a:solidFill>
                  <a:schemeClr val="dk2"/>
                </a:solidFill>
              </a:rPr>
              <a:t>Introduction</a:t>
            </a:r>
            <a:endParaRPr sz="5100"/>
          </a:p>
        </p:txBody>
      </p:sp>
      <p:sp>
        <p:nvSpPr>
          <p:cNvPr id="121" name="Google Shape;121;p18"/>
          <p:cNvSpPr txBox="1"/>
          <p:nvPr>
            <p:ph idx="1" type="body"/>
          </p:nvPr>
        </p:nvSpPr>
        <p:spPr>
          <a:xfrm>
            <a:off x="311700" y="13259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600">
                <a:solidFill>
                  <a:schemeClr val="dk2"/>
                </a:solidFill>
              </a:rPr>
              <a:t>The product is u</a:t>
            </a:r>
            <a:r>
              <a:rPr lang="en" sz="2600">
                <a:solidFill>
                  <a:schemeClr val="dk2"/>
                </a:solidFill>
              </a:rPr>
              <a:t>sed to detect if a fall has occurred and to inform a support agent through a call if the client remains motionless or does not stand up for a set period of time.</a:t>
            </a:r>
            <a:endParaRPr sz="2600">
              <a:solidFill>
                <a:schemeClr val="dk2"/>
              </a:solidFill>
            </a:endParaRPr>
          </a:p>
          <a:p>
            <a:pPr indent="0" lvl="0" marL="0" rtl="0" algn="just">
              <a:spcBef>
                <a:spcPts val="1600"/>
              </a:spcBef>
              <a:spcAft>
                <a:spcPts val="0"/>
              </a:spcAft>
              <a:buNone/>
            </a:pPr>
            <a:r>
              <a:rPr lang="en" sz="2600">
                <a:solidFill>
                  <a:schemeClr val="dk2"/>
                </a:solidFill>
              </a:rPr>
              <a:t>The agent then takes the call and uses the client’s information and GPS coordinates supplied by the monitor to inform emergency officers that an emergency has occurred.</a:t>
            </a:r>
            <a:endParaRPr sz="1600">
              <a:solidFill>
                <a:schemeClr val="dk2"/>
              </a:solidFill>
            </a:endParaRPr>
          </a:p>
          <a:p>
            <a:pPr indent="0" lvl="0" marL="0" rtl="0" algn="just">
              <a:spcBef>
                <a:spcPts val="1600"/>
              </a:spcBef>
              <a:spcAft>
                <a:spcPts val="0"/>
              </a:spcAft>
              <a:buNone/>
            </a:pPr>
            <a:r>
              <a:t/>
            </a:r>
            <a:endParaRPr sz="1600">
              <a:solidFill>
                <a:schemeClr val="dk2"/>
              </a:solidFill>
            </a:endParaRPr>
          </a:p>
          <a:p>
            <a:pPr indent="0" lvl="0" marL="0" rtl="0" algn="just">
              <a:spcBef>
                <a:spcPts val="16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45025"/>
            <a:ext cx="8520600" cy="94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300">
                <a:solidFill>
                  <a:schemeClr val="dk2"/>
                </a:solidFill>
              </a:rPr>
              <a:t>Product Description</a:t>
            </a:r>
            <a:endParaRPr sz="4300">
              <a:solidFill>
                <a:schemeClr val="dk2"/>
              </a:solidFill>
            </a:endParaRPr>
          </a:p>
          <a:p>
            <a:pPr indent="0" lvl="0" marL="0" rtl="0" algn="l">
              <a:spcBef>
                <a:spcPts val="0"/>
              </a:spcBef>
              <a:spcAft>
                <a:spcPts val="0"/>
              </a:spcAft>
              <a:buNone/>
            </a:pPr>
            <a:r>
              <a:t/>
            </a:r>
            <a:endParaRPr/>
          </a:p>
        </p:txBody>
      </p:sp>
      <p:sp>
        <p:nvSpPr>
          <p:cNvPr id="127" name="Google Shape;12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solidFill>
                <a:schemeClr val="dk2"/>
              </a:solidFill>
            </a:endParaRPr>
          </a:p>
          <a:p>
            <a:pPr indent="0" lvl="0" marL="0" rtl="0" algn="just">
              <a:spcBef>
                <a:spcPts val="1600"/>
              </a:spcBef>
              <a:spcAft>
                <a:spcPts val="1600"/>
              </a:spcAft>
              <a:buNone/>
            </a:pPr>
            <a:r>
              <a:rPr lang="en" sz="2600">
                <a:solidFill>
                  <a:schemeClr val="dk2"/>
                </a:solidFill>
              </a:rPr>
              <a:t>The fall monitor will contain safety measures and emergency protocols that are required in case of a fall. The monitor will contain hardware that incorporates a motion sensor and a communication module via bluetooth.</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Objectives</a:t>
            </a:r>
            <a:endParaRPr sz="4400"/>
          </a:p>
        </p:txBody>
      </p:sp>
      <p:sp>
        <p:nvSpPr>
          <p:cNvPr id="133" name="Google Shape;133;p20"/>
          <p:cNvSpPr txBox="1"/>
          <p:nvPr>
            <p:ph idx="1" type="body"/>
          </p:nvPr>
        </p:nvSpPr>
        <p:spPr>
          <a:xfrm>
            <a:off x="689550" y="1159100"/>
            <a:ext cx="7634400" cy="3399000"/>
          </a:xfrm>
          <a:prstGeom prst="rect">
            <a:avLst/>
          </a:prstGeom>
        </p:spPr>
        <p:txBody>
          <a:bodyPr anchorCtr="0" anchor="t" bIns="91425" lIns="91425" spcFirstLastPara="1" rIns="91425" wrap="square" tIns="91425">
            <a:noAutofit/>
          </a:bodyPr>
          <a:lstStyle/>
          <a:p>
            <a:pPr indent="-368300" lvl="0" marL="457200" rtl="0" algn="just">
              <a:lnSpc>
                <a:spcPct val="100000"/>
              </a:lnSpc>
              <a:spcBef>
                <a:spcPts val="600"/>
              </a:spcBef>
              <a:spcAft>
                <a:spcPts val="0"/>
              </a:spcAft>
              <a:buSzPts val="2200"/>
              <a:buChar char="●"/>
            </a:pPr>
            <a:r>
              <a:rPr lang="en" sz="2200"/>
              <a:t>Secure login and registration. Keeps personal information safe</a:t>
            </a:r>
            <a:endParaRPr sz="2200"/>
          </a:p>
          <a:p>
            <a:pPr indent="-368300" lvl="0" marL="457200" rtl="0" algn="just">
              <a:lnSpc>
                <a:spcPct val="100000"/>
              </a:lnSpc>
              <a:spcBef>
                <a:spcPts val="0"/>
              </a:spcBef>
              <a:spcAft>
                <a:spcPts val="0"/>
              </a:spcAft>
              <a:buSzPts val="2200"/>
              <a:buChar char="●"/>
            </a:pPr>
            <a:r>
              <a:rPr lang="en" sz="2200"/>
              <a:t>A clear and understandable website that both new and old users can easily use</a:t>
            </a:r>
            <a:endParaRPr sz="2200"/>
          </a:p>
          <a:p>
            <a:pPr indent="-368300" lvl="0" marL="457200" rtl="0" algn="just">
              <a:spcBef>
                <a:spcPts val="0"/>
              </a:spcBef>
              <a:spcAft>
                <a:spcPts val="0"/>
              </a:spcAft>
              <a:buSzPts val="2200"/>
              <a:buChar char="●"/>
            </a:pPr>
            <a:r>
              <a:rPr lang="en" sz="2200"/>
              <a:t>Device should detect if a fall has occurred with the use of a motion sensor.</a:t>
            </a:r>
            <a:endParaRPr sz="2200"/>
          </a:p>
          <a:p>
            <a:pPr indent="-368300" lvl="0" marL="457200" rtl="0" algn="just">
              <a:spcBef>
                <a:spcPts val="0"/>
              </a:spcBef>
              <a:spcAft>
                <a:spcPts val="0"/>
              </a:spcAft>
              <a:buSzPts val="2200"/>
              <a:buChar char="●"/>
            </a:pPr>
            <a:r>
              <a:rPr lang="en" sz="2200"/>
              <a:t>Device should alert safety officers in the event of a fall, provided that the client does not get up after a specified time or remains motionless for a set period of time, such as 15-20 seconds. </a:t>
            </a:r>
            <a:endParaRPr sz="2400">
              <a:solidFill>
                <a:srgbClr val="FFFFFF"/>
              </a:solidFill>
              <a:latin typeface="Ubuntu Condensed"/>
              <a:ea typeface="Ubuntu Condensed"/>
              <a:cs typeface="Ubuntu Condensed"/>
              <a:sym typeface="Ubuntu Condensed"/>
            </a:endParaRPr>
          </a:p>
          <a:p>
            <a:pPr indent="0" lvl="0" marL="0" rtl="0" algn="just">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Objectives</a:t>
            </a:r>
            <a:endParaRPr sz="4400"/>
          </a:p>
        </p:txBody>
      </p:sp>
      <p:sp>
        <p:nvSpPr>
          <p:cNvPr id="139" name="Google Shape;139;p21"/>
          <p:cNvSpPr txBox="1"/>
          <p:nvPr>
            <p:ph idx="1" type="body"/>
          </p:nvPr>
        </p:nvSpPr>
        <p:spPr>
          <a:xfrm>
            <a:off x="540825" y="1307850"/>
            <a:ext cx="7795500" cy="3171000"/>
          </a:xfrm>
          <a:prstGeom prst="rect">
            <a:avLst/>
          </a:prstGeom>
        </p:spPr>
        <p:txBody>
          <a:bodyPr anchorCtr="0" anchor="t" bIns="91425" lIns="91425" spcFirstLastPara="1" rIns="91425" wrap="square" tIns="91425">
            <a:noAutofit/>
          </a:bodyPr>
          <a:lstStyle/>
          <a:p>
            <a:pPr indent="-368300" lvl="0" marL="457200" marR="0" rtl="0" algn="just">
              <a:lnSpc>
                <a:spcPct val="100000"/>
              </a:lnSpc>
              <a:spcBef>
                <a:spcPts val="600"/>
              </a:spcBef>
              <a:spcAft>
                <a:spcPts val="0"/>
              </a:spcAft>
              <a:buSzPts val="2200"/>
              <a:buChar char="●"/>
            </a:pPr>
            <a:r>
              <a:rPr lang="en" sz="2200"/>
              <a:t>Device should successfully send client’s information and GPS coordinates to the safety officers.</a:t>
            </a:r>
            <a:endParaRPr sz="2200"/>
          </a:p>
          <a:p>
            <a:pPr indent="-368300" lvl="0" marL="457200" marR="0" rtl="0" algn="just">
              <a:lnSpc>
                <a:spcPct val="100000"/>
              </a:lnSpc>
              <a:spcBef>
                <a:spcPts val="0"/>
              </a:spcBef>
              <a:spcAft>
                <a:spcPts val="0"/>
              </a:spcAft>
              <a:buSzPts val="2200"/>
              <a:buChar char="●"/>
            </a:pPr>
            <a:r>
              <a:rPr lang="en" sz="2200"/>
              <a:t>Devices must be able to make a call at any geographical location without interruptions caused by network issues.</a:t>
            </a:r>
            <a:endParaRPr sz="2200"/>
          </a:p>
          <a:p>
            <a:pPr indent="-368300" lvl="0" marL="457200" marR="0" rtl="0" algn="just">
              <a:lnSpc>
                <a:spcPct val="100000"/>
              </a:lnSpc>
              <a:spcBef>
                <a:spcPts val="0"/>
              </a:spcBef>
              <a:spcAft>
                <a:spcPts val="0"/>
              </a:spcAft>
              <a:buSzPts val="2200"/>
              <a:buChar char="●"/>
            </a:pPr>
            <a:r>
              <a:rPr lang="en" sz="2200"/>
              <a:t>Website and device must be user friendly, in terms of information and activation steps. </a:t>
            </a:r>
            <a:endParaRPr sz="1900">
              <a:solidFill>
                <a:srgbClr val="FFFFFF"/>
              </a:solidFill>
              <a:latin typeface="Ubuntu Condensed"/>
              <a:ea typeface="Ubuntu Condensed"/>
              <a:cs typeface="Ubuntu Condensed"/>
              <a:sym typeface="Ubuntu Condensed"/>
            </a:endParaRPr>
          </a:p>
          <a:p>
            <a:pPr indent="0" lvl="0" marL="0" rtl="0" algn="just">
              <a:spcBef>
                <a:spcPts val="0"/>
              </a:spcBef>
              <a:spcAft>
                <a:spcPts val="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Measures of Success</a:t>
            </a:r>
            <a:endParaRPr sz="4400"/>
          </a:p>
        </p:txBody>
      </p:sp>
      <p:sp>
        <p:nvSpPr>
          <p:cNvPr id="145" name="Google Shape;145;p22"/>
          <p:cNvSpPr txBox="1"/>
          <p:nvPr>
            <p:ph idx="1" type="body"/>
          </p:nvPr>
        </p:nvSpPr>
        <p:spPr>
          <a:xfrm>
            <a:off x="466475" y="1307850"/>
            <a:ext cx="7869900" cy="3326100"/>
          </a:xfrm>
          <a:prstGeom prst="rect">
            <a:avLst/>
          </a:prstGeom>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SzPts val="1800"/>
              <a:buChar char="●"/>
            </a:pPr>
            <a:r>
              <a:rPr lang="en" sz="2200"/>
              <a:t>Reduction in fall-related deaths of elderly and disabled people in Canada</a:t>
            </a:r>
            <a:r>
              <a:rPr lang="en" sz="2200"/>
              <a:t>.</a:t>
            </a:r>
            <a:endParaRPr sz="2200"/>
          </a:p>
          <a:p>
            <a:pPr indent="-342900" lvl="0" marL="457200" marR="0" rtl="0" algn="just">
              <a:lnSpc>
                <a:spcPct val="115000"/>
              </a:lnSpc>
              <a:spcBef>
                <a:spcPts val="0"/>
              </a:spcBef>
              <a:spcAft>
                <a:spcPts val="0"/>
              </a:spcAft>
              <a:buSzPts val="1800"/>
              <a:buChar char="●"/>
            </a:pPr>
            <a:r>
              <a:rPr lang="en" sz="2200"/>
              <a:t>Reduction in response time from officers thus reducing severe injuries and getting clients the help they need faster. </a:t>
            </a:r>
            <a:endParaRPr sz="2200"/>
          </a:p>
          <a:p>
            <a:pPr indent="-342900" lvl="0" marL="457200" marR="0" rtl="0" algn="just">
              <a:lnSpc>
                <a:spcPct val="115000"/>
              </a:lnSpc>
              <a:spcBef>
                <a:spcPts val="0"/>
              </a:spcBef>
              <a:spcAft>
                <a:spcPts val="0"/>
              </a:spcAft>
              <a:buSzPts val="1800"/>
              <a:buChar char="●"/>
            </a:pPr>
            <a:r>
              <a:rPr lang="en" sz="2200"/>
              <a:t>Device is able to make a successful call regardless of geographical location and network issues</a:t>
            </a:r>
            <a:endParaRPr sz="1800"/>
          </a:p>
          <a:p>
            <a:pPr indent="0" lvl="0" marL="0" marR="0" rtl="0" algn="l">
              <a:lnSpc>
                <a:spcPct val="115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Measures of Success</a:t>
            </a:r>
            <a:endParaRPr sz="4400"/>
          </a:p>
          <a:p>
            <a:pPr indent="0" lvl="0" marL="0" rtl="0" algn="l">
              <a:spcBef>
                <a:spcPts val="0"/>
              </a:spcBef>
              <a:spcAft>
                <a:spcPts val="0"/>
              </a:spcAft>
              <a:buNone/>
            </a:pPr>
            <a:r>
              <a:t/>
            </a:r>
            <a:endParaRPr/>
          </a:p>
        </p:txBody>
      </p:sp>
      <p:sp>
        <p:nvSpPr>
          <p:cNvPr id="151" name="Google Shape;151;p23"/>
          <p:cNvSpPr txBox="1"/>
          <p:nvPr>
            <p:ph idx="1" type="body"/>
          </p:nvPr>
        </p:nvSpPr>
        <p:spPr>
          <a:xfrm>
            <a:off x="639975" y="1307850"/>
            <a:ext cx="7696500" cy="33378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sz="2200"/>
              <a:t>The device keeps track of how fast the client falls in order to call the safety officer.</a:t>
            </a:r>
            <a:endParaRPr sz="2200"/>
          </a:p>
          <a:p>
            <a:pPr indent="-342900" lvl="0" marL="457200" rtl="0" algn="just">
              <a:spcBef>
                <a:spcPts val="0"/>
              </a:spcBef>
              <a:spcAft>
                <a:spcPts val="0"/>
              </a:spcAft>
              <a:buSzPts val="1800"/>
              <a:buChar char="●"/>
            </a:pPr>
            <a:r>
              <a:rPr lang="en" sz="2200"/>
              <a:t>Project actual cost should not exceed estimated and approved budget developed by the team</a:t>
            </a:r>
            <a:endParaRPr sz="2200"/>
          </a:p>
          <a:p>
            <a:pPr indent="-342900" lvl="0" marL="457200" rtl="0" algn="just">
              <a:spcBef>
                <a:spcPts val="0"/>
              </a:spcBef>
              <a:spcAft>
                <a:spcPts val="0"/>
              </a:spcAft>
              <a:buSzPts val="1800"/>
              <a:buChar char="●"/>
            </a:pPr>
            <a:r>
              <a:rPr lang="en" sz="2200"/>
              <a:t>The product must raise awareness towards the importance of ensuring the well being of seniors and people with disability</a:t>
            </a:r>
            <a:endParaRPr sz="2200"/>
          </a:p>
          <a:p>
            <a:pPr indent="-342900" lvl="0" marL="457200" rtl="0" algn="just">
              <a:spcBef>
                <a:spcPts val="0"/>
              </a:spcBef>
              <a:spcAft>
                <a:spcPts val="0"/>
              </a:spcAft>
              <a:buSzPts val="1800"/>
              <a:buChar char="●"/>
            </a:pPr>
            <a:r>
              <a:rPr lang="en" sz="2200"/>
              <a:t>The project must be efficiently developed in terms of cost in order to be sold to the market for free.</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Risk 1: </a:t>
            </a:r>
            <a:r>
              <a:rPr lang="en" sz="3100"/>
              <a:t>Inaccurate Budget Estimation</a:t>
            </a:r>
            <a:endParaRPr sz="3100"/>
          </a:p>
        </p:txBody>
      </p:sp>
      <p:sp>
        <p:nvSpPr>
          <p:cNvPr id="157" name="Google Shape;157;p24"/>
          <p:cNvSpPr txBox="1"/>
          <p:nvPr>
            <p:ph idx="1" type="body"/>
          </p:nvPr>
        </p:nvSpPr>
        <p:spPr>
          <a:xfrm>
            <a:off x="311700" y="1121975"/>
            <a:ext cx="8347200" cy="3598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000"/>
              <a:t>During the estimation process any mistake can result in a major budget shift. Estimation team must be very thorough with the requirements. Lack of awareness of the requirements and human errors can cause issues in budget estimation.</a:t>
            </a:r>
            <a:endParaRPr sz="2000"/>
          </a:p>
          <a:p>
            <a:pPr indent="0" lvl="0" marL="0" rtl="0" algn="just">
              <a:spcBef>
                <a:spcPts val="0"/>
              </a:spcBef>
              <a:spcAft>
                <a:spcPts val="0"/>
              </a:spcAft>
              <a:buNone/>
            </a:pPr>
            <a:r>
              <a:t/>
            </a:r>
            <a:endParaRPr sz="2000"/>
          </a:p>
          <a:p>
            <a:pPr indent="0" lvl="0" marL="0" rtl="0" algn="just">
              <a:spcBef>
                <a:spcPts val="0"/>
              </a:spcBef>
              <a:spcAft>
                <a:spcPts val="0"/>
              </a:spcAft>
              <a:buNone/>
            </a:pPr>
            <a:r>
              <a:rPr lang="en" sz="2000"/>
              <a:t>Cost estimation will be emphasized by running a strict recruitment process for the position. Planning is kept transparent with the budget estimation team. The team will be instructed to plan for various scenarios and an end of the stage meeting will be hosted with the stakeholders to  review the budget estimations</a:t>
            </a:r>
            <a:endParaRPr sz="2000"/>
          </a:p>
          <a:p>
            <a:pPr indent="0" lvl="0" marL="0" rtl="0" algn="just">
              <a:spcBef>
                <a:spcPts val="0"/>
              </a:spcBef>
              <a:spcAft>
                <a:spcPts val="0"/>
              </a:spcAft>
              <a:buNone/>
            </a:pPr>
            <a:r>
              <a:t/>
            </a:r>
            <a:endParaRPr sz="800">
              <a:solidFill>
                <a:srgbClr val="FFFFFF"/>
              </a:solidFill>
              <a:latin typeface="Ubuntu Condensed"/>
              <a:ea typeface="Ubuntu Condensed"/>
              <a:cs typeface="Ubuntu Condensed"/>
              <a:sym typeface="Ubuntu Condensed"/>
            </a:endParaRPr>
          </a:p>
          <a:p>
            <a:pPr indent="0" lvl="0" marL="0" rtl="0" algn="just">
              <a:spcBef>
                <a:spcPts val="0"/>
              </a:spcBef>
              <a:spcAft>
                <a:spcPts val="0"/>
              </a:spcAft>
              <a:buNone/>
            </a:pPr>
            <a:r>
              <a:t/>
            </a:r>
            <a:endParaRPr sz="700">
              <a:solidFill>
                <a:srgbClr val="FFFFFF"/>
              </a:solidFill>
              <a:latin typeface="Arial"/>
              <a:ea typeface="Arial"/>
              <a:cs typeface="Arial"/>
              <a:sym typeface="Arial"/>
            </a:endParaRPr>
          </a:p>
          <a:p>
            <a:pPr indent="0" lvl="0" marL="0" rtl="0" algn="just">
              <a:spcBef>
                <a:spcPts val="0"/>
              </a:spcBef>
              <a:spcAft>
                <a:spcPts val="0"/>
              </a:spcAft>
              <a:buNone/>
            </a:pPr>
            <a:r>
              <a:t/>
            </a:r>
            <a:endParaRPr sz="700">
              <a:solidFill>
                <a:srgbClr val="FFFFFF"/>
              </a:solidFill>
              <a:latin typeface="Arial"/>
              <a:ea typeface="Arial"/>
              <a:cs typeface="Arial"/>
              <a:sym typeface="Arial"/>
            </a:endParaRPr>
          </a:p>
          <a:p>
            <a:pPr indent="0" lvl="0" marL="0" rtl="0" algn="just">
              <a:spcBef>
                <a:spcPts val="0"/>
              </a:spcBef>
              <a:spcAft>
                <a:spcPts val="0"/>
              </a:spcAft>
              <a:buNone/>
            </a:pPr>
            <a:r>
              <a:t/>
            </a:r>
            <a:endParaRPr sz="700">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Ris</a:t>
            </a:r>
            <a:r>
              <a:rPr b="1" lang="en" sz="3100"/>
              <a:t>k 2:</a:t>
            </a:r>
            <a:r>
              <a:rPr lang="en" sz="3100"/>
              <a:t> Lack of/Improper Training </a:t>
            </a:r>
            <a:endParaRPr sz="3100"/>
          </a:p>
        </p:txBody>
      </p:sp>
      <p:sp>
        <p:nvSpPr>
          <p:cNvPr id="163" name="Google Shape;163;p25"/>
          <p:cNvSpPr txBox="1"/>
          <p:nvPr>
            <p:ph idx="1" type="body"/>
          </p:nvPr>
        </p:nvSpPr>
        <p:spPr>
          <a:xfrm>
            <a:off x="311700" y="1125875"/>
            <a:ext cx="8235600" cy="3666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000"/>
              <a:t>Employees might not feel ready to do their job at the end of the training. This lack of training can lead to mistakes and errors occurring while doing a task, and depending on the importance of the task, it can lead to the delay of the overall product.</a:t>
            </a:r>
            <a:endParaRPr sz="2000"/>
          </a:p>
          <a:p>
            <a:pPr indent="0" lvl="0" marL="0" rtl="0" algn="just">
              <a:spcBef>
                <a:spcPts val="0"/>
              </a:spcBef>
              <a:spcAft>
                <a:spcPts val="0"/>
              </a:spcAft>
              <a:buNone/>
            </a:pPr>
            <a:r>
              <a:t/>
            </a:r>
            <a:endParaRPr sz="2000"/>
          </a:p>
          <a:p>
            <a:pPr indent="0" lvl="0" marL="0" rtl="0" algn="just">
              <a:spcBef>
                <a:spcPts val="0"/>
              </a:spcBef>
              <a:spcAft>
                <a:spcPts val="0"/>
              </a:spcAft>
              <a:buNone/>
            </a:pPr>
            <a:r>
              <a:rPr lang="en" sz="2000"/>
              <a:t>To avoid this issue the team would prepare required training material for the employees. We would like to offer mandatory training sessions for the employees. An end of training evaluation will be conducted to assess the employees on the knowledge and skills they learnt from the training</a:t>
            </a:r>
            <a:endParaRPr sz="19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 Startup by Slidesgo">
  <a:themeElements>
    <a:clrScheme name="Simple Light">
      <a:dk1>
        <a:srgbClr val="E5B2CA"/>
      </a:dk1>
      <a:lt1>
        <a:srgbClr val="613FB8"/>
      </a:lt1>
      <a:dk2>
        <a:srgbClr val="FFFFFF"/>
      </a:dk2>
      <a:lt2>
        <a:srgbClr val="EFEFEF"/>
      </a:lt2>
      <a:accent1>
        <a:srgbClr val="D9D9D9"/>
      </a:accent1>
      <a:accent2>
        <a:srgbClr val="CCCCCC"/>
      </a:accent2>
      <a:accent3>
        <a:srgbClr val="E5B2CA"/>
      </a:accent3>
      <a:accent4>
        <a:srgbClr val="613FB8"/>
      </a:accent4>
      <a:accent5>
        <a:srgbClr val="FFFFFF"/>
      </a:accent5>
      <a:accent6>
        <a:srgbClr val="EFEFE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