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6A947F-26A1-4E60-8280-FF4E063D1D9B}">
  <a:tblStyle styleId="{6F6A947F-26A1-4E60-8280-FF4E063D1D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e637b1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e637b1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tackle the graphical password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authenticates users in a quick and seamless way to access </a:t>
            </a:r>
            <a:r>
              <a:rPr lang="en"/>
              <a:t>their</a:t>
            </a:r>
            <a:r>
              <a:rPr lang="en"/>
              <a:t> device and other content.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1e637b1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1e637b1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provide our user base with a quick, efficient, and reliable way to authenticate.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graphical password is quick, convenient, and seamlessly integrated into current devices and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 a graphical password protects user’s login information from malicious software that targets keystrokes to find passwords.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users don’t need to memorize a strong password that has many upper case, lower case, numeric, and special characters. They don’t need to know </a:t>
            </a:r>
            <a:r>
              <a:rPr lang="en"/>
              <a:t>their</a:t>
            </a:r>
            <a:r>
              <a:rPr lang="en"/>
              <a:t> mothers maiden name. The graphic is sufficient enough to authenticate the user, and a simple pattern is much easier to memorize.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1e637b1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1e637b1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1e637b12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1e637b12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tasks have been split </a:t>
            </a:r>
            <a:r>
              <a:rPr lang="en"/>
              <a:t>among</a:t>
            </a:r>
            <a:r>
              <a:rPr lang="en"/>
              <a:t> three teams: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Assurance, Data Management, and Application Development teams.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team is responsible for tasks on the activity diagram: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Choosing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Cost Benefit analysis and where to focus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H: Test cases and validation of application </a:t>
            </a:r>
            <a:r>
              <a:rPr lang="en"/>
              <a:t>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Database Creation and managing all user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Generating initial data and test data for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Select frameworks and software platforms to develop the app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Recruiting developers to create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G: Writing the guidelines to use the software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e637b1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e637b1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adjust how you want. I make presentations based on Buzz words. Jazz it up if it makes you happy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e637b12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e637b12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30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words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416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Graphical Password Strategy Authentication System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303800" y="1673875"/>
            <a:ext cx="31461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A Project by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Eric Whalls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Siddharth Tripathi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Harasees Singh Gill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48050" y="4156375"/>
            <a:ext cx="7030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A Graphical Password Strategy Application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0" y="1359063"/>
            <a:ext cx="2433476" cy="242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Graphical Password Strategy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672625" y="1420100"/>
            <a:ext cx="78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Goal: Provide users a secure, reliable option to authenticate without a complicated password of characters and your mother’s maiden name.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192175" y="22278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4" name="Google Shape;294;p15"/>
          <p:cNvGraphicFramePr/>
          <p:nvPr/>
        </p:nvGraphicFramePr>
        <p:xfrm>
          <a:off x="6812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{6F6A947F-26A1-4E60-8280-FF4E063D1D9B}</a:tableStyleId>
              </a:tblPr>
              <a:tblGrid>
                <a:gridCol w="3939900"/>
                <a:gridCol w="3939900"/>
              </a:tblGrid>
              <a:tr h="22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Graphical Passwords are: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Quick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Seamless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Convenient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Different but in a good way: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Added security to protect against spyware and malicious software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Easily memorized, but extremely difficult to guess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3421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Success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870850" y="1764900"/>
            <a:ext cx="70305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Scope of the Project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Total Duration of Project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Budget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Employee Satisfaction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600"/>
              <a:buAutoNum type="arabicPeriod"/>
            </a:pPr>
            <a:r>
              <a:rPr lang="en" sz="1600"/>
              <a:t>Quality of Cost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582"/>
            <a:ext cx="9143999" cy="517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Risks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41550"/>
            <a:ext cx="70305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Doing too much for too little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Choosing the appropriate infrastructure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Finding skilled workers for the job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Database Protection against Data Corruption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Overworked Team Members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Learning Curve Delays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