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63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4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4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1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7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6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4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3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9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00256077\Desktop\ONTECHU.jpg">
            <a:extLst>
              <a:ext uri="{FF2B5EF4-FFF2-40B4-BE49-F238E27FC236}">
                <a16:creationId xmlns:a16="http://schemas.microsoft.com/office/drawing/2014/main" id="{AEEB91FE-74A3-4D1F-A4EF-EB4885987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50" y="800868"/>
            <a:ext cx="6804098" cy="1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4F3F02-1E0D-48D5-AE59-F1E5D16D04D0}"/>
              </a:ext>
            </a:extLst>
          </p:cNvPr>
          <p:cNvSpPr/>
          <p:nvPr/>
        </p:nvSpPr>
        <p:spPr>
          <a:xfrm>
            <a:off x="1758915" y="3191370"/>
            <a:ext cx="8674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SOFE 3490: Software Project Management -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Lab 5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E5F5A-6A04-44B0-B13E-7B1C82A69162}"/>
              </a:ext>
            </a:extLst>
          </p:cNvPr>
          <p:cNvSpPr/>
          <p:nvPr/>
        </p:nvSpPr>
        <p:spPr>
          <a:xfrm>
            <a:off x="3613043" y="3679354"/>
            <a:ext cx="4965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iPad Restaurant Application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2F6F5-8F3E-4FB0-A50A-7008DFE966D3}"/>
              </a:ext>
            </a:extLst>
          </p:cNvPr>
          <p:cNvSpPr/>
          <p:nvPr/>
        </p:nvSpPr>
        <p:spPr>
          <a:xfrm>
            <a:off x="3047998" y="437517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Vraj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 Shah (100658669)</a:t>
            </a:r>
            <a:endParaRPr lang="en-US" sz="2800" b="0" dirty="0">
              <a:effectLst/>
            </a:endParaRPr>
          </a:p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Anuj Patel (100651964)</a:t>
            </a:r>
            <a:endParaRPr lang="en-US" sz="2800" b="0" dirty="0">
              <a:effectLst/>
            </a:endParaRPr>
          </a:p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Raj Parikh (100655911)</a:t>
            </a:r>
            <a:endParaRPr lang="en-US" sz="2800" b="0" dirty="0">
              <a:effectLst/>
            </a:endParaRPr>
          </a:p>
          <a:p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5CDC-008F-4FCF-AF7E-BA376F0E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196928" cy="1450757"/>
          </a:xfrm>
        </p:spPr>
        <p:txBody>
          <a:bodyPr/>
          <a:lstStyle/>
          <a:p>
            <a:r>
              <a:rPr lang="en-US" b="1" dirty="0"/>
              <a:t>Questions?</a:t>
            </a:r>
          </a:p>
        </p:txBody>
      </p:sp>
      <p:pic>
        <p:nvPicPr>
          <p:cNvPr id="3074" name="Picture 2" descr="Image result for question">
            <a:extLst>
              <a:ext uri="{FF2B5EF4-FFF2-40B4-BE49-F238E27FC236}">
                <a16:creationId xmlns:a16="http://schemas.microsoft.com/office/drawing/2014/main" id="{C3BD6DCE-1442-4DE5-88FD-B8C0B82B2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64" y="1737360"/>
            <a:ext cx="4798671" cy="479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0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CD48-5538-4306-86A7-2821AC9B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03783" cy="1450757"/>
          </a:xfrm>
        </p:spPr>
        <p:txBody>
          <a:bodyPr/>
          <a:lstStyle/>
          <a:p>
            <a:r>
              <a:rPr lang="en-US" b="1" dirty="0"/>
              <a:t>Introduction</a:t>
            </a:r>
            <a:r>
              <a:rPr lang="en-US" dirty="0"/>
              <a:t> – iPad restaurant 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3495D9-A20A-4944-B678-2E76EF156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77227"/>
            <a:ext cx="10058400" cy="26799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Build a system which will digitize the ordering process for restaurants</a:t>
            </a:r>
            <a:endParaRPr lang="en-US" sz="30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600" dirty="0"/>
              <a:t>Improves customer satisfaction as they do not have to wait in lines to order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600" dirty="0"/>
              <a:t>Can provide more information to customers (ingredients, nutrition facts) since no physical space is required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D1C57-25B7-4DBB-9799-F2857E072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15" y="4360918"/>
            <a:ext cx="3524491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0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8766-1EAF-4CB3-9443-B5FFB0D8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&amp; Measures of Success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556E244-485C-4E16-936C-A9A6CFE20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97146"/>
            <a:ext cx="10058400" cy="38490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System displays all necessary information to customers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Accept multiple forms of payment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Allows restaurant managers to access the internal system to update any menu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Keep costs within selected budget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2994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21E2-3095-4708-95AC-9668F9C0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407CA1-A139-4B97-893A-6BF34F9E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77227"/>
            <a:ext cx="10058400" cy="34670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User interface is not optimized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600" dirty="0"/>
              <a:t>Use an agile approach to involve the client and receive feedback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600" dirty="0"/>
              <a:t>Hold an open beta test to understand flaws in the system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600" dirty="0"/>
              <a:t>Perform unit and integration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Security flaws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600" dirty="0"/>
              <a:t>Use secure login/sign-up methods for clients to change their menu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600" dirty="0"/>
              <a:t>Consider using an off-the-shelf application</a:t>
            </a:r>
          </a:p>
          <a:p>
            <a:pPr lvl="4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4204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766F-FDE4-4D09-89D5-15394C60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61E4E4-AC0F-416C-A5E4-D030DCFE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1809"/>
            <a:ext cx="12192000" cy="28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22FF-5937-4BC9-A081-690D6F90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Diagram – Part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C685B-4E09-4170-9623-01722823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66" y="1910981"/>
            <a:ext cx="9246647" cy="42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3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2E01-80F1-449D-9442-651AA448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Diagram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0BBCD-95C3-4883-9E55-1038663CA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86" y="1958208"/>
            <a:ext cx="9507187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0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CD9C-8F6D-4EB6-94F9-7A60838F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277E-2579-4825-AA79-9CBD374E9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9016"/>
            <a:ext cx="10058400" cy="3640452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/>
              <a:t>Cloud server to store restaurant databases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/>
              <a:t>A secure database to store login/sign-up credentials for each customer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/>
              <a:t>Frontend system to connect to backend database system and display information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/>
              <a:t>System is compatible with latest versions of 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325B-109A-45CB-BE1D-499B516B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ECB4C-E934-4370-8DB3-6ECC95A6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448"/>
            <a:ext cx="12192000" cy="415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826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1139</TotalTime>
  <Words>216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PowerPoint Presentation</vt:lpstr>
      <vt:lpstr>Introduction – iPad restaurant application</vt:lpstr>
      <vt:lpstr>Objectives &amp; Measures of Success</vt:lpstr>
      <vt:lpstr>Risks</vt:lpstr>
      <vt:lpstr>Activity Diagram</vt:lpstr>
      <vt:lpstr>Activity Diagram – Part 1</vt:lpstr>
      <vt:lpstr>Activity Diagram – Part 2</vt:lpstr>
      <vt:lpstr>Infrastructure</vt:lpstr>
      <vt:lpstr>Gantt Chart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Parikh</dc:creator>
  <cp:lastModifiedBy>Raj Parikh</cp:lastModifiedBy>
  <cp:revision>14</cp:revision>
  <dcterms:created xsi:type="dcterms:W3CDTF">2020-03-17T20:20:20Z</dcterms:created>
  <dcterms:modified xsi:type="dcterms:W3CDTF">2020-03-18T15:19:52Z</dcterms:modified>
</cp:coreProperties>
</file>