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330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7C40-A1F9-4303-B98F-A3A28A4ACA0E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0920603F-9F99-4F8B-9A2F-237D7F71E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197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7C40-A1F9-4303-B98F-A3A28A4ACA0E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0920603F-9F99-4F8B-9A2F-237D7F71E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354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7C40-A1F9-4303-B98F-A3A28A4ACA0E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0920603F-9F99-4F8B-9A2F-237D7F71E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6160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7C40-A1F9-4303-B98F-A3A28A4ACA0E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0920603F-9F99-4F8B-9A2F-237D7F71E468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715622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7C40-A1F9-4303-B98F-A3A28A4ACA0E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0920603F-9F99-4F8B-9A2F-237D7F71E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8512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7C40-A1F9-4303-B98F-A3A28A4ACA0E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0603F-9F99-4F8B-9A2F-237D7F71E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4106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7C40-A1F9-4303-B98F-A3A28A4ACA0E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0603F-9F99-4F8B-9A2F-237D7F71E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7158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7C40-A1F9-4303-B98F-A3A28A4ACA0E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0603F-9F99-4F8B-9A2F-237D7F71E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7151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246E7C40-A1F9-4303-B98F-A3A28A4ACA0E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0920603F-9F99-4F8B-9A2F-237D7F71E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001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7C40-A1F9-4303-B98F-A3A28A4ACA0E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0603F-9F99-4F8B-9A2F-237D7F71E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370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7C40-A1F9-4303-B98F-A3A28A4ACA0E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0920603F-9F99-4F8B-9A2F-237D7F71E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285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7C40-A1F9-4303-B98F-A3A28A4ACA0E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0603F-9F99-4F8B-9A2F-237D7F71E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432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7C40-A1F9-4303-B98F-A3A28A4ACA0E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0603F-9F99-4F8B-9A2F-237D7F71E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569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7C40-A1F9-4303-B98F-A3A28A4ACA0E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0603F-9F99-4F8B-9A2F-237D7F71E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314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7C40-A1F9-4303-B98F-A3A28A4ACA0E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0603F-9F99-4F8B-9A2F-237D7F71E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24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7C40-A1F9-4303-B98F-A3A28A4ACA0E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0603F-9F99-4F8B-9A2F-237D7F71E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558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7C40-A1F9-4303-B98F-A3A28A4ACA0E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0603F-9F99-4F8B-9A2F-237D7F71E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233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E7C40-A1F9-4303-B98F-A3A28A4ACA0E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20603F-9F99-4F8B-9A2F-237D7F71E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4077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100256077\Desktop\ONTECHU.jpg">
            <a:extLst>
              <a:ext uri="{FF2B5EF4-FFF2-40B4-BE49-F238E27FC236}">
                <a16:creationId xmlns:a16="http://schemas.microsoft.com/office/drawing/2014/main" id="{AEEB91FE-74A3-4D1F-A4EF-EB4885987A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3945" y="722575"/>
            <a:ext cx="6804098" cy="1566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64F3F02-1E0D-48D5-AE59-F1E5D16D04D0}"/>
              </a:ext>
            </a:extLst>
          </p:cNvPr>
          <p:cNvSpPr/>
          <p:nvPr/>
        </p:nvSpPr>
        <p:spPr>
          <a:xfrm>
            <a:off x="1758909" y="2758725"/>
            <a:ext cx="87735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latin typeface="Arial" panose="020B0604020202020204" pitchFamily="34" charset="0"/>
              </a:rPr>
              <a:t>SOFE 3490: Software Project Management -</a:t>
            </a:r>
            <a:r>
              <a:rPr lang="en-US" sz="2800" b="1" i="0" u="none" strike="noStrike" dirty="0">
                <a:effectLst/>
                <a:latin typeface="Arial" panose="020B0604020202020204" pitchFamily="34" charset="0"/>
              </a:rPr>
              <a:t> Lab 5</a:t>
            </a:r>
            <a:endParaRPr lang="en-US" sz="28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3E5F5A-6A04-44B0-B13E-7B1C82A69162}"/>
              </a:ext>
            </a:extLst>
          </p:cNvPr>
          <p:cNvSpPr/>
          <p:nvPr/>
        </p:nvSpPr>
        <p:spPr>
          <a:xfrm>
            <a:off x="5182923" y="3527492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EZ</a:t>
            </a:r>
            <a:r>
              <a:rPr lang="en-US" sz="3200" b="1" dirty="0" err="1">
                <a:latin typeface="Arial" panose="020B0604020202020204" pitchFamily="34" charset="0"/>
              </a:rPr>
              <a:t>Order</a:t>
            </a:r>
            <a:endParaRPr lang="en-US" sz="2800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F42F6F5-8F3E-4FB0-A50A-7008DFE966D3}"/>
              </a:ext>
            </a:extLst>
          </p:cNvPr>
          <p:cNvSpPr/>
          <p:nvPr/>
        </p:nvSpPr>
        <p:spPr>
          <a:xfrm>
            <a:off x="3047998" y="4375177"/>
            <a:ext cx="6096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2800" b="1" dirty="0" err="1">
                <a:latin typeface="Arial" panose="020B0604020202020204" pitchFamily="34" charset="0"/>
              </a:rPr>
              <a:t>Vraj</a:t>
            </a:r>
            <a:r>
              <a:rPr lang="en-US" sz="2800" b="1" dirty="0">
                <a:latin typeface="Arial" panose="020B0604020202020204" pitchFamily="34" charset="0"/>
              </a:rPr>
              <a:t> Shah (100658669)</a:t>
            </a:r>
            <a:endParaRPr lang="en-US" sz="2800" b="0" dirty="0">
              <a:effectLst/>
            </a:endParaRPr>
          </a:p>
          <a:p>
            <a:pPr algn="ctr"/>
            <a:r>
              <a:rPr lang="en-US" sz="2800" b="1" dirty="0">
                <a:latin typeface="Arial" panose="020B0604020202020204" pitchFamily="34" charset="0"/>
              </a:rPr>
              <a:t>Anuj Patel (100651964)</a:t>
            </a:r>
            <a:endParaRPr lang="en-US" sz="2800" b="0" dirty="0">
              <a:effectLst/>
            </a:endParaRPr>
          </a:p>
          <a:p>
            <a:pPr algn="ctr"/>
            <a:r>
              <a:rPr lang="en-US" sz="2800" b="1" dirty="0">
                <a:latin typeface="Arial" panose="020B0604020202020204" pitchFamily="34" charset="0"/>
              </a:rPr>
              <a:t>Raj Parikh (100655911)</a:t>
            </a:r>
            <a:endParaRPr lang="en-US" sz="2800" b="0" dirty="0">
              <a:effectLst/>
            </a:endParaRPr>
          </a:p>
          <a:p>
            <a:br>
              <a:rPr lang="en-US" sz="2800" dirty="0"/>
            </a:b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404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15CDC-008F-4FCF-AF7E-BA376F0E1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3196928" cy="1450757"/>
          </a:xfrm>
        </p:spPr>
        <p:txBody>
          <a:bodyPr>
            <a:normAutofit/>
          </a:bodyPr>
          <a:lstStyle/>
          <a:p>
            <a:r>
              <a:rPr lang="en-US" b="1" dirty="0"/>
              <a:t>Questions?</a:t>
            </a:r>
          </a:p>
        </p:txBody>
      </p:sp>
      <p:pic>
        <p:nvPicPr>
          <p:cNvPr id="3074" name="Picture 2" descr="Image result for question">
            <a:extLst>
              <a:ext uri="{FF2B5EF4-FFF2-40B4-BE49-F238E27FC236}">
                <a16:creationId xmlns:a16="http://schemas.microsoft.com/office/drawing/2014/main" id="{C3BD6DCE-1442-4DE5-88FD-B8C0B82B2A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6664" y="2059329"/>
            <a:ext cx="4798671" cy="4798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3104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2CD48-5538-4306-86A7-2821AC9B6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286603"/>
            <a:ext cx="10303783" cy="1450757"/>
          </a:xfrm>
        </p:spPr>
        <p:txBody>
          <a:bodyPr>
            <a:normAutofit/>
          </a:bodyPr>
          <a:lstStyle/>
          <a:p>
            <a:r>
              <a:rPr lang="en-US" b="1" dirty="0"/>
              <a:t>Introduction</a:t>
            </a:r>
            <a:r>
              <a:rPr lang="en-US" dirty="0"/>
              <a:t> – iPad restaurant application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C3495D9-A20A-4944-B678-2E76EF1562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72553"/>
            <a:ext cx="10058400" cy="2679968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Build a system which will digitize the ordering process for restaurants</a:t>
            </a:r>
            <a:endParaRPr lang="en-US" sz="3000" dirty="0"/>
          </a:p>
          <a:p>
            <a:pPr lvl="3">
              <a:buFont typeface="Arial" panose="020B0604020202020204" pitchFamily="34" charset="0"/>
              <a:buChar char="•"/>
            </a:pPr>
            <a:r>
              <a:rPr lang="en-US" sz="2600" dirty="0"/>
              <a:t>Improves customer satisfaction as they do not have to wait in lines to order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sz="2600" dirty="0"/>
              <a:t>Can provide more information to customers (ingredients, nutrition facts) since no physical space is required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5D1C57-25B7-4DBB-9799-F2857E072A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9090" y="4685447"/>
            <a:ext cx="3524491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705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68766-1EAF-4CB3-9443-B5FFB0D8F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Objectives &amp; Measures of Success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3556E244-485C-4E16-936C-A9A6CFE20E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297146"/>
            <a:ext cx="10058400" cy="3849011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System displays all necessary information to customers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Accept multiple forms of payment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Allows restaurant managers to access the internal system to update any menu changes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Keep costs within selected budget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729940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D21E2-3095-4708-95AC-9668F9C02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Risks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D407CA1-A139-4B97-893A-6BF34F9E2B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262422"/>
            <a:ext cx="10058400" cy="3467045"/>
          </a:xfrm>
        </p:spPr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User interface is not optimized</a:t>
            </a:r>
          </a:p>
          <a:p>
            <a:pPr lvl="4">
              <a:buFont typeface="Arial" panose="020B0604020202020204" pitchFamily="34" charset="0"/>
              <a:buChar char="•"/>
            </a:pPr>
            <a:r>
              <a:rPr lang="en-US" sz="2600" dirty="0"/>
              <a:t>Use an agile approach to involve the client and receive feedback</a:t>
            </a:r>
          </a:p>
          <a:p>
            <a:pPr lvl="4">
              <a:buFont typeface="Arial" panose="020B0604020202020204" pitchFamily="34" charset="0"/>
              <a:buChar char="•"/>
            </a:pPr>
            <a:r>
              <a:rPr lang="en-US" sz="2600" dirty="0"/>
              <a:t>Hold an open beta test to understand flaws in the system</a:t>
            </a:r>
          </a:p>
          <a:p>
            <a:pPr lvl="4">
              <a:buFont typeface="Arial" panose="020B0604020202020204" pitchFamily="34" charset="0"/>
              <a:buChar char="•"/>
            </a:pPr>
            <a:r>
              <a:rPr lang="en-US" sz="2600" dirty="0"/>
              <a:t>Perform unit and integration testing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Security flaws</a:t>
            </a:r>
          </a:p>
          <a:p>
            <a:pPr lvl="4">
              <a:buFont typeface="Arial" panose="020B0604020202020204" pitchFamily="34" charset="0"/>
              <a:buChar char="•"/>
            </a:pPr>
            <a:r>
              <a:rPr lang="en-US" sz="2600" dirty="0"/>
              <a:t>Use secure login/sign-up methods for clients to change their menu</a:t>
            </a:r>
          </a:p>
          <a:p>
            <a:pPr lvl="4">
              <a:buFont typeface="Arial" panose="020B0604020202020204" pitchFamily="34" charset="0"/>
              <a:buChar char="•"/>
            </a:pPr>
            <a:r>
              <a:rPr lang="en-US" sz="2600" dirty="0"/>
              <a:t>Consider using an off-the-shelf application</a:t>
            </a:r>
          </a:p>
          <a:p>
            <a:pPr lvl="4">
              <a:buFont typeface="Arial" panose="020B0604020202020204" pitchFamily="34" charset="0"/>
              <a:buChar char="•"/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4242049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7766F-FDE4-4D09-89D5-15394C608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Activity Diagram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661E4E4-AC0F-416C-A5E4-D030DCFE2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15981"/>
            <a:ext cx="12192000" cy="2808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67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F22FF-5937-4BC9-A081-690D6F908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Activity Diagram – Part 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BC685B-4E09-4170-9623-0172282323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2676" y="2235072"/>
            <a:ext cx="9246647" cy="424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236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72E01-80F1-449D-9442-651AA4488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Activity Diagram – Part 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D0BBCD-95C3-4883-9E55-1038663CA9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2406" y="2351747"/>
            <a:ext cx="9507187" cy="4168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6077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9CD9C-8F6D-4EB6-94F9-7A60838F7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Infrastructure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73277E-2579-4825-AA79-9CBD374E9A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89016"/>
            <a:ext cx="10058400" cy="3432108"/>
          </a:xfrm>
        </p:spPr>
        <p:txBody>
          <a:bodyPr/>
          <a:lstStyle/>
          <a:p>
            <a:pPr fontAlgn="base">
              <a:buFont typeface="Arial" panose="020B0604020202020204" pitchFamily="34" charset="0"/>
              <a:buChar char="•"/>
            </a:pPr>
            <a:r>
              <a:rPr lang="en-US" sz="3200" dirty="0"/>
              <a:t>Cloud server to store restaurant databases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3200" dirty="0"/>
              <a:t>A secure database to store login/sign-up credentials for each customer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3200" dirty="0"/>
              <a:t>Frontend system to connect to backend database system and display information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3200" dirty="0"/>
              <a:t>System is compatible with latest versions of IOS</a:t>
            </a:r>
          </a:p>
          <a:p>
            <a:pPr fontAlgn="base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3393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2325B-109A-45CB-BE1D-499B516BD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Gantt Chart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EECB4C-E934-4370-8DB3-6ECC95A653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36448"/>
            <a:ext cx="12192000" cy="4157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282639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1346</TotalTime>
  <Words>214</Words>
  <Application>Microsoft Office PowerPoint</Application>
  <PresentationFormat>Widescreen</PresentationFormat>
  <Paragraphs>33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Trebuchet MS</vt:lpstr>
      <vt:lpstr>Berlin</vt:lpstr>
      <vt:lpstr>PowerPoint Presentation</vt:lpstr>
      <vt:lpstr>Introduction – iPad restaurant application</vt:lpstr>
      <vt:lpstr>Objectives &amp; Measures of Success</vt:lpstr>
      <vt:lpstr>Risks</vt:lpstr>
      <vt:lpstr>Activity Diagram</vt:lpstr>
      <vt:lpstr>Activity Diagram – Part 1</vt:lpstr>
      <vt:lpstr>Activity Diagram – Part 2</vt:lpstr>
      <vt:lpstr>Infrastructure</vt:lpstr>
      <vt:lpstr>Gantt Chart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 Parikh</dc:creator>
  <cp:lastModifiedBy>Raj Parikh</cp:lastModifiedBy>
  <cp:revision>21</cp:revision>
  <dcterms:created xsi:type="dcterms:W3CDTF">2020-03-17T20:20:20Z</dcterms:created>
  <dcterms:modified xsi:type="dcterms:W3CDTF">2020-03-18T18:46:49Z</dcterms:modified>
</cp:coreProperties>
</file>