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3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01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1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3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4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4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4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78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9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022A55F4-B78B-409C-B7BA-3FDECF0FC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A0224-86F8-47EA-9F2A-15D349AF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CA" b="1" dirty="0"/>
              <a:t>iPad Restaurant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190-B0E0-4F43-B885-13BD313CF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41" y="3826243"/>
            <a:ext cx="9671538" cy="1049867"/>
          </a:xfrm>
        </p:spPr>
        <p:txBody>
          <a:bodyPr>
            <a:normAutofit/>
          </a:bodyPr>
          <a:lstStyle/>
          <a:p>
            <a:r>
              <a:rPr lang="en-CA" sz="2400" dirty="0"/>
              <a:t>By: Sunil </a:t>
            </a:r>
            <a:r>
              <a:rPr lang="en-CA" sz="2400" dirty="0" err="1"/>
              <a:t>Tumkur</a:t>
            </a:r>
            <a:r>
              <a:rPr lang="en-CA" sz="2400" dirty="0"/>
              <a:t>,(</a:t>
            </a:r>
            <a:r>
              <a:rPr lang="en-CA" dirty="0">
                <a:effectLst/>
              </a:rPr>
              <a:t>100620430</a:t>
            </a:r>
            <a:r>
              <a:rPr lang="en-CA" sz="2400" dirty="0"/>
              <a:t>) Eric </a:t>
            </a:r>
            <a:r>
              <a:rPr lang="en-CA" sz="2400" dirty="0" err="1"/>
              <a:t>Tsim</a:t>
            </a:r>
            <a:r>
              <a:rPr lang="en-CA" sz="2400" dirty="0"/>
              <a:t>(</a:t>
            </a:r>
            <a:r>
              <a:rPr lang="en-CA" dirty="0">
                <a:effectLst/>
              </a:rPr>
              <a:t>100560172</a:t>
            </a:r>
            <a:r>
              <a:rPr lang="en-CA" sz="2400" dirty="0"/>
              <a:t>) and Harshwardhan Goswami (1006547360)</a:t>
            </a:r>
          </a:p>
        </p:txBody>
      </p:sp>
    </p:spTree>
    <p:extLst>
      <p:ext uri="{BB962C8B-B14F-4D97-AF65-F5344CB8AC3E}">
        <p14:creationId xmlns:p14="http://schemas.microsoft.com/office/powerpoint/2010/main" val="176203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A0AA-8049-4D88-856B-F09464AC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DC7-939F-4F26-8D56-47719CC6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15128"/>
            <a:ext cx="6287105" cy="404287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CA" dirty="0"/>
          </a:p>
          <a:p>
            <a:r>
              <a:rPr lang="en-CA" dirty="0"/>
              <a:t>The original menu system of reading a paper menu and a waiter taking your order is a bit outdated so our idea is to change the menu system from conventional paper to an online menu system.</a:t>
            </a:r>
          </a:p>
          <a:p>
            <a:pPr marL="36900" indent="0">
              <a:buNone/>
            </a:pPr>
            <a:endParaRPr lang="en-CA" dirty="0"/>
          </a:p>
          <a:p>
            <a:r>
              <a:rPr lang="en-CA" dirty="0"/>
              <a:t>On the application itself, we’d have pictures of dishes along with their name, description, rating and price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Image result for self driving car">
            <a:extLst>
              <a:ext uri="{FF2B5EF4-FFF2-40B4-BE49-F238E27FC236}">
                <a16:creationId xmlns:a16="http://schemas.microsoft.com/office/drawing/2014/main" id="{D84EBAC6-79C1-40F2-B53A-5B382684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491" y="1567544"/>
            <a:ext cx="3265714" cy="16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ipad">
            <a:extLst>
              <a:ext uri="{FF2B5EF4-FFF2-40B4-BE49-F238E27FC236}">
                <a16:creationId xmlns:a16="http://schemas.microsoft.com/office/drawing/2014/main" id="{17E113E3-DAE3-47D1-A08C-969F8CDD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6459">
            <a:off x="8468097" y="3681946"/>
            <a:ext cx="1748701" cy="24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enu">
            <a:extLst>
              <a:ext uri="{FF2B5EF4-FFF2-40B4-BE49-F238E27FC236}">
                <a16:creationId xmlns:a16="http://schemas.microsoft.com/office/drawing/2014/main" id="{72420E49-2BAA-4889-9E57-47653E57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589">
            <a:off x="9177060" y="3602044"/>
            <a:ext cx="1598623" cy="24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66EAED-4C33-4ABE-93D1-B2D89B1D8F53}"/>
              </a:ext>
            </a:extLst>
          </p:cNvPr>
          <p:cNvSpPr txBox="1">
            <a:spLocks/>
          </p:cNvSpPr>
          <p:nvPr/>
        </p:nvSpPr>
        <p:spPr>
          <a:xfrm>
            <a:off x="924443" y="1712364"/>
            <a:ext cx="628710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With the recent surges in technology like self-driving cars and automation, we believe it’s time the restaurant-industry took a step towards the future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6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C918-ABAB-4DA9-9AF0-C072E578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 and Measures of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EE65-A383-43B3-8CEC-863889F3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923" y="1866900"/>
            <a:ext cx="7201505" cy="552450"/>
          </a:xfrm>
        </p:spPr>
        <p:txBody>
          <a:bodyPr>
            <a:normAutofit fontScale="92500"/>
          </a:bodyPr>
          <a:lstStyle/>
          <a:p>
            <a:r>
              <a:rPr lang="en-CA" sz="2800" b="1" u="sng" dirty="0"/>
              <a:t>Improve the overall customer experience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38DC35-FA25-44CF-806D-B51B669DB0E2}"/>
              </a:ext>
            </a:extLst>
          </p:cNvPr>
          <p:cNvSpPr txBox="1">
            <a:spLocks/>
          </p:cNvSpPr>
          <p:nvPr/>
        </p:nvSpPr>
        <p:spPr>
          <a:xfrm>
            <a:off x="832153" y="2700043"/>
            <a:ext cx="5470676" cy="3880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Customers are often uncertain of what to order due to their lack of knowledge of the restaurant's food selection and specialties. We see this issue as more of a communication issue from the restaurant side than a customer issue as the restaurant should make the restaurant experience as smooth as possible for the customer.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F20720-ABC5-4E92-BC8B-C73B573B0B54}"/>
              </a:ext>
            </a:extLst>
          </p:cNvPr>
          <p:cNvSpPr txBox="1">
            <a:spLocks/>
          </p:cNvSpPr>
          <p:nvPr/>
        </p:nvSpPr>
        <p:spPr>
          <a:xfrm>
            <a:off x="6090675" y="2800349"/>
            <a:ext cx="5759148" cy="12573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customers are given a survey after their meal with regards to their experience. Upon completion, customers are given a discount for their next meal.</a:t>
            </a:r>
            <a:endParaRPr lang="en-CA" dirty="0"/>
          </a:p>
        </p:txBody>
      </p:sp>
      <p:pic>
        <p:nvPicPr>
          <p:cNvPr id="8" name="Picture 8" descr="Image result for survey">
            <a:extLst>
              <a:ext uri="{FF2B5EF4-FFF2-40B4-BE49-F238E27FC236}">
                <a16:creationId xmlns:a16="http://schemas.microsoft.com/office/drawing/2014/main" id="{E04A4467-0AD1-40D2-850B-67674DA1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42" y="4438649"/>
            <a:ext cx="3400562" cy="21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5901-399A-40FC-9B10-36070876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59790-E8DD-42A8-AF92-7A9EA160437A}"/>
              </a:ext>
            </a:extLst>
          </p:cNvPr>
          <p:cNvSpPr txBox="1">
            <a:spLocks/>
          </p:cNvSpPr>
          <p:nvPr/>
        </p:nvSpPr>
        <p:spPr>
          <a:xfrm>
            <a:off x="1066800" y="2962379"/>
            <a:ext cx="4648200" cy="5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100" dirty="0">
                <a:solidFill>
                  <a:schemeClr val="tx2"/>
                </a:solidFill>
              </a:rPr>
              <a:t>Requirements may not be fully defined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EDDD40-4007-4AA6-88DA-40C13B99A022}"/>
              </a:ext>
            </a:extLst>
          </p:cNvPr>
          <p:cNvSpPr txBox="1">
            <a:spLocks/>
          </p:cNvSpPr>
          <p:nvPr/>
        </p:nvSpPr>
        <p:spPr>
          <a:xfrm>
            <a:off x="1066800" y="3821638"/>
            <a:ext cx="5410202" cy="542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100" dirty="0">
                <a:solidFill>
                  <a:schemeClr val="tx2"/>
                </a:solidFill>
              </a:rPr>
              <a:t>Meals storing improperly due to security and socket issues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A4D7A-E923-4D07-A550-E543DB84D810}"/>
              </a:ext>
            </a:extLst>
          </p:cNvPr>
          <p:cNvSpPr txBox="1">
            <a:spLocks/>
          </p:cNvSpPr>
          <p:nvPr/>
        </p:nvSpPr>
        <p:spPr>
          <a:xfrm>
            <a:off x="1066800" y="4914980"/>
            <a:ext cx="4648200" cy="5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100" dirty="0">
                <a:solidFill>
                  <a:schemeClr val="tx2"/>
                </a:solidFill>
              </a:rPr>
              <a:t>Long-term maintainability</a:t>
            </a:r>
          </a:p>
        </p:txBody>
      </p:sp>
      <p:pic>
        <p:nvPicPr>
          <p:cNvPr id="8" name="Picture 2" descr="Image result for computer error">
            <a:extLst>
              <a:ext uri="{FF2B5EF4-FFF2-40B4-BE49-F238E27FC236}">
                <a16:creationId xmlns:a16="http://schemas.microsoft.com/office/drawing/2014/main" id="{83735FEF-26C8-4DCB-BBD3-ED460325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21" y="2184763"/>
            <a:ext cx="4494816" cy="145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erver connection lost">
            <a:extLst>
              <a:ext uri="{FF2B5EF4-FFF2-40B4-BE49-F238E27FC236}">
                <a16:creationId xmlns:a16="http://schemas.microsoft.com/office/drawing/2014/main" id="{2AF39523-F1A9-4CF4-80EE-911E6C33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48" y="3995096"/>
            <a:ext cx="4494816" cy="1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98FCCD-C71A-46F5-8980-8990400025EE}"/>
              </a:ext>
            </a:extLst>
          </p:cNvPr>
          <p:cNvSpPr txBox="1">
            <a:spLocks/>
          </p:cNvSpPr>
          <p:nvPr/>
        </p:nvSpPr>
        <p:spPr>
          <a:xfrm>
            <a:off x="1066800" y="2002877"/>
            <a:ext cx="4648200" cy="91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100" dirty="0">
                <a:solidFill>
                  <a:schemeClr val="tx2"/>
                </a:solidFill>
              </a:rPr>
              <a:t>The compatibility between the software and the hardware</a:t>
            </a:r>
          </a:p>
        </p:txBody>
      </p:sp>
    </p:spTree>
    <p:extLst>
      <p:ext uri="{BB962C8B-B14F-4D97-AF65-F5344CB8AC3E}">
        <p14:creationId xmlns:p14="http://schemas.microsoft.com/office/powerpoint/2010/main" val="36558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6C2F-9E01-4661-82EB-03374EB7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48" y="293077"/>
            <a:ext cx="5574928" cy="1257300"/>
          </a:xfrm>
        </p:spPr>
        <p:txBody>
          <a:bodyPr/>
          <a:lstStyle/>
          <a:p>
            <a:r>
              <a:rPr lang="en-CA" dirty="0"/>
              <a:t>Activity Diagram and 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4FE02-23F2-44FB-A33D-FE818C82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5" y="1425468"/>
            <a:ext cx="5641519" cy="46954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7F9551-6F7C-4416-BC27-C43DFC13BE24}"/>
              </a:ext>
            </a:extLst>
          </p:cNvPr>
          <p:cNvSpPr txBox="1">
            <a:spLocks/>
          </p:cNvSpPr>
          <p:nvPr/>
        </p:nvSpPr>
        <p:spPr>
          <a:xfrm>
            <a:off x="6096000" y="1387930"/>
            <a:ext cx="5641519" cy="45648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Select the model of iPads to be implemented for the restaurant</a:t>
            </a:r>
          </a:p>
          <a:p>
            <a:pPr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Select the types of software to be used (e.g. MySQL vs MongoDB) for this project</a:t>
            </a:r>
          </a:p>
          <a:p>
            <a:pPr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Migrate all of the menu data into the online database</a:t>
            </a:r>
          </a:p>
          <a:p>
            <a:pPr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Develop the iPad application IDE for the online-menu system</a:t>
            </a:r>
          </a:p>
          <a:p>
            <a:pPr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Implement security measures for the application and database to combat packet-sniffers</a:t>
            </a:r>
          </a:p>
          <a:p>
            <a:pPr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Integrate the iPad application and the online database together</a:t>
            </a:r>
          </a:p>
          <a:p>
            <a:pPr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Test all test cases and functionalities of the software</a:t>
            </a: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58DF8D-21A4-4E0E-8B2A-49F3E7D7558E}"/>
              </a:ext>
            </a:extLst>
          </p:cNvPr>
          <p:cNvSpPr txBox="1">
            <a:spLocks/>
          </p:cNvSpPr>
          <p:nvPr/>
        </p:nvSpPr>
        <p:spPr>
          <a:xfrm>
            <a:off x="6129295" y="293077"/>
            <a:ext cx="5574928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Steps to complete project</a:t>
            </a:r>
          </a:p>
        </p:txBody>
      </p:sp>
    </p:spTree>
    <p:extLst>
      <p:ext uri="{BB962C8B-B14F-4D97-AF65-F5344CB8AC3E}">
        <p14:creationId xmlns:p14="http://schemas.microsoft.com/office/powerpoint/2010/main" val="8713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8EED-7BE8-491D-88AB-D0085936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90322"/>
            <a:ext cx="10353762" cy="1257300"/>
          </a:xfrm>
        </p:spPr>
        <p:txBody>
          <a:bodyPr/>
          <a:lstStyle/>
          <a:p>
            <a:r>
              <a:rPr lang="en-CA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D05D-A482-4098-8123-E12B1621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733" y="2947622"/>
            <a:ext cx="1565636" cy="7722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CA" sz="2400" dirty="0"/>
              <a:t>Stay Safe</a:t>
            </a:r>
          </a:p>
        </p:txBody>
      </p:sp>
      <p:pic>
        <p:nvPicPr>
          <p:cNvPr id="4" name="Picture 2" descr="Image result for mask emoji">
            <a:extLst>
              <a:ext uri="{FF2B5EF4-FFF2-40B4-BE49-F238E27FC236}">
                <a16:creationId xmlns:a16="http://schemas.microsoft.com/office/drawing/2014/main" id="{660E47F6-E583-4E12-892F-6B760425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61" y="2947622"/>
            <a:ext cx="604470" cy="6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8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4E2"/>
      </a:lt2>
      <a:accent1>
        <a:srgbClr val="4DA3C3"/>
      </a:accent1>
      <a:accent2>
        <a:srgbClr val="3BB1A0"/>
      </a:accent2>
      <a:accent3>
        <a:srgbClr val="47B477"/>
      </a:accent3>
      <a:accent4>
        <a:srgbClr val="3BB13D"/>
      </a:accent4>
      <a:accent5>
        <a:srgbClr val="70B145"/>
      </a:accent5>
      <a:accent6>
        <a:srgbClr val="95AA38"/>
      </a:accent6>
      <a:hlink>
        <a:srgbClr val="469130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Garamond</vt:lpstr>
      <vt:lpstr>Georgia Pro Cond Light</vt:lpstr>
      <vt:lpstr>Speak Pro</vt:lpstr>
      <vt:lpstr>Wingdings 2</vt:lpstr>
      <vt:lpstr>SlateVTI</vt:lpstr>
      <vt:lpstr>iPad Restaurant Application</vt:lpstr>
      <vt:lpstr>Introduction</vt:lpstr>
      <vt:lpstr>Objectives and Measures of Success </vt:lpstr>
      <vt:lpstr>Risks</vt:lpstr>
      <vt:lpstr>Activity Diagram and Roles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iPad Restaurant Application</dc:title>
  <dc:creator>Harshwardhan Goswami</dc:creator>
  <cp:lastModifiedBy>Sunil Tumkur</cp:lastModifiedBy>
  <cp:revision>39</cp:revision>
  <dcterms:created xsi:type="dcterms:W3CDTF">2020-03-25T11:26:32Z</dcterms:created>
  <dcterms:modified xsi:type="dcterms:W3CDTF">2020-03-25T05:29:08Z</dcterms:modified>
</cp:coreProperties>
</file>