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68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6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1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E2401D-DCBE-4A62-A2EE-922F35D6D91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D46B-1A27-43ED-9E45-B35D7700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1A21-3D5F-4C88-8E0A-2051899A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9E11D-4550-4139-9AC3-3946717D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87588"/>
          </a:xfrm>
        </p:spPr>
        <p:txBody>
          <a:bodyPr>
            <a:normAutofit/>
          </a:bodyPr>
          <a:lstStyle/>
          <a:p>
            <a:r>
              <a:rPr lang="en-US" dirty="0"/>
              <a:t>Abe Park														100592092</a:t>
            </a:r>
          </a:p>
          <a:p>
            <a:r>
              <a:rPr lang="en-US" dirty="0"/>
              <a:t>Rounald Riad Andrawes									100602857</a:t>
            </a:r>
          </a:p>
          <a:p>
            <a:r>
              <a:rPr lang="en-US" dirty="0"/>
              <a:t>Ernest LI														100658701</a:t>
            </a:r>
          </a:p>
        </p:txBody>
      </p:sp>
    </p:spTree>
    <p:extLst>
      <p:ext uri="{BB962C8B-B14F-4D97-AF65-F5344CB8AC3E}">
        <p14:creationId xmlns:p14="http://schemas.microsoft.com/office/powerpoint/2010/main" val="3098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1838-959C-4CFB-984D-9C45AB0C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7B6EBD-F5A4-497B-ADAB-1D9AA3865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5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68C2-47B3-409E-9F87-3AC1441E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107902-FA09-4554-9489-280111628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688653"/>
              </p:ext>
            </p:extLst>
          </p:nvPr>
        </p:nvGraphicFramePr>
        <p:xfrm>
          <a:off x="1103313" y="2052638"/>
          <a:ext cx="488023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119">
                  <a:extLst>
                    <a:ext uri="{9D8B030D-6E8A-4147-A177-3AD203B41FA5}">
                      <a16:colId xmlns:a16="http://schemas.microsoft.com/office/drawing/2014/main" val="3578487799"/>
                    </a:ext>
                  </a:extLst>
                </a:gridCol>
                <a:gridCol w="2440119">
                  <a:extLst>
                    <a:ext uri="{9D8B030D-6E8A-4147-A177-3AD203B41FA5}">
                      <a16:colId xmlns:a16="http://schemas.microsoft.com/office/drawing/2014/main" val="100726426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r>
                        <a:rPr lang="en-US" dirty="0"/>
                        <a:t>Resource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5384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US" dirty="0"/>
                        <a:t>Software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61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US" dirty="0"/>
                        <a:t>Design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40415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US" dirty="0"/>
                        <a:t>Software Coder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2105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US" dirty="0"/>
                        <a:t>Code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8429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US" dirty="0"/>
                        <a:t>Implement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69168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US" dirty="0"/>
                        <a:t>Software Coder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4327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US" dirty="0"/>
                        <a:t>Code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4548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83DA6FD-7022-4B4A-9A7C-7F814BD9A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05082"/>
              </p:ext>
            </p:extLst>
          </p:nvPr>
        </p:nvGraphicFramePr>
        <p:xfrm>
          <a:off x="6110796" y="2052638"/>
          <a:ext cx="488023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119">
                  <a:extLst>
                    <a:ext uri="{9D8B030D-6E8A-4147-A177-3AD203B41FA5}">
                      <a16:colId xmlns:a16="http://schemas.microsoft.com/office/drawing/2014/main" val="3578487799"/>
                    </a:ext>
                  </a:extLst>
                </a:gridCol>
                <a:gridCol w="2440119">
                  <a:extLst>
                    <a:ext uri="{9D8B030D-6E8A-4147-A177-3AD203B41FA5}">
                      <a16:colId xmlns:a16="http://schemas.microsoft.com/office/drawing/2014/main" val="100726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5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Event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4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3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8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6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Gather menu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4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 </a:t>
                      </a:r>
                      <a:r>
                        <a:rPr lang="en-US" dirty="0" err="1"/>
                        <a:t>hrs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4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3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D3D5-9B17-414A-9323-A1710BE4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3.googleusercontent.com/zcVJcvzrj9oVF-NNDwCvMfUY5I1a1WqnP_k5SGvfVD2TZAoegDWgQ4uP9e-PpSMcxSAD2DQEI7adlEnBDKyLjkvvQ2UXknYZsTZsP0C3RK5uRbmMP-AaIoyTIxXv68wKEMXsihh4">
            <a:extLst>
              <a:ext uri="{FF2B5EF4-FFF2-40B4-BE49-F238E27FC236}">
                <a16:creationId xmlns:a16="http://schemas.microsoft.com/office/drawing/2014/main" id="{19A7E49B-BC1F-4630-A24E-274160215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91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2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CD73-075B-497C-AAF7-12337E8A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97F92-4A39-406A-B0F7-2C1B74C41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4E75-0B3D-4A94-B4B3-51341954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728735"/>
            <a:ext cx="9404723" cy="1400530"/>
          </a:xfrm>
        </p:spPr>
        <p:txBody>
          <a:bodyPr/>
          <a:lstStyle/>
          <a:p>
            <a:r>
              <a:rPr lang="en-US" dirty="0"/>
              <a:t>iPad Restaurant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3D92-C3E9-4C34-91E4-CD79394C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1A4-4EAC-410A-822B-DB8D323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 believe that we can improve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BAE2-F9A4-464E-A457-51CCFCB9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/>
              <a:t>UI that is currently being used by most restaurants</a:t>
            </a:r>
          </a:p>
          <a:p>
            <a:r>
              <a:rPr lang="en-US" sz="3200" dirty="0"/>
              <a:t>Customer unfamiliarity with food</a:t>
            </a:r>
          </a:p>
          <a:p>
            <a:r>
              <a:rPr lang="en-US" sz="3200" dirty="0"/>
              <a:t>Customer satisfaction </a:t>
            </a:r>
          </a:p>
          <a:p>
            <a:r>
              <a:rPr lang="en-US" sz="3200" dirty="0"/>
              <a:t>Restaurant awareness of how customers feel about their dishes</a:t>
            </a:r>
          </a:p>
        </p:txBody>
      </p:sp>
    </p:spTree>
    <p:extLst>
      <p:ext uri="{BB962C8B-B14F-4D97-AF65-F5344CB8AC3E}">
        <p14:creationId xmlns:p14="http://schemas.microsoft.com/office/powerpoint/2010/main" val="128713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8F2D-58EE-4BD8-8A08-9AE401AE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1540-B161-4972-A651-BAD6A792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ordering food by reducing uncertainty of the customers</a:t>
            </a:r>
          </a:p>
          <a:p>
            <a:r>
              <a:rPr lang="en-US" dirty="0"/>
              <a:t>Provide concise description of the food items and visuals to ensure the customer knows what they are purchasing</a:t>
            </a:r>
          </a:p>
          <a:p>
            <a:r>
              <a:rPr lang="en-US" dirty="0"/>
              <a:t>Increase sales and services by allowing </a:t>
            </a:r>
            <a:r>
              <a:rPr lang="en-US" dirty="0" err="1"/>
              <a:t>dor</a:t>
            </a:r>
            <a:r>
              <a:rPr lang="en-US" dirty="0"/>
              <a:t> easy customer feedback</a:t>
            </a:r>
          </a:p>
          <a:p>
            <a:r>
              <a:rPr lang="en-US" dirty="0"/>
              <a:t>Create an app that is compatible with all devices</a:t>
            </a:r>
          </a:p>
          <a:p>
            <a:r>
              <a:rPr lang="en-US" dirty="0"/>
              <a:t>Easy to navigate GUI</a:t>
            </a:r>
          </a:p>
          <a:p>
            <a:r>
              <a:rPr lang="en-US" dirty="0"/>
              <a:t>Recommend other options based on previous purchasing history</a:t>
            </a:r>
          </a:p>
          <a:p>
            <a:r>
              <a:rPr lang="en-US" dirty="0"/>
              <a:t>Provide an estimated time of arrival on deliveries, to ensure the customer that their purchase is on their way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1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83B5-494F-4A17-A490-C4997DBF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Success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53B3-6936-413F-8391-839B31C5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Financial growth</a:t>
            </a:r>
          </a:p>
          <a:p>
            <a:r>
              <a:rPr lang="en-US" sz="3600" dirty="0"/>
              <a:t>Increase in restaurant ratings</a:t>
            </a:r>
          </a:p>
          <a:p>
            <a:r>
              <a:rPr lang="en-US" sz="3600" dirty="0"/>
              <a:t>How widespread our app becomes</a:t>
            </a:r>
          </a:p>
          <a:p>
            <a:r>
              <a:rPr lang="en-US" sz="3600" dirty="0"/>
              <a:t>Customer satisfaction</a:t>
            </a:r>
          </a:p>
          <a:p>
            <a:r>
              <a:rPr lang="en-US" sz="3600" dirty="0"/>
              <a:t>Eventual expansion overseas</a:t>
            </a:r>
          </a:p>
        </p:txBody>
      </p:sp>
    </p:spTree>
    <p:extLst>
      <p:ext uri="{BB962C8B-B14F-4D97-AF65-F5344CB8AC3E}">
        <p14:creationId xmlns:p14="http://schemas.microsoft.com/office/powerpoint/2010/main" val="373370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7065-B0D3-44FB-B922-15C1C765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C944-1683-4F17-9117-FF6FFCEF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Personnel shortcoming: Train employees, hire higher quality members</a:t>
            </a:r>
          </a:p>
          <a:p>
            <a:r>
              <a:rPr lang="en-US" dirty="0"/>
              <a:t>Unusable user interface: Create a prototype and keep the user involved</a:t>
            </a:r>
          </a:p>
          <a:p>
            <a:r>
              <a:rPr lang="en-US" dirty="0"/>
              <a:t>Module coding taking longer than expected: Cost benefit analysis, is it worth spending more resources into the module, or can the project move on</a:t>
            </a:r>
          </a:p>
          <a:p>
            <a:r>
              <a:rPr lang="en-US" dirty="0"/>
              <a:t>External Server failure: Keep local server as backup</a:t>
            </a:r>
          </a:p>
          <a:p>
            <a:r>
              <a:rPr lang="en-US" dirty="0"/>
              <a:t>Client unsure of requirements: Use evolutionary development</a:t>
            </a:r>
          </a:p>
        </p:txBody>
      </p:sp>
    </p:spTree>
    <p:extLst>
      <p:ext uri="{BB962C8B-B14F-4D97-AF65-F5344CB8AC3E}">
        <p14:creationId xmlns:p14="http://schemas.microsoft.com/office/powerpoint/2010/main" val="3582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04CB-D00D-4C06-8E85-7F04905F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8D41-A3BB-4A4F-862D-32D422DD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Sickness affecting critical path activities: Allow employees to work from home, pay overtime to those who are able to continue, move employees from non-critical activities</a:t>
            </a:r>
          </a:p>
          <a:p>
            <a:r>
              <a:rPr lang="en-US" dirty="0"/>
              <a:t>Sickness affecting non-critical path activities: Allow employees to work from home, incremental delivery, ensure to make full use of float period</a:t>
            </a:r>
          </a:p>
        </p:txBody>
      </p:sp>
    </p:spTree>
    <p:extLst>
      <p:ext uri="{BB962C8B-B14F-4D97-AF65-F5344CB8AC3E}">
        <p14:creationId xmlns:p14="http://schemas.microsoft.com/office/powerpoint/2010/main" val="261256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CBCF-A78F-482C-924F-435A2ABB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1D91-051A-4B10-8DAD-66D5E01D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servers: Used to store customer purchases, reviews, and restaurant information/menu items</a:t>
            </a:r>
          </a:p>
          <a:p>
            <a:r>
              <a:rPr lang="en-US" dirty="0"/>
              <a:t>Frontend application: Used by customers to connect to the backend and cloud servers</a:t>
            </a:r>
          </a:p>
          <a:p>
            <a:r>
              <a:rPr lang="en-US" dirty="0"/>
              <a:t>Backend application: Used to communicate with the frontend application which will allow the frontend to communicate with the server</a:t>
            </a:r>
          </a:p>
          <a:p>
            <a:r>
              <a:rPr lang="en-US" dirty="0"/>
              <a:t>GPS: Used to provide restaurant recommendations based on location</a:t>
            </a:r>
          </a:p>
          <a:p>
            <a:r>
              <a:rPr lang="en-US" dirty="0"/>
              <a:t>Internet connection: Allows the customer to connect with the server and make orders on the go</a:t>
            </a:r>
          </a:p>
        </p:txBody>
      </p:sp>
    </p:spTree>
    <p:extLst>
      <p:ext uri="{BB962C8B-B14F-4D97-AF65-F5344CB8AC3E}">
        <p14:creationId xmlns:p14="http://schemas.microsoft.com/office/powerpoint/2010/main" val="124435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8EC0-A116-4F84-B3A3-71BFB626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6.googleusercontent.com/RYXXLj_iGzZtR-odVecfy-cHPU9R3MvQosYv-iU-DvaHugMckkwB6VWWOkHEuRyo3UXMFfrC-KGWL-fNUYd26x--xmLo8NWiQAa3mCOnlriJ1Ms0gnkEfCjYjriRuFOrn5eecGmX">
            <a:extLst>
              <a:ext uri="{FF2B5EF4-FFF2-40B4-BE49-F238E27FC236}">
                <a16:creationId xmlns:a16="http://schemas.microsoft.com/office/drawing/2014/main" id="{88959E21-FC46-473A-A621-0DC33BD39A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26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451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LAB 5</vt:lpstr>
      <vt:lpstr>iPad Restaurant Application</vt:lpstr>
      <vt:lpstr>We believe that we can improve on:</vt:lpstr>
      <vt:lpstr>Objectives:</vt:lpstr>
      <vt:lpstr>Measures of Success </vt:lpstr>
      <vt:lpstr>Risk Management</vt:lpstr>
      <vt:lpstr>Risk Management Cont.</vt:lpstr>
      <vt:lpstr>Infrastructure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Rounald Riad andrawes</dc:creator>
  <cp:lastModifiedBy>Rounald Riad andrawes</cp:lastModifiedBy>
  <cp:revision>7</cp:revision>
  <dcterms:created xsi:type="dcterms:W3CDTF">2020-03-23T22:04:20Z</dcterms:created>
  <dcterms:modified xsi:type="dcterms:W3CDTF">2020-03-25T16:14:17Z</dcterms:modified>
</cp:coreProperties>
</file>