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184434298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184434298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18443429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18443429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184434298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184434298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18443429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18443429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18443429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1844342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1a0fd5d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1a0fd5d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18443429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18443429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18443429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18443429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1989f0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1989f0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Our application stack will be (from the bottom-up) MySQL database to store all data, Node.js to run server-side communications, with open channels to communicate via HTTPS, accessed by an Angular.js application that is customer-facing and an Apache webserver used by the kitchen to communicate with the backend application. The webserver and database will be hosted on Amazon AWS servers (lowest cost for low-bandwidth usage). The customer-facing app will be developed in Swift. The kitchen app will be developed in Java.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Our customer-facing app will use WIFI only Apple 10.2-inch iPad (32GB), the cheapest iPad and the best-performing tablet.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iMenu</a:t>
            </a:r>
            <a:r>
              <a:rPr lang="en">
                <a:solidFill>
                  <a:srgbClr val="FFFF00"/>
                </a:solidFill>
              </a:rPr>
              <a:t>_</a:t>
            </a:r>
            <a:r>
              <a:rPr lang="en"/>
              <a:t>X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704675" y="2796975"/>
            <a:ext cx="31470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 Team Shadow Dogs UNleashed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Yale Wang 100673933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Saood Imran 100620420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 Bautista 100657250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92400" y="3334675"/>
            <a:ext cx="61794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&amp; Project Description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457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An app!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Replace the physical menu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Items will have detailed descriptions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Additional info (Calorie Count, Recommendations)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Orders will be automatically sent to the kitchen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Users able to add comments for the chefs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Addressed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371500" y="1367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Addressing the customer experience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Smoother/easier ordering of food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No need to wait for employees to be available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Addressing restaurant owners needs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Quick and easy </a:t>
            </a:r>
            <a:r>
              <a:rPr lang="en" sz="1600"/>
              <a:t>customization</a:t>
            </a:r>
            <a:r>
              <a:rPr lang="en" sz="1600"/>
              <a:t> of menus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Fewer employees to hire (spend less)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&amp; Measure of Success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3937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Objectives: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Create an app that will replace menu systems across the world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Reduce the need for paper menus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Increase satisfaction with the customer experience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Measures of Success: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90% approval rate from customer reviews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All menu items orderable and easily viewable, on average within 3 clicks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Increased customer visitation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67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981425"/>
            <a:ext cx="7038900" cy="3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Team Member Incompetency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Inexperience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Not a good fit for the team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This will be mitigated by a </a:t>
            </a:r>
            <a:r>
              <a:rPr lang="en" sz="1600"/>
              <a:t>rigorous</a:t>
            </a:r>
            <a:r>
              <a:rPr lang="en" sz="1600"/>
              <a:t> recruitment process that ensures the team will fit well together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Unexpected Recovery Costs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Mismanagement of equipment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This will be mitigated by making sure to train the staff with correct handling of the devices</a:t>
            </a:r>
            <a:endParaRPr sz="16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67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981425"/>
            <a:ext cx="7038900" cy="3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Lack of Significant Customer Retention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No increase in repeat customer visitation.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Mitigated by following up on customer reviews and implementing new changes after the initial release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Development Costs Unable to Justify Project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Development costs exceed projected project related profits over an X-</a:t>
            </a:r>
            <a:r>
              <a:rPr lang="en" sz="1600"/>
              <a:t>number period of</a:t>
            </a:r>
            <a:r>
              <a:rPr lang="en" sz="1600"/>
              <a:t> year</a:t>
            </a:r>
            <a:r>
              <a:rPr lang="en" sz="1600"/>
              <a:t>s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 rotWithShape="1">
          <a:blip r:embed="rId3">
            <a:alphaModFix/>
          </a:blip>
          <a:srcRect b="0" l="-1060" r="1059" t="0"/>
          <a:stretch/>
        </p:blipFill>
        <p:spPr>
          <a:xfrm>
            <a:off x="-93200" y="1531650"/>
            <a:ext cx="9237199" cy="27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1625"/>
            <a:ext cx="9144000" cy="2060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157100" cy="31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MySQL database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Node.js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Angular.js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Amazon AWS servers (lowest cost for low-bandwidth usage)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</a:t>
            </a:r>
            <a:r>
              <a:rPr lang="en"/>
              <a:t>ustomer-facing app will be developed in </a:t>
            </a:r>
            <a:r>
              <a:rPr lang="en"/>
              <a:t>Swift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Kitchen app will be developed in Java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-"/>
            </a:pPr>
            <a:r>
              <a:rPr lang="en"/>
              <a:t>Apple 10.2-inch iPad (32GB)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