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844342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844342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84434298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84434298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1844342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1844342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844342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844342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844342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844342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844342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844342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1989f0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1989f0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Our application stack will be (from the bottom-up) MySQL database to store all data, Node.js to run server-side communications, with open channels to communicate via HTTPS, accessed by an Angular.js application that is customer-facing and an Apache webserver used by the kitchen to communicate with the backend application. The webserver and database will be hosted on Amazon AWS servers (lowest cost for low-bandwidth usage). The customer-facing app will be developed in Swift. The kitchen app will be developed in Java.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Our customer-facing app will use WIFI only Apple 10.2-inch iPad (32GB), the cheapest iPad and the best-performing tablet.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184434298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184434298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iPad Restaurant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Yale Wang, Saood Imran, Ethan Bautista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Project Description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457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 app that will replace the conventional menu 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Customers will be able to view the whole menu through the app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Items will have detailed descriptions (Calorie Count, Kind of food)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Orders will be automatically sent to the kitchen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User-friendly menu customization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Users able to add comments for the chefs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Addressed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71500" y="1367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Addressing the customer experience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Smoother/easier ordering of food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 need to wait for employees to be available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Addressing restaurant owners needs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Quick and easy </a:t>
            </a:r>
            <a:r>
              <a:rPr lang="en" sz="1400"/>
              <a:t>customization</a:t>
            </a:r>
            <a:r>
              <a:rPr lang="en" sz="1400"/>
              <a:t> of menus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Fewer employees to hire (spend less)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&amp; Measure of Success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3937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an app that will replace menu systems across the world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90% approval rate from customer reviews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menu items orderable and easily viewable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Increased customer visitation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82875"/>
            <a:ext cx="7038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Incompetency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Inexperience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a good fit for the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Unexpected Recovery Costs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Mismanagement of equipment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Lack of Significant Customer Retention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 increase in repeat customer visitation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Development Costs Unable to Justify Project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Development costs exceed projected project related profits over an X-number period of years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-1060" r="1059" t="0"/>
          <a:stretch/>
        </p:blipFill>
        <p:spPr>
          <a:xfrm>
            <a:off x="-93200" y="1531650"/>
            <a:ext cx="9237199" cy="27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1625"/>
            <a:ext cx="9144000" cy="206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157100" cy="31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MySQL database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Node.js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Angular.js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Apache </a:t>
            </a:r>
            <a:r>
              <a:rPr lang="en"/>
              <a:t>Web Server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Amazon AWS servers (lowest cost for low-bandwidth usage)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</a:t>
            </a:r>
            <a:r>
              <a:rPr lang="en"/>
              <a:t>ustomer-facing app will be developed in </a:t>
            </a:r>
            <a:r>
              <a:rPr lang="en"/>
              <a:t>Swift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Kitchen app will be developed in 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-"/>
            </a:pPr>
            <a:r>
              <a:rPr lang="en"/>
              <a:t>Apple 10.2-inch iPad (32GB)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92400" y="3334675"/>
            <a:ext cx="6179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