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57" r:id="rId6"/>
    <p:sldId id="258" r:id="rId7"/>
    <p:sldId id="272" r:id="rId8"/>
    <p:sldId id="259" r:id="rId9"/>
    <p:sldId id="260" r:id="rId10"/>
    <p:sldId id="27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56" d="100"/>
          <a:sy n="56" d="100"/>
        </p:scale>
        <p:origin x="730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Tablet Restaurant Application </a:t>
            </a:r>
            <a:endParaRPr lang="ru-RU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sz="1400" dirty="0"/>
              <a:t>Goutham Narendiran, 100556439</a:t>
            </a:r>
            <a:endParaRPr lang="en-US" sz="1400" dirty="0"/>
          </a:p>
          <a:p>
            <a:r>
              <a:rPr lang="en-CA" sz="1400" dirty="0"/>
              <a:t>Vipooshan Sivaruban, 100618301</a:t>
            </a:r>
            <a:endParaRPr lang="en-US" sz="1400" dirty="0"/>
          </a:p>
          <a:p>
            <a:r>
              <a:rPr lang="en-CA" sz="1400" dirty="0"/>
              <a:t>Sajeeva Seralathan, 100586578</a:t>
            </a:r>
            <a:endParaRPr lang="en-US" sz="1400" dirty="0"/>
          </a:p>
          <a:p>
            <a:endParaRPr lang="ru-RU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5C0EED0-64E2-44FE-B5D1-81E51CBCA2F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t="24031" b="24031"/>
          <a:stretch>
            <a:fillRect/>
          </a:stretch>
        </p:blipFill>
        <p:spPr>
          <a:xfrm>
            <a:off x="4614953" y="-32084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 installed for each table permanently helps in the increase of customer orders</a:t>
            </a: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able to read/write their opinion under any dish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tablet restaurant application will send customer orders straight to the kitchen without wait time.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to menus can be made simply by updating the application without any consequences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961" y="2574888"/>
            <a:ext cx="4548187" cy="2268575"/>
          </a:xfrm>
        </p:spPr>
        <p:txBody>
          <a:bodyPr/>
          <a:lstStyle/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money on staffing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menu application without consequences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shorten order taking and processing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 able to read and write reviews about dishes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FE3DC4-9199-48F8-AF0D-DFE683ECE89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2269" b="32269"/>
          <a:stretch>
            <a:fillRect/>
          </a:stretch>
        </p:blipFill>
        <p:spPr>
          <a:xfrm>
            <a:off x="5771770" y="1483675"/>
            <a:ext cx="6421408" cy="3438427"/>
          </a:xfrm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Measure of Success</a:t>
            </a:r>
            <a:endParaRPr lang="ru-RU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295277"/>
            <a:ext cx="4548187" cy="2916952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Satisfy client requirements and needs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Finished within agreed upon timeframe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minimal to no bugs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implementation on test subject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market survey result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75% or greater interest rating from market is target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0D2454E-9224-49DC-A7C6-8B5159D2F1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949" b="1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9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01310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Risks 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93286" y="2378234"/>
            <a:ext cx="4365625" cy="3438585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Competition: Since this project will take an estimated 22 months, there is a high chance someone else may beat us to the market.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Adaptation: Humans do not like change, it may be a challenge to get users to adapt to screens rather than waiters</a:t>
            </a: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Risks: Technology is not bulletproof. We must ensure that the system will not affect the restaurant’s ability to earn in a negative way.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Longevity and Maintenance: We must ensure that the software is not going to malfunction in the future after its’ Software Support period.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5960" y="2010659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Countermeasures 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375784"/>
            <a:ext cx="4365625" cy="3701166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to possible clients and secure their commitment with a lower initial offering price and a deposit.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marketing campaign prior to integration to get restaurant’s clientele familiar with the change prior to the change.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Rigorously test the system prior to finishing integration for all possible situations. Have back up hardware ready to use at a moment’s notice. Have a back up method for complete down time.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and rigorous testing and extended warranty for client’s peace of mind.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179" y="1474969"/>
            <a:ext cx="5016832" cy="676275"/>
          </a:xfrm>
        </p:spPr>
        <p:txBody>
          <a:bodyPr>
            <a:noAutofit/>
          </a:bodyPr>
          <a:lstStyle/>
          <a:p>
            <a:r>
              <a:rPr lang="en-US" sz="3000" dirty="0"/>
              <a:t>Activity Network Diagram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9D53D4-D522-4FB3-B447-49D94C27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849"/>
            <a:ext cx="12176781" cy="26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07054"/>
            <a:ext cx="2550695" cy="676275"/>
          </a:xfrm>
        </p:spPr>
        <p:txBody>
          <a:bodyPr>
            <a:noAutofit/>
          </a:bodyPr>
          <a:lstStyle/>
          <a:p>
            <a:r>
              <a:rPr lang="en-US" sz="3000" dirty="0"/>
              <a:t>Gantt Chart </a:t>
            </a:r>
            <a:endParaRPr lang="ru-RU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E3350-1129-45CB-B1E2-85A3C194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5719"/>
            <a:ext cx="12192000" cy="28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ru-RU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31058D8-EC30-4B0A-8C83-B312E04D8C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158" b="27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elements/1.1/"/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344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Symbol</vt:lpstr>
      <vt:lpstr>Times New Roman</vt:lpstr>
      <vt:lpstr>Office Theme</vt:lpstr>
      <vt:lpstr>Tablet Restaurant Application </vt:lpstr>
      <vt:lpstr>Introduction </vt:lpstr>
      <vt:lpstr>Objective </vt:lpstr>
      <vt:lpstr>Measure of Success</vt:lpstr>
      <vt:lpstr>Risks</vt:lpstr>
      <vt:lpstr>Activity Network Diagram</vt:lpstr>
      <vt:lpstr>Gantt Chart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2020-03-23T23:31:11Z</dcterms:created>
  <dcterms:modified xsi:type="dcterms:W3CDTF">2020-03-25T04:33:33Z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