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56AC-3831-4E27-B111-A6B2BB80F066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404B-DD59-42E8-B0FF-828F748B7A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3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56AC-3831-4E27-B111-A6B2BB80F066}" type="datetimeFigureOut">
              <a:rPr lang="pt-PT" smtClean="0"/>
              <a:t>07/06/2017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404B-DD59-42E8-B0FF-828F748B7A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01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9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9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1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8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7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0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5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1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Joaquim Correia</dc:creator>
  <cp:lastModifiedBy>Joaquim Correia</cp:lastModifiedBy>
  <cp:revision>1</cp:revision>
  <dcterms:created xsi:type="dcterms:W3CDTF">2017-06-07T10:32:59Z</dcterms:created>
  <dcterms:modified xsi:type="dcterms:W3CDTF">2017-06-07T10:32:59Z</dcterms:modified>
</cp:coreProperties>
</file>