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0dc833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0dc833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0dc833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0dc833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0c1111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0c1111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0dc833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0dc833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0dc83327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0dc83327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0dc83327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0dc83327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0dc833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0dc833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09ca097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09ca097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0dc833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0dc833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dc833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dc833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dc83327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dc83327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task/named-entity-recognition-n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Sports NER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9" y="3633450"/>
            <a:ext cx="8584473" cy="1382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/>
              <a:t>Светлана Акопян </a:t>
            </a:r>
            <a:endParaRPr lang="en-US" sz="1800" dirty="0"/>
          </a:p>
          <a:p>
            <a:pPr marL="0" lvl="0" indent="0" algn="r"/>
            <a:r>
              <a:rPr lang="ru-RU" sz="1800" dirty="0"/>
              <a:t>Илья Ершов</a:t>
            </a:r>
          </a:p>
          <a:p>
            <a:pPr marL="0" lvl="0" indent="0" algn="r"/>
            <a:r>
              <a:rPr lang="ru-RU" sz="1800" dirty="0"/>
              <a:t>Кирилл Коновалов</a:t>
            </a:r>
          </a:p>
          <a:p>
            <a:pPr marL="0" lvl="0" indent="0" algn="r"/>
            <a:r>
              <a:rPr lang="ru" sz="1800" dirty="0"/>
              <a:t>								 Руководитель:</a:t>
            </a:r>
            <a:r>
              <a:rPr lang="en-US" sz="1800" dirty="0"/>
              <a:t> </a:t>
            </a:r>
            <a:r>
              <a:rPr lang="ru" sz="1800" dirty="0"/>
              <a:t>Виталий Горабачев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методы будем тестить?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https://paperswithcode.com/task/named-entity-recognition-ner</a:t>
            </a:r>
            <a:r>
              <a:rPr lang="ru"/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векторизация и просто близость по порогу к словам из словаря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k-Nearest Neighbor + CRF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bi-LSTM+CRF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Random Forest + CRF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BERT и его аналоги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34425" y="3781475"/>
            <a:ext cx="85206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/>
              <a:t>Бейзлайн </a:t>
            </a:r>
            <a:r>
              <a:rPr lang="ru"/>
              <a:t>- прямой мэтч слова из словаря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Сложности?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нетипичные сущности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большой выбор алгоритмов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на ближайшее будущее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продолжить ресерч области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попробовать применить первые методы (словарные, нечеткие поиски с помощью расстояние Дамерау-Левенштейна и аналогов)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NER и где это применяется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Распознавание именованных сущностей = named entity recognition = NER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Поиск в тексте специальных объектов: имен, адресов, чисел, дат, и т.п.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Может быть полезно везде, где нужно автоматически понимать смысл текста: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информационный поиск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чат-боты и диалоговые системы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любые задачи машинного обучения с текстовыми признаками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25" y="1824600"/>
            <a:ext cx="5456824" cy="1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выделения NER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Rule-based: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dictionaries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regex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Machine learning: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Unsupervised learning approaches: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Clustering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Feature-based Supervised learning approaches: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Classification + word-level features/document or corpus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Deep learning techniques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650" y="1417400"/>
            <a:ext cx="5306400" cy="2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t="1170" b="31917"/>
          <a:stretch/>
        </p:blipFill>
        <p:spPr>
          <a:xfrm>
            <a:off x="311700" y="1127625"/>
            <a:ext cx="3259749" cy="39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t="67488"/>
          <a:stretch/>
        </p:blipFill>
        <p:spPr>
          <a:xfrm>
            <a:off x="3694175" y="1543050"/>
            <a:ext cx="5346624" cy="31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Протестить разные методы распознавания именованных сущностей (в идеале state-of-the-art), а именно: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Коэффициент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Тип ставки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Букмекер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Дата и время матча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Лига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Название команды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Название команды 2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ресерч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данными и их анализ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методов, которые будем тестить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применение выбранных методов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результатов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написание статьи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Датасет с прогнозами спортивных мероприятий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Всего прогнозов - 870 362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Уникальных прогнозов - 628 231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Прогнозов на английском - 89 657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Средняя длина прогноза - 52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Медианная длина прогноза - 42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Поля: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Текст прогноза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Коэффициент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Тип ставки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Букмекер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Дата и время матча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Лига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Название команды 1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Название команды 2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86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l="1880" r="38052"/>
          <a:stretch/>
        </p:blipFill>
        <p:spPr>
          <a:xfrm>
            <a:off x="880325" y="2696725"/>
            <a:ext cx="7134774" cy="17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Экран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Sports NER</vt:lpstr>
      <vt:lpstr>Что такое NER и где это применяется</vt:lpstr>
      <vt:lpstr>Способы выделения NER</vt:lpstr>
      <vt:lpstr>Метрики качества</vt:lpstr>
      <vt:lpstr>Метрики качества</vt:lpstr>
      <vt:lpstr>Цель</vt:lpstr>
      <vt:lpstr>Задачи</vt:lpstr>
      <vt:lpstr>Данные</vt:lpstr>
      <vt:lpstr>Данные</vt:lpstr>
      <vt:lpstr>Какие методы будем тестить?</vt:lpstr>
      <vt:lpstr>Сложности?</vt:lpstr>
      <vt:lpstr>Задачи на ближайшее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NER</dc:title>
  <cp:lastModifiedBy>Акопян Светлана Артуровна</cp:lastModifiedBy>
  <cp:revision>1</cp:revision>
  <dcterms:modified xsi:type="dcterms:W3CDTF">2019-11-21T08:03:21Z</dcterms:modified>
</cp:coreProperties>
</file>