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 id="2147483905" r:id="rId5"/>
  </p:sldMasterIdLst>
  <p:notesMasterIdLst>
    <p:notesMasterId r:id="rId30"/>
  </p:notesMasterIdLst>
  <p:sldIdLst>
    <p:sldId id="266" r:id="rId6"/>
    <p:sldId id="265" r:id="rId7"/>
    <p:sldId id="269" r:id="rId8"/>
    <p:sldId id="278" r:id="rId9"/>
    <p:sldId id="267" r:id="rId10"/>
    <p:sldId id="273" r:id="rId11"/>
    <p:sldId id="274" r:id="rId12"/>
    <p:sldId id="272" r:id="rId13"/>
    <p:sldId id="275" r:id="rId14"/>
    <p:sldId id="277" r:id="rId15"/>
    <p:sldId id="276" r:id="rId16"/>
    <p:sldId id="271" r:id="rId17"/>
    <p:sldId id="270" r:id="rId18"/>
    <p:sldId id="279" r:id="rId19"/>
    <p:sldId id="280" r:id="rId20"/>
    <p:sldId id="281" r:id="rId21"/>
    <p:sldId id="1990" r:id="rId22"/>
    <p:sldId id="1991" r:id="rId23"/>
    <p:sldId id="282" r:id="rId24"/>
    <p:sldId id="283" r:id="rId25"/>
    <p:sldId id="1987" r:id="rId26"/>
    <p:sldId id="1988" r:id="rId27"/>
    <p:sldId id="198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4DCD93-01B1-4E5C-9A83-FCB7A8DB0A22}">
          <p14:sldIdLst>
            <p14:sldId id="266"/>
            <p14:sldId id="265"/>
            <p14:sldId id="269"/>
            <p14:sldId id="278"/>
            <p14:sldId id="267"/>
            <p14:sldId id="273"/>
            <p14:sldId id="274"/>
            <p14:sldId id="272"/>
            <p14:sldId id="275"/>
            <p14:sldId id="277"/>
            <p14:sldId id="276"/>
            <p14:sldId id="271"/>
            <p14:sldId id="270"/>
            <p14:sldId id="279"/>
            <p14:sldId id="280"/>
            <p14:sldId id="281"/>
            <p14:sldId id="1990"/>
            <p14:sldId id="1991"/>
            <p14:sldId id="282"/>
            <p14:sldId id="283"/>
            <p14:sldId id="1987"/>
            <p14:sldId id="1988"/>
            <p14:sldId id="1989"/>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lke Kieseler" initials="FK" lastIdx="1" clrIdx="0"/>
  <p:cmAuthor id="2" name="Stephen Drew" initials="SD" lastIdx="3" clrIdx="1">
    <p:extLst>
      <p:ext uri="{19B8F6BF-5375-455C-9EA6-DF929625EA0E}">
        <p15:presenceInfo xmlns:p15="http://schemas.microsoft.com/office/powerpoint/2012/main" userId="S-1-5-21-38895556-1487699162-1270813805-52259" providerId="AD"/>
      </p:ext>
    </p:extLst>
  </p:cmAuthor>
  <p:cmAuthor id="3" name="Raphael Ax" initials="RA" lastIdx="1" clrIdx="2">
    <p:extLst>
      <p:ext uri="{19B8F6BF-5375-455C-9EA6-DF929625EA0E}">
        <p15:presenceInfo xmlns:p15="http://schemas.microsoft.com/office/powerpoint/2012/main" userId="S-1-5-21-1721254763-462695806-1538882281-30220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BAD80A"/>
    <a:srgbClr val="FFB900"/>
    <a:srgbClr val="00188F"/>
    <a:srgbClr val="E7E7E7"/>
    <a:srgbClr val="0078D7"/>
    <a:srgbClr val="CBCBC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29A73-4EE7-4486-BDD7-1099B82276E9}" v="156" dt="2019-10-28T17:54:27.433"/>
  </p1510:revLst>
</p1510:revInfo>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7" autoAdjust="0"/>
    <p:restoredTop sz="94660"/>
  </p:normalViewPr>
  <p:slideViewPr>
    <p:cSldViewPr snapToGrid="0">
      <p:cViewPr varScale="1">
        <p:scale>
          <a:sx n="82" d="100"/>
          <a:sy n="82" d="100"/>
        </p:scale>
        <p:origin x="27" y="7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Boejstrup" userId="71194732-9c68-4583-8e2a-977fd1671805" providerId="ADAL" clId="{CF629A73-4EE7-4486-BDD7-1099B82276E9}"/>
    <pc:docChg chg="undo custSel addSld delSld modSld sldOrd modSection">
      <pc:chgData name="Martin Boejstrup" userId="71194732-9c68-4583-8e2a-977fd1671805" providerId="ADAL" clId="{CF629A73-4EE7-4486-BDD7-1099B82276E9}" dt="2019-10-29T08:20:22.212" v="1237" actId="313"/>
      <pc:docMkLst>
        <pc:docMk/>
      </pc:docMkLst>
      <pc:sldChg chg="ord">
        <pc:chgData name="Martin Boejstrup" userId="71194732-9c68-4583-8e2a-977fd1671805" providerId="ADAL" clId="{CF629A73-4EE7-4486-BDD7-1099B82276E9}" dt="2019-10-26T14:30:07.324" v="3"/>
        <pc:sldMkLst>
          <pc:docMk/>
          <pc:sldMk cId="1333778937" sldId="265"/>
        </pc:sldMkLst>
      </pc:sldChg>
      <pc:sldChg chg="addSp modSp">
        <pc:chgData name="Martin Boejstrup" userId="71194732-9c68-4583-8e2a-977fd1671805" providerId="ADAL" clId="{CF629A73-4EE7-4486-BDD7-1099B82276E9}" dt="2019-10-28T16:27:47.559" v="1129"/>
        <pc:sldMkLst>
          <pc:docMk/>
          <pc:sldMk cId="3455744773" sldId="267"/>
        </pc:sldMkLst>
        <pc:spChg chg="mod">
          <ac:chgData name="Martin Boejstrup" userId="71194732-9c68-4583-8e2a-977fd1671805" providerId="ADAL" clId="{CF629A73-4EE7-4486-BDD7-1099B82276E9}" dt="2019-10-26T15:09:17.755" v="314" actId="20577"/>
          <ac:spMkLst>
            <pc:docMk/>
            <pc:sldMk cId="3455744773" sldId="267"/>
            <ac:spMk id="2" creationId="{FFCBF801-F5CE-4B6F-9FE7-09E3AB36E4D8}"/>
          </ac:spMkLst>
        </pc:spChg>
        <pc:spChg chg="add mod">
          <ac:chgData name="Martin Boejstrup" userId="71194732-9c68-4583-8e2a-977fd1671805" providerId="ADAL" clId="{CF629A73-4EE7-4486-BDD7-1099B82276E9}" dt="2019-10-28T16:27:47.559" v="1129"/>
          <ac:spMkLst>
            <pc:docMk/>
            <pc:sldMk cId="3455744773" sldId="267"/>
            <ac:spMk id="5" creationId="{70E53771-F383-4ECD-A7D4-B990F9C13FF5}"/>
          </ac:spMkLst>
        </pc:spChg>
        <pc:picChg chg="add mod">
          <ac:chgData name="Martin Boejstrup" userId="71194732-9c68-4583-8e2a-977fd1671805" providerId="ADAL" clId="{CF629A73-4EE7-4486-BDD7-1099B82276E9}" dt="2019-10-26T15:09:28.469" v="315" actId="1076"/>
          <ac:picMkLst>
            <pc:docMk/>
            <pc:sldMk cId="3455744773" sldId="267"/>
            <ac:picMk id="3" creationId="{8E3B6B0A-610E-4834-8B63-CBF0CA7E414D}"/>
          </ac:picMkLst>
        </pc:picChg>
        <pc:picChg chg="mod">
          <ac:chgData name="Martin Boejstrup" userId="71194732-9c68-4583-8e2a-977fd1671805" providerId="ADAL" clId="{CF629A73-4EE7-4486-BDD7-1099B82276E9}" dt="2019-10-28T16:24:36.382" v="1127" actId="1076"/>
          <ac:picMkLst>
            <pc:docMk/>
            <pc:sldMk cId="3455744773" sldId="267"/>
            <ac:picMk id="6" creationId="{24002B21-24A3-4364-8107-A203ADE4E6A4}"/>
          </ac:picMkLst>
        </pc:picChg>
      </pc:sldChg>
      <pc:sldChg chg="modSp ord">
        <pc:chgData name="Martin Boejstrup" userId="71194732-9c68-4583-8e2a-977fd1671805" providerId="ADAL" clId="{CF629A73-4EE7-4486-BDD7-1099B82276E9}" dt="2019-10-29T08:20:22.212" v="1237" actId="313"/>
        <pc:sldMkLst>
          <pc:docMk/>
          <pc:sldMk cId="4192563899" sldId="269"/>
        </pc:sldMkLst>
        <pc:spChg chg="mod">
          <ac:chgData name="Martin Boejstrup" userId="71194732-9c68-4583-8e2a-977fd1671805" providerId="ADAL" clId="{CF629A73-4EE7-4486-BDD7-1099B82276E9}" dt="2019-10-29T08:20:22.212" v="1237" actId="313"/>
          <ac:spMkLst>
            <pc:docMk/>
            <pc:sldMk cId="4192563899" sldId="269"/>
            <ac:spMk id="3" creationId="{F868D6EF-085A-457E-9E8C-76FB3B8A361F}"/>
          </ac:spMkLst>
        </pc:spChg>
      </pc:sldChg>
      <pc:sldChg chg="addSp modSp">
        <pc:chgData name="Martin Boejstrup" userId="71194732-9c68-4583-8e2a-977fd1671805" providerId="ADAL" clId="{CF629A73-4EE7-4486-BDD7-1099B82276E9}" dt="2019-10-28T16:44:57.248" v="1174"/>
        <pc:sldMkLst>
          <pc:docMk/>
          <pc:sldMk cId="4257915531" sldId="270"/>
        </pc:sldMkLst>
        <pc:spChg chg="add mod">
          <ac:chgData name="Martin Boejstrup" userId="71194732-9c68-4583-8e2a-977fd1671805" providerId="ADAL" clId="{CF629A73-4EE7-4486-BDD7-1099B82276E9}" dt="2019-10-28T16:44:57.248" v="1174"/>
          <ac:spMkLst>
            <pc:docMk/>
            <pc:sldMk cId="4257915531" sldId="270"/>
            <ac:spMk id="5" creationId="{0361DFFC-0550-42E5-ADE9-AC2ABE5981E6}"/>
          </ac:spMkLst>
        </pc:spChg>
      </pc:sldChg>
      <pc:sldChg chg="addSp modSp">
        <pc:chgData name="Martin Boejstrup" userId="71194732-9c68-4583-8e2a-977fd1671805" providerId="ADAL" clId="{CF629A73-4EE7-4486-BDD7-1099B82276E9}" dt="2019-10-28T16:41:51.958" v="1143"/>
        <pc:sldMkLst>
          <pc:docMk/>
          <pc:sldMk cId="2484483332" sldId="271"/>
        </pc:sldMkLst>
        <pc:spChg chg="add mod">
          <ac:chgData name="Martin Boejstrup" userId="71194732-9c68-4583-8e2a-977fd1671805" providerId="ADAL" clId="{CF629A73-4EE7-4486-BDD7-1099B82276E9}" dt="2019-10-28T16:41:51.958" v="1143"/>
          <ac:spMkLst>
            <pc:docMk/>
            <pc:sldMk cId="2484483332" sldId="271"/>
            <ac:spMk id="6" creationId="{DD3DC798-AACF-43A5-815E-7AF36EBC299E}"/>
          </ac:spMkLst>
        </pc:spChg>
      </pc:sldChg>
      <pc:sldChg chg="addSp delSp modSp add">
        <pc:chgData name="Martin Boejstrup" userId="71194732-9c68-4583-8e2a-977fd1671805" providerId="ADAL" clId="{CF629A73-4EE7-4486-BDD7-1099B82276E9}" dt="2019-10-28T16:32:03.708" v="1131"/>
        <pc:sldMkLst>
          <pc:docMk/>
          <pc:sldMk cId="4235688611" sldId="272"/>
        </pc:sldMkLst>
        <pc:spChg chg="mod">
          <ac:chgData name="Martin Boejstrup" userId="71194732-9c68-4583-8e2a-977fd1671805" providerId="ADAL" clId="{CF629A73-4EE7-4486-BDD7-1099B82276E9}" dt="2019-10-26T15:07:46.094" v="296" actId="20577"/>
          <ac:spMkLst>
            <pc:docMk/>
            <pc:sldMk cId="4235688611" sldId="272"/>
            <ac:spMk id="2" creationId="{FFCBF801-F5CE-4B6F-9FE7-09E3AB36E4D8}"/>
          </ac:spMkLst>
        </pc:spChg>
        <pc:spChg chg="add mod">
          <ac:chgData name="Martin Boejstrup" userId="71194732-9c68-4583-8e2a-977fd1671805" providerId="ADAL" clId="{CF629A73-4EE7-4486-BDD7-1099B82276E9}" dt="2019-10-28T16:32:03.708" v="1131"/>
          <ac:spMkLst>
            <pc:docMk/>
            <pc:sldMk cId="4235688611" sldId="272"/>
            <ac:spMk id="6" creationId="{766AABD9-4E4D-497E-A758-B3D2FD251835}"/>
          </ac:spMkLst>
        </pc:spChg>
        <pc:picChg chg="add mod">
          <ac:chgData name="Martin Boejstrup" userId="71194732-9c68-4583-8e2a-977fd1671805" providerId="ADAL" clId="{CF629A73-4EE7-4486-BDD7-1099B82276E9}" dt="2019-10-26T15:08:24.489" v="299" actId="1076"/>
          <ac:picMkLst>
            <pc:docMk/>
            <pc:sldMk cId="4235688611" sldId="272"/>
            <ac:picMk id="3" creationId="{2D01E29D-0625-4D37-A916-D713EFCF5119}"/>
          </ac:picMkLst>
        </pc:picChg>
        <pc:picChg chg="add del mod">
          <ac:chgData name="Martin Boejstrup" userId="71194732-9c68-4583-8e2a-977fd1671805" providerId="ADAL" clId="{CF629A73-4EE7-4486-BDD7-1099B82276E9}" dt="2019-10-26T15:11:50.910" v="321" actId="478"/>
          <ac:picMkLst>
            <pc:docMk/>
            <pc:sldMk cId="4235688611" sldId="272"/>
            <ac:picMk id="4" creationId="{309951EE-C520-4D59-B499-8ADF50123073}"/>
          </ac:picMkLst>
        </pc:picChg>
        <pc:picChg chg="add mod">
          <ac:chgData name="Martin Boejstrup" userId="71194732-9c68-4583-8e2a-977fd1671805" providerId="ADAL" clId="{CF629A73-4EE7-4486-BDD7-1099B82276E9}" dt="2019-10-26T15:11:55.600" v="323" actId="1076"/>
          <ac:picMkLst>
            <pc:docMk/>
            <pc:sldMk cId="4235688611" sldId="272"/>
            <ac:picMk id="5" creationId="{FC1D33DC-DB7F-49E1-BF24-41DB51FB33E7}"/>
          </ac:picMkLst>
        </pc:picChg>
        <pc:picChg chg="del mod">
          <ac:chgData name="Martin Boejstrup" userId="71194732-9c68-4583-8e2a-977fd1671805" providerId="ADAL" clId="{CF629A73-4EE7-4486-BDD7-1099B82276E9}" dt="2019-10-26T15:05:09.420" v="240" actId="478"/>
          <ac:picMkLst>
            <pc:docMk/>
            <pc:sldMk cId="4235688611" sldId="272"/>
            <ac:picMk id="6" creationId="{24002B21-24A3-4364-8107-A203ADE4E6A4}"/>
          </ac:picMkLst>
        </pc:picChg>
        <pc:picChg chg="add mod">
          <ac:chgData name="Martin Boejstrup" userId="71194732-9c68-4583-8e2a-977fd1671805" providerId="ADAL" clId="{CF629A73-4EE7-4486-BDD7-1099B82276E9}" dt="2019-10-26T15:13:11.278" v="325" actId="1076"/>
          <ac:picMkLst>
            <pc:docMk/>
            <pc:sldMk cId="4235688611" sldId="272"/>
            <ac:picMk id="7" creationId="{AD0814A6-DD1C-4DA6-9F35-21E113EAB122}"/>
          </ac:picMkLst>
        </pc:picChg>
      </pc:sldChg>
      <pc:sldChg chg="addSp delSp modSp add">
        <pc:chgData name="Martin Boejstrup" userId="71194732-9c68-4583-8e2a-977fd1671805" providerId="ADAL" clId="{CF629A73-4EE7-4486-BDD7-1099B82276E9}" dt="2019-10-28T16:29:57.087" v="1130"/>
        <pc:sldMkLst>
          <pc:docMk/>
          <pc:sldMk cId="3745524436" sldId="273"/>
        </pc:sldMkLst>
        <pc:spChg chg="mod">
          <ac:chgData name="Martin Boejstrup" userId="71194732-9c68-4583-8e2a-977fd1671805" providerId="ADAL" clId="{CF629A73-4EE7-4486-BDD7-1099B82276E9}" dt="2019-10-26T14:38:10.988" v="225" actId="20577"/>
          <ac:spMkLst>
            <pc:docMk/>
            <pc:sldMk cId="3745524436" sldId="273"/>
            <ac:spMk id="2" creationId="{FFCBF801-F5CE-4B6F-9FE7-09E3AB36E4D8}"/>
          </ac:spMkLst>
        </pc:spChg>
        <pc:spChg chg="add mod">
          <ac:chgData name="Martin Boejstrup" userId="71194732-9c68-4583-8e2a-977fd1671805" providerId="ADAL" clId="{CF629A73-4EE7-4486-BDD7-1099B82276E9}" dt="2019-10-28T16:29:57.087" v="1130"/>
          <ac:spMkLst>
            <pc:docMk/>
            <pc:sldMk cId="3745524436" sldId="273"/>
            <ac:spMk id="5" creationId="{AC1896C6-D351-4365-A75C-5069A987D84B}"/>
          </ac:spMkLst>
        </pc:spChg>
        <pc:picChg chg="del">
          <ac:chgData name="Martin Boejstrup" userId="71194732-9c68-4583-8e2a-977fd1671805" providerId="ADAL" clId="{CF629A73-4EE7-4486-BDD7-1099B82276E9}" dt="2019-10-26T14:36:41.962" v="212" actId="478"/>
          <ac:picMkLst>
            <pc:docMk/>
            <pc:sldMk cId="3745524436" sldId="273"/>
            <ac:picMk id="3" creationId="{8E3B6B0A-610E-4834-8B63-CBF0CA7E414D}"/>
          </ac:picMkLst>
        </pc:picChg>
        <pc:picChg chg="add mod">
          <ac:chgData name="Martin Boejstrup" userId="71194732-9c68-4583-8e2a-977fd1671805" providerId="ADAL" clId="{CF629A73-4EE7-4486-BDD7-1099B82276E9}" dt="2019-10-26T15:09:41.664" v="318" actId="1076"/>
          <ac:picMkLst>
            <pc:docMk/>
            <pc:sldMk cId="3745524436" sldId="273"/>
            <ac:picMk id="4" creationId="{D4B462D9-C01F-41F8-AFF1-CD8ECBFF9E30}"/>
          </ac:picMkLst>
        </pc:picChg>
        <pc:picChg chg="del">
          <ac:chgData name="Martin Boejstrup" userId="71194732-9c68-4583-8e2a-977fd1671805" providerId="ADAL" clId="{CF629A73-4EE7-4486-BDD7-1099B82276E9}" dt="2019-10-26T14:36:44.025" v="213" actId="478"/>
          <ac:picMkLst>
            <pc:docMk/>
            <pc:sldMk cId="3745524436" sldId="273"/>
            <ac:picMk id="6" creationId="{24002B21-24A3-4364-8107-A203ADE4E6A4}"/>
          </ac:picMkLst>
        </pc:picChg>
        <pc:picChg chg="add mod">
          <ac:chgData name="Martin Boejstrup" userId="71194732-9c68-4583-8e2a-977fd1671805" providerId="ADAL" clId="{CF629A73-4EE7-4486-BDD7-1099B82276E9}" dt="2019-10-26T14:45:07.525" v="233" actId="1076"/>
          <ac:picMkLst>
            <pc:docMk/>
            <pc:sldMk cId="3745524436" sldId="273"/>
            <ac:picMk id="1026" creationId="{D0FE4544-2F24-465D-9E25-063F3D63609C}"/>
          </ac:picMkLst>
        </pc:picChg>
      </pc:sldChg>
      <pc:sldChg chg="addSp delSp modSp add">
        <pc:chgData name="Martin Boejstrup" userId="71194732-9c68-4583-8e2a-977fd1671805" providerId="ADAL" clId="{CF629A73-4EE7-4486-BDD7-1099B82276E9}" dt="2019-10-28T16:24:24.435" v="1125" actId="1076"/>
        <pc:sldMkLst>
          <pc:docMk/>
          <pc:sldMk cId="2474225440" sldId="274"/>
        </pc:sldMkLst>
        <pc:spChg chg="add">
          <ac:chgData name="Martin Boejstrup" userId="71194732-9c68-4583-8e2a-977fd1671805" providerId="ADAL" clId="{CF629A73-4EE7-4486-BDD7-1099B82276E9}" dt="2019-10-28T16:24:09.981" v="1122"/>
          <ac:spMkLst>
            <pc:docMk/>
            <pc:sldMk cId="2474225440" sldId="274"/>
            <ac:spMk id="4" creationId="{4A63B78E-8D3D-45DF-8D20-4D521078B88C}"/>
          </ac:spMkLst>
        </pc:spChg>
        <pc:picChg chg="del">
          <ac:chgData name="Martin Boejstrup" userId="71194732-9c68-4583-8e2a-977fd1671805" providerId="ADAL" clId="{CF629A73-4EE7-4486-BDD7-1099B82276E9}" dt="2019-10-26T14:45:48.645" v="235" actId="478"/>
          <ac:picMkLst>
            <pc:docMk/>
            <pc:sldMk cId="2474225440" sldId="274"/>
            <ac:picMk id="4" creationId="{D4B462D9-C01F-41F8-AFF1-CD8ECBFF9E30}"/>
          </ac:picMkLst>
        </pc:picChg>
        <pc:picChg chg="del">
          <ac:chgData name="Martin Boejstrup" userId="71194732-9c68-4583-8e2a-977fd1671805" providerId="ADAL" clId="{CF629A73-4EE7-4486-BDD7-1099B82276E9}" dt="2019-10-26T14:45:52.291" v="236" actId="478"/>
          <ac:picMkLst>
            <pc:docMk/>
            <pc:sldMk cId="2474225440" sldId="274"/>
            <ac:picMk id="1026" creationId="{D0FE4544-2F24-465D-9E25-063F3D63609C}"/>
          </ac:picMkLst>
        </pc:picChg>
        <pc:picChg chg="add mod">
          <ac:chgData name="Martin Boejstrup" userId="71194732-9c68-4583-8e2a-977fd1671805" providerId="ADAL" clId="{CF629A73-4EE7-4486-BDD7-1099B82276E9}" dt="2019-10-28T16:24:24.435" v="1125" actId="1076"/>
          <ac:picMkLst>
            <pc:docMk/>
            <pc:sldMk cId="2474225440" sldId="274"/>
            <ac:picMk id="2050" creationId="{C7EA0DA9-D9E4-402C-A57B-D6FCFB39524D}"/>
          </ac:picMkLst>
        </pc:picChg>
      </pc:sldChg>
      <pc:sldChg chg="addSp delSp modSp add">
        <pc:chgData name="Martin Boejstrup" userId="71194732-9c68-4583-8e2a-977fd1671805" providerId="ADAL" clId="{CF629A73-4EE7-4486-BDD7-1099B82276E9}" dt="2019-10-26T15:35:09.158" v="506" actId="20577"/>
        <pc:sldMkLst>
          <pc:docMk/>
          <pc:sldMk cId="781440079" sldId="275"/>
        </pc:sldMkLst>
        <pc:spChg chg="mod">
          <ac:chgData name="Martin Boejstrup" userId="71194732-9c68-4583-8e2a-977fd1671805" providerId="ADAL" clId="{CF629A73-4EE7-4486-BDD7-1099B82276E9}" dt="2019-10-26T15:35:09.158" v="506" actId="20577"/>
          <ac:spMkLst>
            <pc:docMk/>
            <pc:sldMk cId="781440079" sldId="275"/>
            <ac:spMk id="2" creationId="{FFCBF801-F5CE-4B6F-9FE7-09E3AB36E4D8}"/>
          </ac:spMkLst>
        </pc:spChg>
        <pc:spChg chg="add">
          <ac:chgData name="Martin Boejstrup" userId="71194732-9c68-4583-8e2a-977fd1671805" providerId="ADAL" clId="{CF629A73-4EE7-4486-BDD7-1099B82276E9}" dt="2019-10-26T15:34:56.415" v="490"/>
          <ac:spMkLst>
            <pc:docMk/>
            <pc:sldMk cId="781440079" sldId="275"/>
            <ac:spMk id="9" creationId="{5B5228FB-34C4-48EA-831E-B24B080B1548}"/>
          </ac:spMkLst>
        </pc:spChg>
        <pc:spChg chg="add">
          <ac:chgData name="Martin Boejstrup" userId="71194732-9c68-4583-8e2a-977fd1671805" providerId="ADAL" clId="{CF629A73-4EE7-4486-BDD7-1099B82276E9}" dt="2019-10-26T15:34:56.415" v="490"/>
          <ac:spMkLst>
            <pc:docMk/>
            <pc:sldMk cId="781440079" sldId="275"/>
            <ac:spMk id="10" creationId="{DA8D16A4-14C8-4C92-8455-A6A224C313F0}"/>
          </ac:spMkLst>
        </pc:spChg>
        <pc:spChg chg="add">
          <ac:chgData name="Martin Boejstrup" userId="71194732-9c68-4583-8e2a-977fd1671805" providerId="ADAL" clId="{CF629A73-4EE7-4486-BDD7-1099B82276E9}" dt="2019-10-26T15:34:56.415" v="490"/>
          <ac:spMkLst>
            <pc:docMk/>
            <pc:sldMk cId="781440079" sldId="275"/>
            <ac:spMk id="11" creationId="{73041C6C-6E4D-489C-8D86-0110DFD48991}"/>
          </ac:spMkLst>
        </pc:spChg>
        <pc:spChg chg="add">
          <ac:chgData name="Martin Boejstrup" userId="71194732-9c68-4583-8e2a-977fd1671805" providerId="ADAL" clId="{CF629A73-4EE7-4486-BDD7-1099B82276E9}" dt="2019-10-26T15:34:56.415" v="490"/>
          <ac:spMkLst>
            <pc:docMk/>
            <pc:sldMk cId="781440079" sldId="275"/>
            <ac:spMk id="12" creationId="{F4912657-A52E-4E82-B0EA-CBE6D9CC8C9F}"/>
          </ac:spMkLst>
        </pc:spChg>
        <pc:picChg chg="del">
          <ac:chgData name="Martin Boejstrup" userId="71194732-9c68-4583-8e2a-977fd1671805" providerId="ADAL" clId="{CF629A73-4EE7-4486-BDD7-1099B82276E9}" dt="2019-10-26T15:14:19.231" v="328" actId="478"/>
          <ac:picMkLst>
            <pc:docMk/>
            <pc:sldMk cId="781440079" sldId="275"/>
            <ac:picMk id="3" creationId="{2D01E29D-0625-4D37-A916-D713EFCF5119}"/>
          </ac:picMkLst>
        </pc:picChg>
        <pc:picChg chg="del">
          <ac:chgData name="Martin Boejstrup" userId="71194732-9c68-4583-8e2a-977fd1671805" providerId="ADAL" clId="{CF629A73-4EE7-4486-BDD7-1099B82276E9}" dt="2019-10-26T15:14:21.345" v="329" actId="478"/>
          <ac:picMkLst>
            <pc:docMk/>
            <pc:sldMk cId="781440079" sldId="275"/>
            <ac:picMk id="5" creationId="{FC1D33DC-DB7F-49E1-BF24-41DB51FB33E7}"/>
          </ac:picMkLst>
        </pc:picChg>
        <pc:picChg chg="add">
          <ac:chgData name="Martin Boejstrup" userId="71194732-9c68-4583-8e2a-977fd1671805" providerId="ADAL" clId="{CF629A73-4EE7-4486-BDD7-1099B82276E9}" dt="2019-10-26T15:34:56.415" v="490"/>
          <ac:picMkLst>
            <pc:docMk/>
            <pc:sldMk cId="781440079" sldId="275"/>
            <ac:picMk id="6" creationId="{57A0BEF3-914F-4A95-8421-F2882EB5188C}"/>
          </ac:picMkLst>
        </pc:picChg>
        <pc:picChg chg="del">
          <ac:chgData name="Martin Boejstrup" userId="71194732-9c68-4583-8e2a-977fd1671805" providerId="ADAL" clId="{CF629A73-4EE7-4486-BDD7-1099B82276E9}" dt="2019-10-26T15:14:15.724" v="327" actId="478"/>
          <ac:picMkLst>
            <pc:docMk/>
            <pc:sldMk cId="781440079" sldId="275"/>
            <ac:picMk id="7" creationId="{AD0814A6-DD1C-4DA6-9F35-21E113EAB122}"/>
          </ac:picMkLst>
        </pc:picChg>
        <pc:picChg chg="add">
          <ac:chgData name="Martin Boejstrup" userId="71194732-9c68-4583-8e2a-977fd1671805" providerId="ADAL" clId="{CF629A73-4EE7-4486-BDD7-1099B82276E9}" dt="2019-10-26T15:34:56.415" v="490"/>
          <ac:picMkLst>
            <pc:docMk/>
            <pc:sldMk cId="781440079" sldId="275"/>
            <ac:picMk id="8" creationId="{98F52DBA-1EB9-49A0-B273-425FEA674E39}"/>
          </ac:picMkLst>
        </pc:picChg>
      </pc:sldChg>
      <pc:sldChg chg="addSp delSp modSp add modAnim">
        <pc:chgData name="Martin Boejstrup" userId="71194732-9c68-4583-8e2a-977fd1671805" providerId="ADAL" clId="{CF629A73-4EE7-4486-BDD7-1099B82276E9}" dt="2019-10-28T16:33:05.702" v="1132" actId="478"/>
        <pc:sldMkLst>
          <pc:docMk/>
          <pc:sldMk cId="3489777695" sldId="276"/>
        </pc:sldMkLst>
        <pc:spChg chg="mod">
          <ac:chgData name="Martin Boejstrup" userId="71194732-9c68-4583-8e2a-977fd1671805" providerId="ADAL" clId="{CF629A73-4EE7-4486-BDD7-1099B82276E9}" dt="2019-10-26T15:16:22.745" v="429" actId="6549"/>
          <ac:spMkLst>
            <pc:docMk/>
            <pc:sldMk cId="3489777695" sldId="276"/>
            <ac:spMk id="2" creationId="{FFCBF801-F5CE-4B6F-9FE7-09E3AB36E4D8}"/>
          </ac:spMkLst>
        </pc:spChg>
        <pc:spChg chg="add del">
          <ac:chgData name="Martin Boejstrup" userId="71194732-9c68-4583-8e2a-977fd1671805" providerId="ADAL" clId="{CF629A73-4EE7-4486-BDD7-1099B82276E9}" dt="2019-10-28T16:33:05.702" v="1132" actId="478"/>
          <ac:spMkLst>
            <pc:docMk/>
            <pc:sldMk cId="3489777695" sldId="276"/>
            <ac:spMk id="7" creationId="{E817F1DE-C1CB-4975-B634-A0F2F1DC6F7F}"/>
          </ac:spMkLst>
        </pc:spChg>
        <pc:picChg chg="add mod">
          <ac:chgData name="Martin Boejstrup" userId="71194732-9c68-4583-8e2a-977fd1671805" providerId="ADAL" clId="{CF629A73-4EE7-4486-BDD7-1099B82276E9}" dt="2019-10-26T15:23:23.078" v="431" actId="1076"/>
          <ac:picMkLst>
            <pc:docMk/>
            <pc:sldMk cId="3489777695" sldId="276"/>
            <ac:picMk id="3" creationId="{09EF9BDC-FCAA-40A3-A01C-1A07D1D7BE86}"/>
          </ac:picMkLst>
        </pc:picChg>
        <pc:picChg chg="add mod">
          <ac:chgData name="Martin Boejstrup" userId="71194732-9c68-4583-8e2a-977fd1671805" providerId="ADAL" clId="{CF629A73-4EE7-4486-BDD7-1099B82276E9}" dt="2019-10-26T15:26:09.492" v="442" actId="1076"/>
          <ac:picMkLst>
            <pc:docMk/>
            <pc:sldMk cId="3489777695" sldId="276"/>
            <ac:picMk id="4" creationId="{4AFE71B5-2734-4FFF-A9BE-E5B8B1F8E30C}"/>
          </ac:picMkLst>
        </pc:picChg>
        <pc:picChg chg="add mod">
          <ac:chgData name="Martin Boejstrup" userId="71194732-9c68-4583-8e2a-977fd1671805" providerId="ADAL" clId="{CF629A73-4EE7-4486-BDD7-1099B82276E9}" dt="2019-10-26T15:26:16.278" v="443" actId="1076"/>
          <ac:picMkLst>
            <pc:docMk/>
            <pc:sldMk cId="3489777695" sldId="276"/>
            <ac:picMk id="5" creationId="{7C267861-6AD1-49D5-AF87-7A70BDBBDD7B}"/>
          </ac:picMkLst>
        </pc:picChg>
        <pc:picChg chg="add mod">
          <ac:chgData name="Martin Boejstrup" userId="71194732-9c68-4583-8e2a-977fd1671805" providerId="ADAL" clId="{CF629A73-4EE7-4486-BDD7-1099B82276E9}" dt="2019-10-26T15:27:18.536" v="446" actId="14100"/>
          <ac:picMkLst>
            <pc:docMk/>
            <pc:sldMk cId="3489777695" sldId="276"/>
            <ac:picMk id="6" creationId="{2BD75DD3-E2DA-4D87-8C57-6FAD803D343F}"/>
          </ac:picMkLst>
        </pc:picChg>
      </pc:sldChg>
      <pc:sldChg chg="addSp modSp add">
        <pc:chgData name="Martin Boejstrup" userId="71194732-9c68-4583-8e2a-977fd1671805" providerId="ADAL" clId="{CF629A73-4EE7-4486-BDD7-1099B82276E9}" dt="2019-10-26T15:36:05.660" v="521" actId="1076"/>
        <pc:sldMkLst>
          <pc:docMk/>
          <pc:sldMk cId="2945032453" sldId="277"/>
        </pc:sldMkLst>
        <pc:spChg chg="mod">
          <ac:chgData name="Martin Boejstrup" userId="71194732-9c68-4583-8e2a-977fd1671805" providerId="ADAL" clId="{CF629A73-4EE7-4486-BDD7-1099B82276E9}" dt="2019-10-26T15:35:55.684" v="519" actId="20577"/>
          <ac:spMkLst>
            <pc:docMk/>
            <pc:sldMk cId="2945032453" sldId="277"/>
            <ac:spMk id="2" creationId="{FFCBF801-F5CE-4B6F-9FE7-09E3AB36E4D8}"/>
          </ac:spMkLst>
        </pc:spChg>
        <pc:spChg chg="add mod">
          <ac:chgData name="Martin Boejstrup" userId="71194732-9c68-4583-8e2a-977fd1671805" providerId="ADAL" clId="{CF629A73-4EE7-4486-BDD7-1099B82276E9}" dt="2019-10-26T15:36:05.660" v="521" actId="1076"/>
          <ac:spMkLst>
            <pc:docMk/>
            <pc:sldMk cId="2945032453" sldId="277"/>
            <ac:spMk id="4" creationId="{A955682C-68DC-4390-9E94-985EC4A071B3}"/>
          </ac:spMkLst>
        </pc:spChg>
        <pc:spChg chg="add mod">
          <ac:chgData name="Martin Boejstrup" userId="71194732-9c68-4583-8e2a-977fd1671805" providerId="ADAL" clId="{CF629A73-4EE7-4486-BDD7-1099B82276E9}" dt="2019-10-26T15:36:05.660" v="521" actId="1076"/>
          <ac:spMkLst>
            <pc:docMk/>
            <pc:sldMk cId="2945032453" sldId="277"/>
            <ac:spMk id="5" creationId="{AFBD9CA7-4F28-440A-9322-78F4041ABD30}"/>
          </ac:spMkLst>
        </pc:spChg>
        <pc:spChg chg="add mod">
          <ac:chgData name="Martin Boejstrup" userId="71194732-9c68-4583-8e2a-977fd1671805" providerId="ADAL" clId="{CF629A73-4EE7-4486-BDD7-1099B82276E9}" dt="2019-10-26T15:36:05.660" v="521" actId="1076"/>
          <ac:spMkLst>
            <pc:docMk/>
            <pc:sldMk cId="2945032453" sldId="277"/>
            <ac:spMk id="9" creationId="{9E82DDDF-C72D-4506-BB5E-B5305D171EE8}"/>
          </ac:spMkLst>
        </pc:spChg>
        <pc:picChg chg="add mod">
          <ac:chgData name="Martin Boejstrup" userId="71194732-9c68-4583-8e2a-977fd1671805" providerId="ADAL" clId="{CF629A73-4EE7-4486-BDD7-1099B82276E9}" dt="2019-10-26T15:36:05.660" v="521" actId="1076"/>
          <ac:picMkLst>
            <pc:docMk/>
            <pc:sldMk cId="2945032453" sldId="277"/>
            <ac:picMk id="3" creationId="{40556205-E26E-4102-AC08-4BFC25D2FDD2}"/>
          </ac:picMkLst>
        </pc:picChg>
        <pc:picChg chg="add mod">
          <ac:chgData name="Martin Boejstrup" userId="71194732-9c68-4583-8e2a-977fd1671805" providerId="ADAL" clId="{CF629A73-4EE7-4486-BDD7-1099B82276E9}" dt="2019-10-26T15:36:05.660" v="521" actId="1076"/>
          <ac:picMkLst>
            <pc:docMk/>
            <pc:sldMk cId="2945032453" sldId="277"/>
            <ac:picMk id="6" creationId="{AD87C4B5-F4D3-4481-9F1F-61DDA56AA1C1}"/>
          </ac:picMkLst>
        </pc:picChg>
        <pc:picChg chg="add mod">
          <ac:chgData name="Martin Boejstrup" userId="71194732-9c68-4583-8e2a-977fd1671805" providerId="ADAL" clId="{CF629A73-4EE7-4486-BDD7-1099B82276E9}" dt="2019-10-26T15:36:05.660" v="521" actId="1076"/>
          <ac:picMkLst>
            <pc:docMk/>
            <pc:sldMk cId="2945032453" sldId="277"/>
            <ac:picMk id="7" creationId="{69C506D6-BDA4-4B6B-8811-CDFD3DECFF4D}"/>
          </ac:picMkLst>
        </pc:picChg>
        <pc:picChg chg="add mod">
          <ac:chgData name="Martin Boejstrup" userId="71194732-9c68-4583-8e2a-977fd1671805" providerId="ADAL" clId="{CF629A73-4EE7-4486-BDD7-1099B82276E9}" dt="2019-10-26T15:36:05.660" v="521" actId="1076"/>
          <ac:picMkLst>
            <pc:docMk/>
            <pc:sldMk cId="2945032453" sldId="277"/>
            <ac:picMk id="8" creationId="{2A492925-1B32-4EF8-9AA4-58A9DFC9D5DD}"/>
          </ac:picMkLst>
        </pc:picChg>
        <pc:picChg chg="add mod">
          <ac:chgData name="Martin Boejstrup" userId="71194732-9c68-4583-8e2a-977fd1671805" providerId="ADAL" clId="{CF629A73-4EE7-4486-BDD7-1099B82276E9}" dt="2019-10-26T15:36:05.660" v="521" actId="1076"/>
          <ac:picMkLst>
            <pc:docMk/>
            <pc:sldMk cId="2945032453" sldId="277"/>
            <ac:picMk id="10" creationId="{F0F9DE24-0385-42C6-AF86-D6F4DC0A81CC}"/>
          </ac:picMkLst>
        </pc:picChg>
      </pc:sldChg>
      <pc:sldChg chg="modSp add">
        <pc:chgData name="Martin Boejstrup" userId="71194732-9c68-4583-8e2a-977fd1671805" providerId="ADAL" clId="{CF629A73-4EE7-4486-BDD7-1099B82276E9}" dt="2019-10-26T16:11:20.680" v="954" actId="6549"/>
        <pc:sldMkLst>
          <pc:docMk/>
          <pc:sldMk cId="3768025892" sldId="278"/>
        </pc:sldMkLst>
        <pc:spChg chg="mod">
          <ac:chgData name="Martin Boejstrup" userId="71194732-9c68-4583-8e2a-977fd1671805" providerId="ADAL" clId="{CF629A73-4EE7-4486-BDD7-1099B82276E9}" dt="2019-10-26T15:37:40.503" v="534" actId="20577"/>
          <ac:spMkLst>
            <pc:docMk/>
            <pc:sldMk cId="3768025892" sldId="278"/>
            <ac:spMk id="2" creationId="{CE2BB855-8459-43F2-8C4C-CCDEC2AF7114}"/>
          </ac:spMkLst>
        </pc:spChg>
        <pc:spChg chg="mod">
          <ac:chgData name="Martin Boejstrup" userId="71194732-9c68-4583-8e2a-977fd1671805" providerId="ADAL" clId="{CF629A73-4EE7-4486-BDD7-1099B82276E9}" dt="2019-10-26T16:11:20.680" v="954" actId="6549"/>
          <ac:spMkLst>
            <pc:docMk/>
            <pc:sldMk cId="3768025892" sldId="278"/>
            <ac:spMk id="3" creationId="{F868D6EF-085A-457E-9E8C-76FB3B8A361F}"/>
          </ac:spMkLst>
        </pc:spChg>
      </pc:sldChg>
      <pc:sldChg chg="addSp delSp modSp add">
        <pc:chgData name="Martin Boejstrup" userId="71194732-9c68-4583-8e2a-977fd1671805" providerId="ADAL" clId="{CF629A73-4EE7-4486-BDD7-1099B82276E9}" dt="2019-10-28T15:10:01.315" v="1115" actId="313"/>
        <pc:sldMkLst>
          <pc:docMk/>
          <pc:sldMk cId="322132527" sldId="279"/>
        </pc:sldMkLst>
        <pc:spChg chg="mod">
          <ac:chgData name="Martin Boejstrup" userId="71194732-9c68-4583-8e2a-977fd1671805" providerId="ADAL" clId="{CF629A73-4EE7-4486-BDD7-1099B82276E9}" dt="2019-10-26T15:44:11.489" v="834"/>
          <ac:spMkLst>
            <pc:docMk/>
            <pc:sldMk cId="322132527" sldId="279"/>
            <ac:spMk id="2" creationId="{FFCBF801-F5CE-4B6F-9FE7-09E3AB36E4D8}"/>
          </ac:spMkLst>
        </pc:spChg>
        <pc:spChg chg="add mod">
          <ac:chgData name="Martin Boejstrup" userId="71194732-9c68-4583-8e2a-977fd1671805" providerId="ADAL" clId="{CF629A73-4EE7-4486-BDD7-1099B82276E9}" dt="2019-10-28T15:10:01.315" v="1115" actId="313"/>
          <ac:spMkLst>
            <pc:docMk/>
            <pc:sldMk cId="322132527" sldId="279"/>
            <ac:spMk id="4" creationId="{309BF391-D0E3-4C7B-89DB-0D00D98C3294}"/>
          </ac:spMkLst>
        </pc:spChg>
        <pc:picChg chg="add mod">
          <ac:chgData name="Martin Boejstrup" userId="71194732-9c68-4583-8e2a-977fd1671805" providerId="ADAL" clId="{CF629A73-4EE7-4486-BDD7-1099B82276E9}" dt="2019-10-28T15:06:04.645" v="1077" actId="1076"/>
          <ac:picMkLst>
            <pc:docMk/>
            <pc:sldMk cId="322132527" sldId="279"/>
            <ac:picMk id="3" creationId="{44D8E0A9-B5A8-43E3-86EC-54972660FABC}"/>
          </ac:picMkLst>
        </pc:picChg>
        <pc:picChg chg="del">
          <ac:chgData name="Martin Boejstrup" userId="71194732-9c68-4583-8e2a-977fd1671805" providerId="ADAL" clId="{CF629A73-4EE7-4486-BDD7-1099B82276E9}" dt="2019-10-26T15:44:00.173" v="832" actId="478"/>
          <ac:picMkLst>
            <pc:docMk/>
            <pc:sldMk cId="322132527" sldId="279"/>
            <ac:picMk id="4" creationId="{47EC435C-FACC-4F9E-B3F1-9A36EAE9DF92}"/>
          </ac:picMkLst>
        </pc:picChg>
        <pc:picChg chg="del">
          <ac:chgData name="Martin Boejstrup" userId="71194732-9c68-4583-8e2a-977fd1671805" providerId="ADAL" clId="{CF629A73-4EE7-4486-BDD7-1099B82276E9}" dt="2019-10-26T15:44:01.991" v="833" actId="478"/>
          <ac:picMkLst>
            <pc:docMk/>
            <pc:sldMk cId="322132527" sldId="279"/>
            <ac:picMk id="6" creationId="{2B568250-B651-40C1-90AE-52DE10253DD2}"/>
          </ac:picMkLst>
        </pc:picChg>
      </pc:sldChg>
      <pc:sldChg chg="addSp modSp add">
        <pc:chgData name="Martin Boejstrup" userId="71194732-9c68-4583-8e2a-977fd1671805" providerId="ADAL" clId="{CF629A73-4EE7-4486-BDD7-1099B82276E9}" dt="2019-10-28T17:33:39.136" v="1211" actId="313"/>
        <pc:sldMkLst>
          <pc:docMk/>
          <pc:sldMk cId="2924993703" sldId="280"/>
        </pc:sldMkLst>
        <pc:spChg chg="mod">
          <ac:chgData name="Martin Boejstrup" userId="71194732-9c68-4583-8e2a-977fd1671805" providerId="ADAL" clId="{CF629A73-4EE7-4486-BDD7-1099B82276E9}" dt="2019-10-26T15:45:32.453" v="851" actId="20577"/>
          <ac:spMkLst>
            <pc:docMk/>
            <pc:sldMk cId="2924993703" sldId="280"/>
            <ac:spMk id="2" creationId="{FFCBF801-F5CE-4B6F-9FE7-09E3AB36E4D8}"/>
          </ac:spMkLst>
        </pc:spChg>
        <pc:spChg chg="add mod">
          <ac:chgData name="Martin Boejstrup" userId="71194732-9c68-4583-8e2a-977fd1671805" providerId="ADAL" clId="{CF629A73-4EE7-4486-BDD7-1099B82276E9}" dt="2019-10-28T17:33:39.136" v="1211" actId="313"/>
          <ac:spMkLst>
            <pc:docMk/>
            <pc:sldMk cId="2924993703" sldId="280"/>
            <ac:spMk id="3" creationId="{35F702B3-2380-4441-89D2-741273F6E93D}"/>
          </ac:spMkLst>
        </pc:spChg>
        <pc:picChg chg="add mod">
          <ac:chgData name="Martin Boejstrup" userId="71194732-9c68-4583-8e2a-977fd1671805" providerId="ADAL" clId="{CF629A73-4EE7-4486-BDD7-1099B82276E9}" dt="2019-10-28T17:26:10.542" v="1177" actId="1076"/>
          <ac:picMkLst>
            <pc:docMk/>
            <pc:sldMk cId="2924993703" sldId="280"/>
            <ac:picMk id="4" creationId="{31C1F9A1-46FF-4F78-8BCD-13FD4C063ED4}"/>
          </ac:picMkLst>
        </pc:picChg>
      </pc:sldChg>
      <pc:sldChg chg="addSp delSp modSp add">
        <pc:chgData name="Martin Boejstrup" userId="71194732-9c68-4583-8e2a-977fd1671805" providerId="ADAL" clId="{CF629A73-4EE7-4486-BDD7-1099B82276E9}" dt="2019-10-28T16:22:58.439" v="1116"/>
        <pc:sldMkLst>
          <pc:docMk/>
          <pc:sldMk cId="2879132731" sldId="281"/>
        </pc:sldMkLst>
        <pc:spChg chg="del mod">
          <ac:chgData name="Martin Boejstrup" userId="71194732-9c68-4583-8e2a-977fd1671805" providerId="ADAL" clId="{CF629A73-4EE7-4486-BDD7-1099B82276E9}" dt="2019-10-26T15:51:22.002" v="856" actId="21"/>
          <ac:spMkLst>
            <pc:docMk/>
            <pc:sldMk cId="2879132731" sldId="281"/>
            <ac:spMk id="2" creationId="{FFCBF801-F5CE-4B6F-9FE7-09E3AB36E4D8}"/>
          </ac:spMkLst>
        </pc:spChg>
        <pc:spChg chg="add mod">
          <ac:chgData name="Martin Boejstrup" userId="71194732-9c68-4583-8e2a-977fd1671805" providerId="ADAL" clId="{CF629A73-4EE7-4486-BDD7-1099B82276E9}" dt="2019-10-27T17:12:38.040" v="1052" actId="404"/>
          <ac:spMkLst>
            <pc:docMk/>
            <pc:sldMk cId="2879132731" sldId="281"/>
            <ac:spMk id="4" creationId="{E0B3E168-3685-4BAE-B1B5-54E4E284AA46}"/>
          </ac:spMkLst>
        </pc:spChg>
        <pc:spChg chg="add mod">
          <ac:chgData name="Martin Boejstrup" userId="71194732-9c68-4583-8e2a-977fd1671805" providerId="ADAL" clId="{CF629A73-4EE7-4486-BDD7-1099B82276E9}" dt="2019-10-27T17:13:21.648" v="1059" actId="1076"/>
          <ac:spMkLst>
            <pc:docMk/>
            <pc:sldMk cId="2879132731" sldId="281"/>
            <ac:spMk id="6" creationId="{825D1156-283A-4257-AC08-C47EED0A1C80}"/>
          </ac:spMkLst>
        </pc:spChg>
        <pc:spChg chg="add">
          <ac:chgData name="Martin Boejstrup" userId="71194732-9c68-4583-8e2a-977fd1671805" providerId="ADAL" clId="{CF629A73-4EE7-4486-BDD7-1099B82276E9}" dt="2019-10-28T16:22:58.439" v="1116"/>
          <ac:spMkLst>
            <pc:docMk/>
            <pc:sldMk cId="2879132731" sldId="281"/>
            <ac:spMk id="7" creationId="{01AD8E48-5020-4A58-8C86-3B90BF0B31D0}"/>
          </ac:spMkLst>
        </pc:spChg>
        <pc:picChg chg="add mod">
          <ac:chgData name="Martin Boejstrup" userId="71194732-9c68-4583-8e2a-977fd1671805" providerId="ADAL" clId="{CF629A73-4EE7-4486-BDD7-1099B82276E9}" dt="2019-10-27T17:13:00.951" v="1055" actId="1076"/>
          <ac:picMkLst>
            <pc:docMk/>
            <pc:sldMk cId="2879132731" sldId="281"/>
            <ac:picMk id="3" creationId="{76063DB7-7B5E-40B6-A270-5D277BD5BC28}"/>
          </ac:picMkLst>
        </pc:picChg>
        <pc:picChg chg="add mod">
          <ac:chgData name="Martin Boejstrup" userId="71194732-9c68-4583-8e2a-977fd1671805" providerId="ADAL" clId="{CF629A73-4EE7-4486-BDD7-1099B82276E9}" dt="2019-10-27T17:13:00.951" v="1055" actId="1076"/>
          <ac:picMkLst>
            <pc:docMk/>
            <pc:sldMk cId="2879132731" sldId="281"/>
            <ac:picMk id="5" creationId="{EA4EAA4C-130E-4F7F-97FE-D2C6E8AB4906}"/>
          </ac:picMkLst>
        </pc:picChg>
      </pc:sldChg>
      <pc:sldChg chg="addSp modSp add">
        <pc:chgData name="Martin Boejstrup" userId="71194732-9c68-4583-8e2a-977fd1671805" providerId="ADAL" clId="{CF629A73-4EE7-4486-BDD7-1099B82276E9}" dt="2019-10-28T17:54:27.433" v="1214"/>
        <pc:sldMkLst>
          <pc:docMk/>
          <pc:sldMk cId="875857227" sldId="282"/>
        </pc:sldMkLst>
        <pc:spChg chg="mod">
          <ac:chgData name="Martin Boejstrup" userId="71194732-9c68-4583-8e2a-977fd1671805" providerId="ADAL" clId="{CF629A73-4EE7-4486-BDD7-1099B82276E9}" dt="2019-10-26T15:55:51.366" v="915" actId="20577"/>
          <ac:spMkLst>
            <pc:docMk/>
            <pc:sldMk cId="875857227" sldId="282"/>
            <ac:spMk id="4" creationId="{E0B3E168-3685-4BAE-B1B5-54E4E284AA46}"/>
          </ac:spMkLst>
        </pc:spChg>
        <pc:spChg chg="add">
          <ac:chgData name="Martin Boejstrup" userId="71194732-9c68-4583-8e2a-977fd1671805" providerId="ADAL" clId="{CF629A73-4EE7-4486-BDD7-1099B82276E9}" dt="2019-10-28T17:54:27.433" v="1214"/>
          <ac:spMkLst>
            <pc:docMk/>
            <pc:sldMk cId="875857227" sldId="282"/>
            <ac:spMk id="5" creationId="{FC7CF6D0-B98D-4032-A981-08EC2FC51011}"/>
          </ac:spMkLst>
        </pc:spChg>
        <pc:picChg chg="add mod">
          <ac:chgData name="Martin Boejstrup" userId="71194732-9c68-4583-8e2a-977fd1671805" providerId="ADAL" clId="{CF629A73-4EE7-4486-BDD7-1099B82276E9}" dt="2019-10-28T17:54:14.594" v="1213" actId="1076"/>
          <ac:picMkLst>
            <pc:docMk/>
            <pc:sldMk cId="875857227" sldId="282"/>
            <ac:picMk id="3" creationId="{B6A36C4E-D759-4F24-8795-696F5A302390}"/>
          </ac:picMkLst>
        </pc:picChg>
      </pc:sldChg>
      <pc:sldChg chg="addSp delSp modSp add">
        <pc:chgData name="Martin Boejstrup" userId="71194732-9c68-4583-8e2a-977fd1671805" providerId="ADAL" clId="{CF629A73-4EE7-4486-BDD7-1099B82276E9}" dt="2019-10-27T17:03:52.792" v="1034" actId="404"/>
        <pc:sldMkLst>
          <pc:docMk/>
          <pc:sldMk cId="2922260066" sldId="283"/>
        </pc:sldMkLst>
        <pc:spChg chg="add mod">
          <ac:chgData name="Martin Boejstrup" userId="71194732-9c68-4583-8e2a-977fd1671805" providerId="ADAL" clId="{CF629A73-4EE7-4486-BDD7-1099B82276E9}" dt="2019-10-27T17:03:52.792" v="1034" actId="404"/>
          <ac:spMkLst>
            <pc:docMk/>
            <pc:sldMk cId="2922260066" sldId="283"/>
            <ac:spMk id="3" creationId="{19056937-6BF1-49B5-A3E3-FD708AB827A6}"/>
          </ac:spMkLst>
        </pc:spChg>
        <pc:spChg chg="mod">
          <ac:chgData name="Martin Boejstrup" userId="71194732-9c68-4583-8e2a-977fd1671805" providerId="ADAL" clId="{CF629A73-4EE7-4486-BDD7-1099B82276E9}" dt="2019-10-26T16:12:15.787" v="983" actId="20577"/>
          <ac:spMkLst>
            <pc:docMk/>
            <pc:sldMk cId="2922260066" sldId="283"/>
            <ac:spMk id="4" creationId="{E0B3E168-3685-4BAE-B1B5-54E4E284AA46}"/>
          </ac:spMkLst>
        </pc:spChg>
        <pc:picChg chg="del">
          <ac:chgData name="Martin Boejstrup" userId="71194732-9c68-4583-8e2a-977fd1671805" providerId="ADAL" clId="{CF629A73-4EE7-4486-BDD7-1099B82276E9}" dt="2019-10-26T16:12:20.141" v="984" actId="478"/>
          <ac:picMkLst>
            <pc:docMk/>
            <pc:sldMk cId="2922260066" sldId="283"/>
            <ac:picMk id="3" creationId="{B6A36C4E-D759-4F24-8795-696F5A302390}"/>
          </ac:picMkLst>
        </pc:picChg>
        <pc:picChg chg="add">
          <ac:chgData name="Martin Boejstrup" userId="71194732-9c68-4583-8e2a-977fd1671805" providerId="ADAL" clId="{CF629A73-4EE7-4486-BDD7-1099B82276E9}" dt="2019-10-27T17:03:38.478" v="1032"/>
          <ac:picMkLst>
            <pc:docMk/>
            <pc:sldMk cId="2922260066" sldId="283"/>
            <ac:picMk id="5" creationId="{4C5DEB09-4E18-419F-A0A5-D1C9E6AC65B6}"/>
          </ac:picMkLst>
        </pc:picChg>
      </pc:sldChg>
      <pc:sldChg chg="delSp modSp add del">
        <pc:chgData name="Martin Boejstrup" userId="71194732-9c68-4583-8e2a-977fd1671805" providerId="ADAL" clId="{CF629A73-4EE7-4486-BDD7-1099B82276E9}" dt="2019-10-27T17:05:06.306" v="1043" actId="47"/>
        <pc:sldMkLst>
          <pc:docMk/>
          <pc:sldMk cId="1296905251" sldId="1969"/>
        </pc:sldMkLst>
        <pc:graphicFrameChg chg="del mod">
          <ac:chgData name="Martin Boejstrup" userId="71194732-9c68-4583-8e2a-977fd1671805" providerId="ADAL" clId="{CF629A73-4EE7-4486-BDD7-1099B82276E9}" dt="2019-10-27T17:04:09.335" v="1037" actId="478"/>
          <ac:graphicFrameMkLst>
            <pc:docMk/>
            <pc:sldMk cId="1296905251" sldId="1969"/>
            <ac:graphicFrameMk id="9" creationId="{8B84E8BE-64B2-4F92-A63C-98D3A317C9C0}"/>
          </ac:graphicFrameMkLst>
        </pc:graphicFrameChg>
      </pc:sldChg>
      <pc:sldChg chg="add del">
        <pc:chgData name="Martin Boejstrup" userId="71194732-9c68-4583-8e2a-977fd1671805" providerId="ADAL" clId="{CF629A73-4EE7-4486-BDD7-1099B82276E9}" dt="2019-10-27T17:04:01.347" v="1035" actId="47"/>
        <pc:sldMkLst>
          <pc:docMk/>
          <pc:sldMk cId="2736054416" sldId="1984"/>
        </pc:sldMkLst>
      </pc:sldChg>
      <pc:sldChg chg="add del">
        <pc:chgData name="Martin Boejstrup" userId="71194732-9c68-4583-8e2a-977fd1671805" providerId="ADAL" clId="{CF629A73-4EE7-4486-BDD7-1099B82276E9}" dt="2019-10-27T17:05:45.604" v="1046" actId="47"/>
        <pc:sldMkLst>
          <pc:docMk/>
          <pc:sldMk cId="1204489627" sldId="1985"/>
        </pc:sldMkLst>
      </pc:sldChg>
      <pc:sldChg chg="add del">
        <pc:chgData name="Martin Boejstrup" userId="71194732-9c68-4583-8e2a-977fd1671805" providerId="ADAL" clId="{CF629A73-4EE7-4486-BDD7-1099B82276E9}" dt="2019-10-27T19:58:44.680" v="1074" actId="47"/>
        <pc:sldMkLst>
          <pc:docMk/>
          <pc:sldMk cId="2026981923" sldId="1986"/>
        </pc:sldMkLst>
      </pc:sldChg>
      <pc:sldChg chg="addSp modSp add">
        <pc:chgData name="Martin Boejstrup" userId="71194732-9c68-4583-8e2a-977fd1671805" providerId="ADAL" clId="{CF629A73-4EE7-4486-BDD7-1099B82276E9}" dt="2019-10-27T17:04:45.934" v="1041" actId="404"/>
        <pc:sldMkLst>
          <pc:docMk/>
          <pc:sldMk cId="510714448" sldId="1987"/>
        </pc:sldMkLst>
        <pc:spChg chg="add mod">
          <ac:chgData name="Martin Boejstrup" userId="71194732-9c68-4583-8e2a-977fd1671805" providerId="ADAL" clId="{CF629A73-4EE7-4486-BDD7-1099B82276E9}" dt="2019-10-27T17:04:45.934" v="1041" actId="404"/>
          <ac:spMkLst>
            <pc:docMk/>
            <pc:sldMk cId="510714448" sldId="1987"/>
            <ac:spMk id="3" creationId="{872C6D3B-12DC-429B-A082-1F160B273F64}"/>
          </ac:spMkLst>
        </pc:spChg>
        <pc:picChg chg="add">
          <ac:chgData name="Martin Boejstrup" userId="71194732-9c68-4583-8e2a-977fd1671805" providerId="ADAL" clId="{CF629A73-4EE7-4486-BDD7-1099B82276E9}" dt="2019-10-27T17:04:35.857" v="1039"/>
          <ac:picMkLst>
            <pc:docMk/>
            <pc:sldMk cId="510714448" sldId="1987"/>
            <ac:picMk id="5" creationId="{94239C6D-ED0C-4E66-9AC2-80F669E3C05A}"/>
          </ac:picMkLst>
        </pc:picChg>
        <pc:picChg chg="add">
          <ac:chgData name="Martin Boejstrup" userId="71194732-9c68-4583-8e2a-977fd1671805" providerId="ADAL" clId="{CF629A73-4EE7-4486-BDD7-1099B82276E9}" dt="2019-10-27T17:04:35.857" v="1039"/>
          <ac:picMkLst>
            <pc:docMk/>
            <pc:sldMk cId="510714448" sldId="1987"/>
            <ac:picMk id="6" creationId="{73F1CD09-B20C-49C9-85F8-00C722009FC1}"/>
          </ac:picMkLst>
        </pc:picChg>
        <pc:picChg chg="add">
          <ac:chgData name="Martin Boejstrup" userId="71194732-9c68-4583-8e2a-977fd1671805" providerId="ADAL" clId="{CF629A73-4EE7-4486-BDD7-1099B82276E9}" dt="2019-10-27T17:04:35.857" v="1039"/>
          <ac:picMkLst>
            <pc:docMk/>
            <pc:sldMk cId="510714448" sldId="1987"/>
            <ac:picMk id="7" creationId="{BAD6DC56-02F0-457C-BF39-9E562547F7A9}"/>
          </ac:picMkLst>
        </pc:picChg>
        <pc:picChg chg="add">
          <ac:chgData name="Martin Boejstrup" userId="71194732-9c68-4583-8e2a-977fd1671805" providerId="ADAL" clId="{CF629A73-4EE7-4486-BDD7-1099B82276E9}" dt="2019-10-27T17:04:35.857" v="1039"/>
          <ac:picMkLst>
            <pc:docMk/>
            <pc:sldMk cId="510714448" sldId="1987"/>
            <ac:picMk id="8" creationId="{B1468884-9726-41DF-82FC-A6A0D2E098CE}"/>
          </ac:picMkLst>
        </pc:picChg>
      </pc:sldChg>
      <pc:sldChg chg="addSp add">
        <pc:chgData name="Martin Boejstrup" userId="71194732-9c68-4583-8e2a-977fd1671805" providerId="ADAL" clId="{CF629A73-4EE7-4486-BDD7-1099B82276E9}" dt="2019-10-27T17:05:35.886" v="1044"/>
        <pc:sldMkLst>
          <pc:docMk/>
          <pc:sldMk cId="381475754" sldId="1988"/>
        </pc:sldMkLst>
        <pc:picChg chg="add">
          <ac:chgData name="Martin Boejstrup" userId="71194732-9c68-4583-8e2a-977fd1671805" providerId="ADAL" clId="{CF629A73-4EE7-4486-BDD7-1099B82276E9}" dt="2019-10-27T17:05:35.886" v="1044"/>
          <ac:picMkLst>
            <pc:docMk/>
            <pc:sldMk cId="381475754" sldId="1988"/>
            <ac:picMk id="3" creationId="{107AD718-16D5-49B8-9E93-D15F137C9C04}"/>
          </ac:picMkLst>
        </pc:picChg>
        <pc:picChg chg="add">
          <ac:chgData name="Martin Boejstrup" userId="71194732-9c68-4583-8e2a-977fd1671805" providerId="ADAL" clId="{CF629A73-4EE7-4486-BDD7-1099B82276E9}" dt="2019-10-27T17:05:35.886" v="1044"/>
          <ac:picMkLst>
            <pc:docMk/>
            <pc:sldMk cId="381475754" sldId="1988"/>
            <ac:picMk id="5" creationId="{7B3DA950-166F-437B-AC88-C20DEA117445}"/>
          </ac:picMkLst>
        </pc:picChg>
      </pc:sldChg>
      <pc:sldChg chg="addSp modSp add">
        <pc:chgData name="Martin Boejstrup" userId="71194732-9c68-4583-8e2a-977fd1671805" providerId="ADAL" clId="{CF629A73-4EE7-4486-BDD7-1099B82276E9}" dt="2019-10-27T17:06:06.064" v="1049" actId="14100"/>
        <pc:sldMkLst>
          <pc:docMk/>
          <pc:sldMk cId="3980404832" sldId="1989"/>
        </pc:sldMkLst>
        <pc:spChg chg="add mod">
          <ac:chgData name="Martin Boejstrup" userId="71194732-9c68-4583-8e2a-977fd1671805" providerId="ADAL" clId="{CF629A73-4EE7-4486-BDD7-1099B82276E9}" dt="2019-10-27T17:06:06.064" v="1049" actId="14100"/>
          <ac:spMkLst>
            <pc:docMk/>
            <pc:sldMk cId="3980404832" sldId="1989"/>
            <ac:spMk id="2" creationId="{5791C573-043C-4D71-AE36-CAD85DE47120}"/>
          </ac:spMkLst>
        </pc:spChg>
      </pc:sldChg>
      <pc:sldChg chg="add del">
        <pc:chgData name="Martin Boejstrup" userId="71194732-9c68-4583-8e2a-977fd1671805" providerId="ADAL" clId="{CF629A73-4EE7-4486-BDD7-1099B82276E9}" dt="2019-10-27T17:06:29.612" v="1050" actId="47"/>
        <pc:sldMkLst>
          <pc:docMk/>
          <pc:sldMk cId="2949856546" sldId="1990"/>
        </pc:sldMkLst>
      </pc:sldChg>
      <pc:sldChg chg="addSp modSp add">
        <pc:chgData name="Martin Boejstrup" userId="71194732-9c68-4583-8e2a-977fd1671805" providerId="ADAL" clId="{CF629A73-4EE7-4486-BDD7-1099B82276E9}" dt="2019-10-27T17:14:11.260" v="1067" actId="404"/>
        <pc:sldMkLst>
          <pc:docMk/>
          <pc:sldMk cId="4180229849" sldId="1990"/>
        </pc:sldMkLst>
        <pc:spChg chg="add mod">
          <ac:chgData name="Martin Boejstrup" userId="71194732-9c68-4583-8e2a-977fd1671805" providerId="ADAL" clId="{CF629A73-4EE7-4486-BDD7-1099B82276E9}" dt="2019-10-27T17:14:11.260" v="1067" actId="404"/>
          <ac:spMkLst>
            <pc:docMk/>
            <pc:sldMk cId="4180229849" sldId="1990"/>
            <ac:spMk id="3" creationId="{CA01254A-2252-4DE8-869A-469C3FBF8E21}"/>
          </ac:spMkLst>
        </pc:spChg>
        <pc:spChg chg="mod">
          <ac:chgData name="Martin Boejstrup" userId="71194732-9c68-4583-8e2a-977fd1671805" providerId="ADAL" clId="{CF629A73-4EE7-4486-BDD7-1099B82276E9}" dt="2019-10-27T17:13:43.263" v="1061" actId="20577"/>
          <ac:spMkLst>
            <pc:docMk/>
            <pc:sldMk cId="4180229849" sldId="1990"/>
            <ac:spMk id="4" creationId="{E0B3E168-3685-4BAE-B1B5-54E4E284AA46}"/>
          </ac:spMkLst>
        </pc:spChg>
        <pc:spChg chg="add">
          <ac:chgData name="Martin Boejstrup" userId="71194732-9c68-4583-8e2a-977fd1671805" providerId="ADAL" clId="{CF629A73-4EE7-4486-BDD7-1099B82276E9}" dt="2019-10-27T17:13:54.238" v="1062"/>
          <ac:spMkLst>
            <pc:docMk/>
            <pc:sldMk cId="4180229849" sldId="1990"/>
            <ac:spMk id="7" creationId="{C554089B-5500-4CA6-A20F-9C42C86389FE}"/>
          </ac:spMkLst>
        </pc:spChg>
        <pc:picChg chg="add">
          <ac:chgData name="Martin Boejstrup" userId="71194732-9c68-4583-8e2a-977fd1671805" providerId="ADAL" clId="{CF629A73-4EE7-4486-BDD7-1099B82276E9}" dt="2019-10-27T17:13:54.238" v="1062"/>
          <ac:picMkLst>
            <pc:docMk/>
            <pc:sldMk cId="4180229849" sldId="1990"/>
            <ac:picMk id="5" creationId="{1BF3236D-D6C8-4338-8550-48573B88B5FD}"/>
          </ac:picMkLst>
        </pc:picChg>
        <pc:picChg chg="add">
          <ac:chgData name="Martin Boejstrup" userId="71194732-9c68-4583-8e2a-977fd1671805" providerId="ADAL" clId="{CF629A73-4EE7-4486-BDD7-1099B82276E9}" dt="2019-10-27T17:13:54.238" v="1062"/>
          <ac:picMkLst>
            <pc:docMk/>
            <pc:sldMk cId="4180229849" sldId="1990"/>
            <ac:picMk id="6" creationId="{F7B39196-04FD-4892-8E28-5198787F4E3D}"/>
          </ac:picMkLst>
        </pc:picChg>
      </pc:sldChg>
      <pc:sldChg chg="addSp delSp add">
        <pc:chgData name="Martin Boejstrup" userId="71194732-9c68-4583-8e2a-977fd1671805" providerId="ADAL" clId="{CF629A73-4EE7-4486-BDD7-1099B82276E9}" dt="2019-10-27T17:15:21.502" v="1073"/>
        <pc:sldMkLst>
          <pc:docMk/>
          <pc:sldMk cId="3692847539" sldId="1991"/>
        </pc:sldMkLst>
        <pc:spChg chg="del">
          <ac:chgData name="Martin Boejstrup" userId="71194732-9c68-4583-8e2a-977fd1671805" providerId="ADAL" clId="{CF629A73-4EE7-4486-BDD7-1099B82276E9}" dt="2019-10-27T17:14:28.235" v="1071" actId="478"/>
          <ac:spMkLst>
            <pc:docMk/>
            <pc:sldMk cId="3692847539" sldId="1991"/>
            <ac:spMk id="3" creationId="{CA01254A-2252-4DE8-869A-469C3FBF8E21}"/>
          </ac:spMkLst>
        </pc:spChg>
        <pc:spChg chg="del">
          <ac:chgData name="Martin Boejstrup" userId="71194732-9c68-4583-8e2a-977fd1671805" providerId="ADAL" clId="{CF629A73-4EE7-4486-BDD7-1099B82276E9}" dt="2019-10-27T17:14:30.441" v="1072" actId="478"/>
          <ac:spMkLst>
            <pc:docMk/>
            <pc:sldMk cId="3692847539" sldId="1991"/>
            <ac:spMk id="7" creationId="{C554089B-5500-4CA6-A20F-9C42C86389FE}"/>
          </ac:spMkLst>
        </pc:spChg>
        <pc:picChg chg="del">
          <ac:chgData name="Martin Boejstrup" userId="71194732-9c68-4583-8e2a-977fd1671805" providerId="ADAL" clId="{CF629A73-4EE7-4486-BDD7-1099B82276E9}" dt="2019-10-27T17:14:23.906" v="1069" actId="478"/>
          <ac:picMkLst>
            <pc:docMk/>
            <pc:sldMk cId="3692847539" sldId="1991"/>
            <ac:picMk id="5" creationId="{1BF3236D-D6C8-4338-8550-48573B88B5FD}"/>
          </ac:picMkLst>
        </pc:picChg>
        <pc:picChg chg="del">
          <ac:chgData name="Martin Boejstrup" userId="71194732-9c68-4583-8e2a-977fd1671805" providerId="ADAL" clId="{CF629A73-4EE7-4486-BDD7-1099B82276E9}" dt="2019-10-27T17:14:25.746" v="1070" actId="478"/>
          <ac:picMkLst>
            <pc:docMk/>
            <pc:sldMk cId="3692847539" sldId="1991"/>
            <ac:picMk id="6" creationId="{F7B39196-04FD-4892-8E28-5198787F4E3D}"/>
          </ac:picMkLst>
        </pc:picChg>
        <pc:picChg chg="add">
          <ac:chgData name="Martin Boejstrup" userId="71194732-9c68-4583-8e2a-977fd1671805" providerId="ADAL" clId="{CF629A73-4EE7-4486-BDD7-1099B82276E9}" dt="2019-10-27T17:15:21.502" v="1073"/>
          <ac:picMkLst>
            <pc:docMk/>
            <pc:sldMk cId="3692847539" sldId="1991"/>
            <ac:picMk id="8" creationId="{57221F14-66CA-4437-8F6E-301885484E92}"/>
          </ac:picMkLst>
        </pc:picChg>
        <pc:picChg chg="add">
          <ac:chgData name="Martin Boejstrup" userId="71194732-9c68-4583-8e2a-977fd1671805" providerId="ADAL" clId="{CF629A73-4EE7-4486-BDD7-1099B82276E9}" dt="2019-10-27T17:15:21.502" v="1073"/>
          <ac:picMkLst>
            <pc:docMk/>
            <pc:sldMk cId="3692847539" sldId="1991"/>
            <ac:picMk id="9" creationId="{DFC33838-8471-45FB-BF2E-95A8889628BC}"/>
          </ac:picMkLst>
        </pc:picChg>
      </pc:sldChg>
      <pc:sldMasterChg chg="delSldLayout">
        <pc:chgData name="Martin Boejstrup" userId="71194732-9c68-4583-8e2a-977fd1671805" providerId="ADAL" clId="{CF629A73-4EE7-4486-BDD7-1099B82276E9}" dt="2019-10-27T19:58:44.680" v="1074" actId="47"/>
        <pc:sldMasterMkLst>
          <pc:docMk/>
          <pc:sldMasterMk cId="2265193918" sldId="2147483891"/>
        </pc:sldMasterMkLst>
        <pc:sldLayoutChg chg="del">
          <pc:chgData name="Martin Boejstrup" userId="71194732-9c68-4583-8e2a-977fd1671805" providerId="ADAL" clId="{CF629A73-4EE7-4486-BDD7-1099B82276E9}" dt="2019-10-27T19:58:44.680" v="1074" actId="47"/>
          <pc:sldLayoutMkLst>
            <pc:docMk/>
            <pc:sldMasterMk cId="2265193918" sldId="2147483891"/>
            <pc:sldLayoutMk cId="1873879902" sldId="2147483976"/>
          </pc:sldLayoutMkLst>
        </pc:sldLayoutChg>
      </pc:sldMasterChg>
    </pc:docChg>
  </pc:docChgLst>
  <pc:docChgLst>
    <pc:chgData name="Martin Boejstrup" userId="71194732-9c68-4583-8e2a-977fd1671805" providerId="ADAL" clId="{5FFCABC4-7E39-49AD-9520-5D7B07A4965E}"/>
    <pc:docChg chg="custSel addSld delSld modSld sldOrd modMainMaster delSection modSection">
      <pc:chgData name="Martin Boejstrup" userId="71194732-9c68-4583-8e2a-977fd1671805" providerId="ADAL" clId="{5FFCABC4-7E39-49AD-9520-5D7B07A4965E}" dt="2019-10-26T14:25:34.367" v="256" actId="1076"/>
      <pc:docMkLst>
        <pc:docMk/>
      </pc:docMkLst>
      <pc:sldChg chg="mod modShow">
        <pc:chgData name="Martin Boejstrup" userId="71194732-9c68-4583-8e2a-977fd1671805" providerId="ADAL" clId="{5FFCABC4-7E39-49AD-9520-5D7B07A4965E}" dt="2019-10-25T07:37:46.152" v="9" actId="729"/>
        <pc:sldMkLst>
          <pc:docMk/>
          <pc:sldMk cId="1333778937" sldId="265"/>
        </pc:sldMkLst>
      </pc:sldChg>
      <pc:sldChg chg="addSp modSp add mod ord chgLayout">
        <pc:chgData name="Martin Boejstrup" userId="71194732-9c68-4583-8e2a-977fd1671805" providerId="ADAL" clId="{5FFCABC4-7E39-49AD-9520-5D7B07A4965E}" dt="2019-10-25T07:46:42.337" v="136" actId="20577"/>
        <pc:sldMkLst>
          <pc:docMk/>
          <pc:sldMk cId="4041176677" sldId="266"/>
        </pc:sldMkLst>
        <pc:spChg chg="add mod">
          <ac:chgData name="Martin Boejstrup" userId="71194732-9c68-4583-8e2a-977fd1671805" providerId="ADAL" clId="{5FFCABC4-7E39-49AD-9520-5D7B07A4965E}" dt="2019-10-25T07:45:21.175" v="57" actId="20577"/>
          <ac:spMkLst>
            <pc:docMk/>
            <pc:sldMk cId="4041176677" sldId="266"/>
            <ac:spMk id="2" creationId="{6D12C2D2-0EAD-4139-9FA0-CDABDBAC2F59}"/>
          </ac:spMkLst>
        </pc:spChg>
        <pc:spChg chg="add mod">
          <ac:chgData name="Martin Boejstrup" userId="71194732-9c68-4583-8e2a-977fd1671805" providerId="ADAL" clId="{5FFCABC4-7E39-49AD-9520-5D7B07A4965E}" dt="2019-10-25T07:46:42.337" v="136" actId="20577"/>
          <ac:spMkLst>
            <pc:docMk/>
            <pc:sldMk cId="4041176677" sldId="266"/>
            <ac:spMk id="3" creationId="{056A761E-F555-46CE-8949-E5D933811084}"/>
          </ac:spMkLst>
        </pc:spChg>
      </pc:sldChg>
      <pc:sldChg chg="addSp delSp modSp add">
        <pc:chgData name="Martin Boejstrup" userId="71194732-9c68-4583-8e2a-977fd1671805" providerId="ADAL" clId="{5FFCABC4-7E39-49AD-9520-5D7B07A4965E}" dt="2019-10-26T14:25:34.367" v="256" actId="1076"/>
        <pc:sldMkLst>
          <pc:docMk/>
          <pc:sldMk cId="3455744773" sldId="267"/>
        </pc:sldMkLst>
        <pc:spChg chg="mod">
          <ac:chgData name="Martin Boejstrup" userId="71194732-9c68-4583-8e2a-977fd1671805" providerId="ADAL" clId="{5FFCABC4-7E39-49AD-9520-5D7B07A4965E}" dt="2019-10-25T07:58:30.312" v="170" actId="20577"/>
          <ac:spMkLst>
            <pc:docMk/>
            <pc:sldMk cId="3455744773" sldId="267"/>
            <ac:spMk id="2" creationId="{FFCBF801-F5CE-4B6F-9FE7-09E3AB36E4D8}"/>
          </ac:spMkLst>
        </pc:spChg>
        <pc:picChg chg="add del mod">
          <ac:chgData name="Martin Boejstrup" userId="71194732-9c68-4583-8e2a-977fd1671805" providerId="ADAL" clId="{5FFCABC4-7E39-49AD-9520-5D7B07A4965E}" dt="2019-10-26T14:25:13.282" v="251" actId="478"/>
          <ac:picMkLst>
            <pc:docMk/>
            <pc:sldMk cId="3455744773" sldId="267"/>
            <ac:picMk id="3" creationId="{8BA9EB23-5ACD-462E-9938-A088845A2C6B}"/>
          </ac:picMkLst>
        </pc:picChg>
        <pc:picChg chg="add del">
          <ac:chgData name="Martin Boejstrup" userId="71194732-9c68-4583-8e2a-977fd1671805" providerId="ADAL" clId="{5FFCABC4-7E39-49AD-9520-5D7B07A4965E}" dt="2019-10-25T08:42:02.601" v="211"/>
          <ac:picMkLst>
            <pc:docMk/>
            <pc:sldMk cId="3455744773" sldId="267"/>
            <ac:picMk id="4" creationId="{5B4EAAA4-949F-46BF-B914-849B34ACA82F}"/>
          </ac:picMkLst>
        </pc:picChg>
        <pc:picChg chg="add del mod">
          <ac:chgData name="Martin Boejstrup" userId="71194732-9c68-4583-8e2a-977fd1671805" providerId="ADAL" clId="{5FFCABC4-7E39-49AD-9520-5D7B07A4965E}" dt="2019-10-26T14:25:15.364" v="252" actId="478"/>
          <ac:picMkLst>
            <pc:docMk/>
            <pc:sldMk cId="3455744773" sldId="267"/>
            <ac:picMk id="5" creationId="{5D08B70E-247C-4A76-AD8E-B091A58EF1D6}"/>
          </ac:picMkLst>
        </pc:picChg>
        <pc:picChg chg="add mod">
          <ac:chgData name="Martin Boejstrup" userId="71194732-9c68-4583-8e2a-977fd1671805" providerId="ADAL" clId="{5FFCABC4-7E39-49AD-9520-5D7B07A4965E}" dt="2019-10-26T14:25:34.367" v="256" actId="1076"/>
          <ac:picMkLst>
            <pc:docMk/>
            <pc:sldMk cId="3455744773" sldId="267"/>
            <ac:picMk id="6" creationId="{24002B21-24A3-4364-8107-A203ADE4E6A4}"/>
          </ac:picMkLst>
        </pc:picChg>
      </pc:sldChg>
      <pc:sldChg chg="add">
        <pc:chgData name="Martin Boejstrup" userId="71194732-9c68-4583-8e2a-977fd1671805" providerId="ADAL" clId="{5FFCABC4-7E39-49AD-9520-5D7B07A4965E}" dt="2019-10-25T07:48:30.727" v="138"/>
        <pc:sldMkLst>
          <pc:docMk/>
          <pc:sldMk cId="1250705292" sldId="268"/>
        </pc:sldMkLst>
      </pc:sldChg>
      <pc:sldChg chg="addSp modSp add ord">
        <pc:chgData name="Martin Boejstrup" userId="71194732-9c68-4583-8e2a-977fd1671805" providerId="ADAL" clId="{5FFCABC4-7E39-49AD-9520-5D7B07A4965E}" dt="2019-10-25T08:14:53.864" v="206"/>
        <pc:sldMkLst>
          <pc:docMk/>
          <pc:sldMk cId="4192563899" sldId="269"/>
        </pc:sldMkLst>
        <pc:spChg chg="mod">
          <ac:chgData name="Martin Boejstrup" userId="71194732-9c68-4583-8e2a-977fd1671805" providerId="ADAL" clId="{5FFCABC4-7E39-49AD-9520-5D7B07A4965E}" dt="2019-10-25T08:14:32.519" v="177" actId="20577"/>
          <ac:spMkLst>
            <pc:docMk/>
            <pc:sldMk cId="4192563899" sldId="269"/>
            <ac:spMk id="2" creationId="{CE2BB855-8459-43F2-8C4C-CCDEC2AF7114}"/>
          </ac:spMkLst>
        </pc:spChg>
        <pc:spChg chg="add mod">
          <ac:chgData name="Martin Boejstrup" userId="71194732-9c68-4583-8e2a-977fd1671805" providerId="ADAL" clId="{5FFCABC4-7E39-49AD-9520-5D7B07A4965E}" dt="2019-10-25T08:14:53.864" v="206"/>
          <ac:spMkLst>
            <pc:docMk/>
            <pc:sldMk cId="4192563899" sldId="269"/>
            <ac:spMk id="3" creationId="{F868D6EF-085A-457E-9E8C-76FB3B8A361F}"/>
          </ac:spMkLst>
        </pc:spChg>
      </pc:sldChg>
      <pc:sldChg chg="addSp delSp modSp add">
        <pc:chgData name="Martin Boejstrup" userId="71194732-9c68-4583-8e2a-977fd1671805" providerId="ADAL" clId="{5FFCABC4-7E39-49AD-9520-5D7B07A4965E}" dt="2019-10-25T09:24:06.779" v="249" actId="1076"/>
        <pc:sldMkLst>
          <pc:docMk/>
          <pc:sldMk cId="4257915531" sldId="270"/>
        </pc:sldMkLst>
        <pc:spChg chg="mod">
          <ac:chgData name="Martin Boejstrup" userId="71194732-9c68-4583-8e2a-977fd1671805" providerId="ADAL" clId="{5FFCABC4-7E39-49AD-9520-5D7B07A4965E}" dt="2019-10-25T09:21:50.114" v="240" actId="20577"/>
          <ac:spMkLst>
            <pc:docMk/>
            <pc:sldMk cId="4257915531" sldId="270"/>
            <ac:spMk id="2" creationId="{FFCBF801-F5CE-4B6F-9FE7-09E3AB36E4D8}"/>
          </ac:spMkLst>
        </pc:spChg>
        <pc:picChg chg="del">
          <ac:chgData name="Martin Boejstrup" userId="71194732-9c68-4583-8e2a-977fd1671805" providerId="ADAL" clId="{5FFCABC4-7E39-49AD-9520-5D7B07A4965E}" dt="2019-10-25T09:21:38.224" v="216" actId="478"/>
          <ac:picMkLst>
            <pc:docMk/>
            <pc:sldMk cId="4257915531" sldId="270"/>
            <ac:picMk id="3" creationId="{8BA9EB23-5ACD-462E-9938-A088845A2C6B}"/>
          </ac:picMkLst>
        </pc:picChg>
        <pc:picChg chg="add mod">
          <ac:chgData name="Martin Boejstrup" userId="71194732-9c68-4583-8e2a-977fd1671805" providerId="ADAL" clId="{5FFCABC4-7E39-49AD-9520-5D7B07A4965E}" dt="2019-10-25T09:22:07.066" v="245" actId="1076"/>
          <ac:picMkLst>
            <pc:docMk/>
            <pc:sldMk cId="4257915531" sldId="270"/>
            <ac:picMk id="4" creationId="{47EC435C-FACC-4F9E-B3F1-9A36EAE9DF92}"/>
          </ac:picMkLst>
        </pc:picChg>
        <pc:picChg chg="del">
          <ac:chgData name="Martin Boejstrup" userId="71194732-9c68-4583-8e2a-977fd1671805" providerId="ADAL" clId="{5FFCABC4-7E39-49AD-9520-5D7B07A4965E}" dt="2019-10-25T09:21:40.158" v="217" actId="478"/>
          <ac:picMkLst>
            <pc:docMk/>
            <pc:sldMk cId="4257915531" sldId="270"/>
            <ac:picMk id="5" creationId="{5D08B70E-247C-4A76-AD8E-B091A58EF1D6}"/>
          </ac:picMkLst>
        </pc:picChg>
        <pc:picChg chg="add mod">
          <ac:chgData name="Martin Boejstrup" userId="71194732-9c68-4583-8e2a-977fd1671805" providerId="ADAL" clId="{5FFCABC4-7E39-49AD-9520-5D7B07A4965E}" dt="2019-10-25T09:24:06.779" v="249" actId="1076"/>
          <ac:picMkLst>
            <pc:docMk/>
            <pc:sldMk cId="4257915531" sldId="270"/>
            <ac:picMk id="6" creationId="{2B568250-B651-40C1-90AE-52DE10253DD2}"/>
          </ac:picMkLst>
        </pc:picChg>
      </pc:sldChg>
      <pc:sldChg chg="add">
        <pc:chgData name="Martin Boejstrup" userId="71194732-9c68-4583-8e2a-977fd1671805" providerId="ADAL" clId="{5FFCABC4-7E39-49AD-9520-5D7B07A4965E}" dt="2019-10-26T14:25:08.416" v="250"/>
        <pc:sldMkLst>
          <pc:docMk/>
          <pc:sldMk cId="2484483332" sldId="271"/>
        </pc:sldMkLst>
      </pc:sldChg>
      <pc:sldChg chg="del">
        <pc:chgData name="Martin Boejstrup" userId="71194732-9c68-4583-8e2a-977fd1671805" providerId="ADAL" clId="{5FFCABC4-7E39-49AD-9520-5D7B07A4965E}" dt="2019-10-25T07:37:19.699" v="0" actId="47"/>
        <pc:sldMkLst>
          <pc:docMk/>
          <pc:sldMk cId="3741166530" sldId="499"/>
        </pc:sldMkLst>
      </pc:sldChg>
      <pc:sldChg chg="del">
        <pc:chgData name="Martin Boejstrup" userId="71194732-9c68-4583-8e2a-977fd1671805" providerId="ADAL" clId="{5FFCABC4-7E39-49AD-9520-5D7B07A4965E}" dt="2019-10-25T07:37:19.699" v="0" actId="47"/>
        <pc:sldMkLst>
          <pc:docMk/>
          <pc:sldMk cId="2052672735" sldId="501"/>
        </pc:sldMkLst>
      </pc:sldChg>
      <pc:sldChg chg="del">
        <pc:chgData name="Martin Boejstrup" userId="71194732-9c68-4583-8e2a-977fd1671805" providerId="ADAL" clId="{5FFCABC4-7E39-49AD-9520-5D7B07A4965E}" dt="2019-10-25T07:37:19.699" v="0" actId="47"/>
        <pc:sldMkLst>
          <pc:docMk/>
          <pc:sldMk cId="3104966245" sldId="502"/>
        </pc:sldMkLst>
      </pc:sldChg>
      <pc:sldChg chg="del">
        <pc:chgData name="Martin Boejstrup" userId="71194732-9c68-4583-8e2a-977fd1671805" providerId="ADAL" clId="{5FFCABC4-7E39-49AD-9520-5D7B07A4965E}" dt="2019-10-25T07:37:19.699" v="0" actId="47"/>
        <pc:sldMkLst>
          <pc:docMk/>
          <pc:sldMk cId="691691033" sldId="503"/>
        </pc:sldMkLst>
      </pc:sldChg>
      <pc:sldChg chg="del">
        <pc:chgData name="Martin Boejstrup" userId="71194732-9c68-4583-8e2a-977fd1671805" providerId="ADAL" clId="{5FFCABC4-7E39-49AD-9520-5D7B07A4965E}" dt="2019-10-25T07:37:19.699" v="0" actId="47"/>
        <pc:sldMkLst>
          <pc:docMk/>
          <pc:sldMk cId="1486729808" sldId="504"/>
        </pc:sldMkLst>
      </pc:sldChg>
      <pc:sldChg chg="del">
        <pc:chgData name="Martin Boejstrup" userId="71194732-9c68-4583-8e2a-977fd1671805" providerId="ADAL" clId="{5FFCABC4-7E39-49AD-9520-5D7B07A4965E}" dt="2019-10-25T07:43:30.914" v="21" actId="47"/>
        <pc:sldMkLst>
          <pc:docMk/>
          <pc:sldMk cId="2385281224" sldId="1980"/>
        </pc:sldMkLst>
      </pc:sldChg>
      <pc:sldChg chg="del">
        <pc:chgData name="Martin Boejstrup" userId="71194732-9c68-4583-8e2a-977fd1671805" providerId="ADAL" clId="{5FFCABC4-7E39-49AD-9520-5D7B07A4965E}" dt="2019-10-25T07:37:19.699" v="0" actId="47"/>
        <pc:sldMkLst>
          <pc:docMk/>
          <pc:sldMk cId="1511088964" sldId="1981"/>
        </pc:sldMkLst>
      </pc:sldChg>
      <pc:sldChg chg="del">
        <pc:chgData name="Martin Boejstrup" userId="71194732-9c68-4583-8e2a-977fd1671805" providerId="ADAL" clId="{5FFCABC4-7E39-49AD-9520-5D7B07A4965E}" dt="2019-10-25T07:37:19.699" v="0" actId="47"/>
        <pc:sldMkLst>
          <pc:docMk/>
          <pc:sldMk cId="3305057312" sldId="1984"/>
        </pc:sldMkLst>
      </pc:sldChg>
      <pc:sldChg chg="del">
        <pc:chgData name="Martin Boejstrup" userId="71194732-9c68-4583-8e2a-977fd1671805" providerId="ADAL" clId="{5FFCABC4-7E39-49AD-9520-5D7B07A4965E}" dt="2019-10-25T07:37:19.699" v="0" actId="47"/>
        <pc:sldMkLst>
          <pc:docMk/>
          <pc:sldMk cId="3154490464" sldId="2105"/>
        </pc:sldMkLst>
      </pc:sldChg>
      <pc:sldChg chg="del">
        <pc:chgData name="Martin Boejstrup" userId="71194732-9c68-4583-8e2a-977fd1671805" providerId="ADAL" clId="{5FFCABC4-7E39-49AD-9520-5D7B07A4965E}" dt="2019-10-25T07:37:19.699" v="0" actId="47"/>
        <pc:sldMkLst>
          <pc:docMk/>
          <pc:sldMk cId="2502684592" sldId="2106"/>
        </pc:sldMkLst>
      </pc:sldChg>
      <pc:sldChg chg="del">
        <pc:chgData name="Martin Boejstrup" userId="71194732-9c68-4583-8e2a-977fd1671805" providerId="ADAL" clId="{5FFCABC4-7E39-49AD-9520-5D7B07A4965E}" dt="2019-10-25T07:37:19.699" v="0" actId="47"/>
        <pc:sldMkLst>
          <pc:docMk/>
          <pc:sldMk cId="1444504006" sldId="2107"/>
        </pc:sldMkLst>
      </pc:sldChg>
      <pc:sldChg chg="del">
        <pc:chgData name="Martin Boejstrup" userId="71194732-9c68-4583-8e2a-977fd1671805" providerId="ADAL" clId="{5FFCABC4-7E39-49AD-9520-5D7B07A4965E}" dt="2019-10-25T07:37:19.699" v="0" actId="47"/>
        <pc:sldMkLst>
          <pc:docMk/>
          <pc:sldMk cId="3163998345" sldId="2108"/>
        </pc:sldMkLst>
      </pc:sldChg>
      <pc:sldChg chg="del">
        <pc:chgData name="Martin Boejstrup" userId="71194732-9c68-4583-8e2a-977fd1671805" providerId="ADAL" clId="{5FFCABC4-7E39-49AD-9520-5D7B07A4965E}" dt="2019-10-25T07:37:19.699" v="0" actId="47"/>
        <pc:sldMkLst>
          <pc:docMk/>
          <pc:sldMk cId="1469183306" sldId="2116"/>
        </pc:sldMkLst>
      </pc:sldChg>
      <pc:sldChg chg="del">
        <pc:chgData name="Martin Boejstrup" userId="71194732-9c68-4583-8e2a-977fd1671805" providerId="ADAL" clId="{5FFCABC4-7E39-49AD-9520-5D7B07A4965E}" dt="2019-10-25T07:37:19.699" v="0" actId="47"/>
        <pc:sldMkLst>
          <pc:docMk/>
          <pc:sldMk cId="4081069097" sldId="2117"/>
        </pc:sldMkLst>
      </pc:sldChg>
      <pc:sldChg chg="del">
        <pc:chgData name="Martin Boejstrup" userId="71194732-9c68-4583-8e2a-977fd1671805" providerId="ADAL" clId="{5FFCABC4-7E39-49AD-9520-5D7B07A4965E}" dt="2019-10-25T07:37:19.699" v="0" actId="47"/>
        <pc:sldMkLst>
          <pc:docMk/>
          <pc:sldMk cId="3111884041" sldId="2118"/>
        </pc:sldMkLst>
      </pc:sldChg>
      <pc:sldChg chg="del">
        <pc:chgData name="Martin Boejstrup" userId="71194732-9c68-4583-8e2a-977fd1671805" providerId="ADAL" clId="{5FFCABC4-7E39-49AD-9520-5D7B07A4965E}" dt="2019-10-25T07:37:19.699" v="0" actId="47"/>
        <pc:sldMkLst>
          <pc:docMk/>
          <pc:sldMk cId="764807964" sldId="2119"/>
        </pc:sldMkLst>
      </pc:sldChg>
      <pc:sldChg chg="del">
        <pc:chgData name="Martin Boejstrup" userId="71194732-9c68-4583-8e2a-977fd1671805" providerId="ADAL" clId="{5FFCABC4-7E39-49AD-9520-5D7B07A4965E}" dt="2019-10-25T07:37:19.699" v="0" actId="47"/>
        <pc:sldMkLst>
          <pc:docMk/>
          <pc:sldMk cId="3034613582" sldId="2120"/>
        </pc:sldMkLst>
      </pc:sldChg>
      <pc:sldChg chg="del">
        <pc:chgData name="Martin Boejstrup" userId="71194732-9c68-4583-8e2a-977fd1671805" providerId="ADAL" clId="{5FFCABC4-7E39-49AD-9520-5D7B07A4965E}" dt="2019-10-25T07:37:19.699" v="0" actId="47"/>
        <pc:sldMkLst>
          <pc:docMk/>
          <pc:sldMk cId="3900349870" sldId="2122"/>
        </pc:sldMkLst>
      </pc:sldChg>
      <pc:sldChg chg="del">
        <pc:chgData name="Martin Boejstrup" userId="71194732-9c68-4583-8e2a-977fd1671805" providerId="ADAL" clId="{5FFCABC4-7E39-49AD-9520-5D7B07A4965E}" dt="2019-10-25T07:37:19.699" v="0" actId="47"/>
        <pc:sldMkLst>
          <pc:docMk/>
          <pc:sldMk cId="2034904204" sldId="2123"/>
        </pc:sldMkLst>
      </pc:sldChg>
      <pc:sldChg chg="del">
        <pc:chgData name="Martin Boejstrup" userId="71194732-9c68-4583-8e2a-977fd1671805" providerId="ADAL" clId="{5FFCABC4-7E39-49AD-9520-5D7B07A4965E}" dt="2019-10-25T07:37:19.699" v="0" actId="47"/>
        <pc:sldMkLst>
          <pc:docMk/>
          <pc:sldMk cId="3899901406" sldId="2124"/>
        </pc:sldMkLst>
      </pc:sldChg>
      <pc:sldChg chg="del">
        <pc:chgData name="Martin Boejstrup" userId="71194732-9c68-4583-8e2a-977fd1671805" providerId="ADAL" clId="{5FFCABC4-7E39-49AD-9520-5D7B07A4965E}" dt="2019-10-25T07:37:19.699" v="0" actId="47"/>
        <pc:sldMkLst>
          <pc:docMk/>
          <pc:sldMk cId="3469325721" sldId="2125"/>
        </pc:sldMkLst>
      </pc:sldChg>
      <pc:sldChg chg="del">
        <pc:chgData name="Martin Boejstrup" userId="71194732-9c68-4583-8e2a-977fd1671805" providerId="ADAL" clId="{5FFCABC4-7E39-49AD-9520-5D7B07A4965E}" dt="2019-10-25T07:37:19.699" v="0" actId="47"/>
        <pc:sldMkLst>
          <pc:docMk/>
          <pc:sldMk cId="781828051" sldId="2126"/>
        </pc:sldMkLst>
      </pc:sldChg>
      <pc:sldChg chg="del">
        <pc:chgData name="Martin Boejstrup" userId="71194732-9c68-4583-8e2a-977fd1671805" providerId="ADAL" clId="{5FFCABC4-7E39-49AD-9520-5D7B07A4965E}" dt="2019-10-25T07:37:19.699" v="0" actId="47"/>
        <pc:sldMkLst>
          <pc:docMk/>
          <pc:sldMk cId="1939303690" sldId="2127"/>
        </pc:sldMkLst>
      </pc:sldChg>
      <pc:sldChg chg="del">
        <pc:chgData name="Martin Boejstrup" userId="71194732-9c68-4583-8e2a-977fd1671805" providerId="ADAL" clId="{5FFCABC4-7E39-49AD-9520-5D7B07A4965E}" dt="2019-10-25T07:37:19.699" v="0" actId="47"/>
        <pc:sldMkLst>
          <pc:docMk/>
          <pc:sldMk cId="2643099951" sldId="2128"/>
        </pc:sldMkLst>
      </pc:sldChg>
      <pc:sldChg chg="del">
        <pc:chgData name="Martin Boejstrup" userId="71194732-9c68-4583-8e2a-977fd1671805" providerId="ADAL" clId="{5FFCABC4-7E39-49AD-9520-5D7B07A4965E}" dt="2019-10-25T07:37:19.699" v="0" actId="47"/>
        <pc:sldMkLst>
          <pc:docMk/>
          <pc:sldMk cId="174260960" sldId="2129"/>
        </pc:sldMkLst>
      </pc:sldChg>
      <pc:sldChg chg="del">
        <pc:chgData name="Martin Boejstrup" userId="71194732-9c68-4583-8e2a-977fd1671805" providerId="ADAL" clId="{5FFCABC4-7E39-49AD-9520-5D7B07A4965E}" dt="2019-10-25T07:37:19.699" v="0" actId="47"/>
        <pc:sldMkLst>
          <pc:docMk/>
          <pc:sldMk cId="4115100999" sldId="2130"/>
        </pc:sldMkLst>
      </pc:sldChg>
      <pc:sldChg chg="del">
        <pc:chgData name="Martin Boejstrup" userId="71194732-9c68-4583-8e2a-977fd1671805" providerId="ADAL" clId="{5FFCABC4-7E39-49AD-9520-5D7B07A4965E}" dt="2019-10-25T07:37:19.699" v="0" actId="47"/>
        <pc:sldMkLst>
          <pc:docMk/>
          <pc:sldMk cId="2445036098" sldId="2131"/>
        </pc:sldMkLst>
      </pc:sldChg>
      <pc:sldChg chg="del">
        <pc:chgData name="Martin Boejstrup" userId="71194732-9c68-4583-8e2a-977fd1671805" providerId="ADAL" clId="{5FFCABC4-7E39-49AD-9520-5D7B07A4965E}" dt="2019-10-25T07:37:19.699" v="0" actId="47"/>
        <pc:sldMkLst>
          <pc:docMk/>
          <pc:sldMk cId="2475059149" sldId="2132"/>
        </pc:sldMkLst>
      </pc:sldChg>
      <pc:sldChg chg="del">
        <pc:chgData name="Martin Boejstrup" userId="71194732-9c68-4583-8e2a-977fd1671805" providerId="ADAL" clId="{5FFCABC4-7E39-49AD-9520-5D7B07A4965E}" dt="2019-10-25T07:37:19.699" v="0" actId="47"/>
        <pc:sldMkLst>
          <pc:docMk/>
          <pc:sldMk cId="3580446193" sldId="2134"/>
        </pc:sldMkLst>
      </pc:sldChg>
      <pc:sldChg chg="del">
        <pc:chgData name="Martin Boejstrup" userId="71194732-9c68-4583-8e2a-977fd1671805" providerId="ADAL" clId="{5FFCABC4-7E39-49AD-9520-5D7B07A4965E}" dt="2019-10-25T07:37:19.699" v="0" actId="47"/>
        <pc:sldMkLst>
          <pc:docMk/>
          <pc:sldMk cId="3118043639" sldId="2135"/>
        </pc:sldMkLst>
      </pc:sldChg>
      <pc:sldChg chg="del">
        <pc:chgData name="Martin Boejstrup" userId="71194732-9c68-4583-8e2a-977fd1671805" providerId="ADAL" clId="{5FFCABC4-7E39-49AD-9520-5D7B07A4965E}" dt="2019-10-25T07:37:19.699" v="0" actId="47"/>
        <pc:sldMkLst>
          <pc:docMk/>
          <pc:sldMk cId="868293834" sldId="2137"/>
        </pc:sldMkLst>
      </pc:sldChg>
      <pc:sldChg chg="del">
        <pc:chgData name="Martin Boejstrup" userId="71194732-9c68-4583-8e2a-977fd1671805" providerId="ADAL" clId="{5FFCABC4-7E39-49AD-9520-5D7B07A4965E}" dt="2019-10-25T07:37:19.699" v="0" actId="47"/>
        <pc:sldMkLst>
          <pc:docMk/>
          <pc:sldMk cId="1812183653" sldId="2138"/>
        </pc:sldMkLst>
      </pc:sldChg>
      <pc:sldChg chg="del">
        <pc:chgData name="Martin Boejstrup" userId="71194732-9c68-4583-8e2a-977fd1671805" providerId="ADAL" clId="{5FFCABC4-7E39-49AD-9520-5D7B07A4965E}" dt="2019-10-25T07:37:19.699" v="0" actId="47"/>
        <pc:sldMkLst>
          <pc:docMk/>
          <pc:sldMk cId="3209308813" sldId="2139"/>
        </pc:sldMkLst>
      </pc:sldChg>
      <pc:sldChg chg="del">
        <pc:chgData name="Martin Boejstrup" userId="71194732-9c68-4583-8e2a-977fd1671805" providerId="ADAL" clId="{5FFCABC4-7E39-49AD-9520-5D7B07A4965E}" dt="2019-10-25T07:37:19.699" v="0" actId="47"/>
        <pc:sldMkLst>
          <pc:docMk/>
          <pc:sldMk cId="1386440245" sldId="2140"/>
        </pc:sldMkLst>
      </pc:sldChg>
      <pc:sldChg chg="del">
        <pc:chgData name="Martin Boejstrup" userId="71194732-9c68-4583-8e2a-977fd1671805" providerId="ADAL" clId="{5FFCABC4-7E39-49AD-9520-5D7B07A4965E}" dt="2019-10-25T07:37:19.699" v="0" actId="47"/>
        <pc:sldMkLst>
          <pc:docMk/>
          <pc:sldMk cId="3402745393" sldId="2141"/>
        </pc:sldMkLst>
      </pc:sldChg>
      <pc:sldChg chg="del">
        <pc:chgData name="Martin Boejstrup" userId="71194732-9c68-4583-8e2a-977fd1671805" providerId="ADAL" clId="{5FFCABC4-7E39-49AD-9520-5D7B07A4965E}" dt="2019-10-25T07:37:19.699" v="0" actId="47"/>
        <pc:sldMkLst>
          <pc:docMk/>
          <pc:sldMk cId="2532932746" sldId="2142"/>
        </pc:sldMkLst>
      </pc:sldChg>
      <pc:sldChg chg="del">
        <pc:chgData name="Martin Boejstrup" userId="71194732-9c68-4583-8e2a-977fd1671805" providerId="ADAL" clId="{5FFCABC4-7E39-49AD-9520-5D7B07A4965E}" dt="2019-10-25T07:37:19.699" v="0" actId="47"/>
        <pc:sldMkLst>
          <pc:docMk/>
          <pc:sldMk cId="2805793476" sldId="2143"/>
        </pc:sldMkLst>
      </pc:sldChg>
      <pc:sldChg chg="del">
        <pc:chgData name="Martin Boejstrup" userId="71194732-9c68-4583-8e2a-977fd1671805" providerId="ADAL" clId="{5FFCABC4-7E39-49AD-9520-5D7B07A4965E}" dt="2019-10-25T07:37:19.699" v="0" actId="47"/>
        <pc:sldMkLst>
          <pc:docMk/>
          <pc:sldMk cId="3079221848" sldId="2144"/>
        </pc:sldMkLst>
      </pc:sldChg>
      <pc:sldChg chg="del">
        <pc:chgData name="Martin Boejstrup" userId="71194732-9c68-4583-8e2a-977fd1671805" providerId="ADAL" clId="{5FFCABC4-7E39-49AD-9520-5D7B07A4965E}" dt="2019-10-25T07:37:19.699" v="0" actId="47"/>
        <pc:sldMkLst>
          <pc:docMk/>
          <pc:sldMk cId="3553476969" sldId="2145"/>
        </pc:sldMkLst>
      </pc:sldChg>
      <pc:sldChg chg="del">
        <pc:chgData name="Martin Boejstrup" userId="71194732-9c68-4583-8e2a-977fd1671805" providerId="ADAL" clId="{5FFCABC4-7E39-49AD-9520-5D7B07A4965E}" dt="2019-10-25T07:37:19.699" v="0" actId="47"/>
        <pc:sldMkLst>
          <pc:docMk/>
          <pc:sldMk cId="2416178395" sldId="2147"/>
        </pc:sldMkLst>
      </pc:sldChg>
      <pc:sldChg chg="del">
        <pc:chgData name="Martin Boejstrup" userId="71194732-9c68-4583-8e2a-977fd1671805" providerId="ADAL" clId="{5FFCABC4-7E39-49AD-9520-5D7B07A4965E}" dt="2019-10-25T07:37:19.699" v="0" actId="47"/>
        <pc:sldMkLst>
          <pc:docMk/>
          <pc:sldMk cId="3511737837" sldId="2148"/>
        </pc:sldMkLst>
      </pc:sldChg>
      <pc:sldChg chg="del">
        <pc:chgData name="Martin Boejstrup" userId="71194732-9c68-4583-8e2a-977fd1671805" providerId="ADAL" clId="{5FFCABC4-7E39-49AD-9520-5D7B07A4965E}" dt="2019-10-25T07:37:19.699" v="0" actId="47"/>
        <pc:sldMkLst>
          <pc:docMk/>
          <pc:sldMk cId="2587501582" sldId="2150"/>
        </pc:sldMkLst>
      </pc:sldChg>
      <pc:sldChg chg="del">
        <pc:chgData name="Martin Boejstrup" userId="71194732-9c68-4583-8e2a-977fd1671805" providerId="ADAL" clId="{5FFCABC4-7E39-49AD-9520-5D7B07A4965E}" dt="2019-10-25T07:37:19.699" v="0" actId="47"/>
        <pc:sldMkLst>
          <pc:docMk/>
          <pc:sldMk cId="932400390" sldId="2151"/>
        </pc:sldMkLst>
      </pc:sldChg>
      <pc:sldChg chg="del">
        <pc:chgData name="Martin Boejstrup" userId="71194732-9c68-4583-8e2a-977fd1671805" providerId="ADAL" clId="{5FFCABC4-7E39-49AD-9520-5D7B07A4965E}" dt="2019-10-25T07:37:19.699" v="0" actId="47"/>
        <pc:sldMkLst>
          <pc:docMk/>
          <pc:sldMk cId="3870701321" sldId="2152"/>
        </pc:sldMkLst>
      </pc:sldChg>
      <pc:sldChg chg="del">
        <pc:chgData name="Martin Boejstrup" userId="71194732-9c68-4583-8e2a-977fd1671805" providerId="ADAL" clId="{5FFCABC4-7E39-49AD-9520-5D7B07A4965E}" dt="2019-10-25T07:37:19.699" v="0" actId="47"/>
        <pc:sldMkLst>
          <pc:docMk/>
          <pc:sldMk cId="3181489158" sldId="2153"/>
        </pc:sldMkLst>
      </pc:sldChg>
      <pc:sldChg chg="del">
        <pc:chgData name="Martin Boejstrup" userId="71194732-9c68-4583-8e2a-977fd1671805" providerId="ADAL" clId="{5FFCABC4-7E39-49AD-9520-5D7B07A4965E}" dt="2019-10-25T07:37:19.699" v="0" actId="47"/>
        <pc:sldMkLst>
          <pc:docMk/>
          <pc:sldMk cId="3968220247" sldId="2154"/>
        </pc:sldMkLst>
      </pc:sldChg>
      <pc:sldChg chg="del">
        <pc:chgData name="Martin Boejstrup" userId="71194732-9c68-4583-8e2a-977fd1671805" providerId="ADAL" clId="{5FFCABC4-7E39-49AD-9520-5D7B07A4965E}" dt="2019-10-25T07:37:19.699" v="0" actId="47"/>
        <pc:sldMkLst>
          <pc:docMk/>
          <pc:sldMk cId="56249651" sldId="2155"/>
        </pc:sldMkLst>
      </pc:sldChg>
      <pc:sldChg chg="del">
        <pc:chgData name="Martin Boejstrup" userId="71194732-9c68-4583-8e2a-977fd1671805" providerId="ADAL" clId="{5FFCABC4-7E39-49AD-9520-5D7B07A4965E}" dt="2019-10-25T07:37:19.699" v="0" actId="47"/>
        <pc:sldMkLst>
          <pc:docMk/>
          <pc:sldMk cId="1810964101" sldId="2156"/>
        </pc:sldMkLst>
      </pc:sldChg>
      <pc:sldChg chg="del">
        <pc:chgData name="Martin Boejstrup" userId="71194732-9c68-4583-8e2a-977fd1671805" providerId="ADAL" clId="{5FFCABC4-7E39-49AD-9520-5D7B07A4965E}" dt="2019-10-25T07:37:19.699" v="0" actId="47"/>
        <pc:sldMkLst>
          <pc:docMk/>
          <pc:sldMk cId="934679857" sldId="2157"/>
        </pc:sldMkLst>
      </pc:sldChg>
      <pc:sldChg chg="del">
        <pc:chgData name="Martin Boejstrup" userId="71194732-9c68-4583-8e2a-977fd1671805" providerId="ADAL" clId="{5FFCABC4-7E39-49AD-9520-5D7B07A4965E}" dt="2019-10-25T07:37:19.699" v="0" actId="47"/>
        <pc:sldMkLst>
          <pc:docMk/>
          <pc:sldMk cId="1955864021" sldId="2159"/>
        </pc:sldMkLst>
      </pc:sldChg>
      <pc:sldChg chg="del">
        <pc:chgData name="Martin Boejstrup" userId="71194732-9c68-4583-8e2a-977fd1671805" providerId="ADAL" clId="{5FFCABC4-7E39-49AD-9520-5D7B07A4965E}" dt="2019-10-25T07:37:19.699" v="0" actId="47"/>
        <pc:sldMkLst>
          <pc:docMk/>
          <pc:sldMk cId="3344565397" sldId="2160"/>
        </pc:sldMkLst>
      </pc:sldChg>
      <pc:sldChg chg="del">
        <pc:chgData name="Martin Boejstrup" userId="71194732-9c68-4583-8e2a-977fd1671805" providerId="ADAL" clId="{5FFCABC4-7E39-49AD-9520-5D7B07A4965E}" dt="2019-10-25T07:37:19.699" v="0" actId="47"/>
        <pc:sldMkLst>
          <pc:docMk/>
          <pc:sldMk cId="3463127067" sldId="2162"/>
        </pc:sldMkLst>
      </pc:sldChg>
      <pc:sldChg chg="del">
        <pc:chgData name="Martin Boejstrup" userId="71194732-9c68-4583-8e2a-977fd1671805" providerId="ADAL" clId="{5FFCABC4-7E39-49AD-9520-5D7B07A4965E}" dt="2019-10-25T07:37:19.699" v="0" actId="47"/>
        <pc:sldMkLst>
          <pc:docMk/>
          <pc:sldMk cId="3383569353" sldId="2164"/>
        </pc:sldMkLst>
      </pc:sldChg>
      <pc:sldChg chg="del">
        <pc:chgData name="Martin Boejstrup" userId="71194732-9c68-4583-8e2a-977fd1671805" providerId="ADAL" clId="{5FFCABC4-7E39-49AD-9520-5D7B07A4965E}" dt="2019-10-25T07:37:19.699" v="0" actId="47"/>
        <pc:sldMkLst>
          <pc:docMk/>
          <pc:sldMk cId="152096843" sldId="2165"/>
        </pc:sldMkLst>
      </pc:sldChg>
      <pc:sldChg chg="del">
        <pc:chgData name="Martin Boejstrup" userId="71194732-9c68-4583-8e2a-977fd1671805" providerId="ADAL" clId="{5FFCABC4-7E39-49AD-9520-5D7B07A4965E}" dt="2019-10-25T07:37:19.699" v="0" actId="47"/>
        <pc:sldMkLst>
          <pc:docMk/>
          <pc:sldMk cId="3717927044" sldId="2166"/>
        </pc:sldMkLst>
      </pc:sldChg>
      <pc:sldChg chg="del">
        <pc:chgData name="Martin Boejstrup" userId="71194732-9c68-4583-8e2a-977fd1671805" providerId="ADAL" clId="{5FFCABC4-7E39-49AD-9520-5D7B07A4965E}" dt="2019-10-25T07:37:19.699" v="0" actId="47"/>
        <pc:sldMkLst>
          <pc:docMk/>
          <pc:sldMk cId="282716323" sldId="2169"/>
        </pc:sldMkLst>
      </pc:sldChg>
      <pc:sldChg chg="del">
        <pc:chgData name="Martin Boejstrup" userId="71194732-9c68-4583-8e2a-977fd1671805" providerId="ADAL" clId="{5FFCABC4-7E39-49AD-9520-5D7B07A4965E}" dt="2019-10-25T07:37:19.699" v="0" actId="47"/>
        <pc:sldMkLst>
          <pc:docMk/>
          <pc:sldMk cId="77915667" sldId="2170"/>
        </pc:sldMkLst>
      </pc:sldChg>
      <pc:sldChg chg="del">
        <pc:chgData name="Martin Boejstrup" userId="71194732-9c68-4583-8e2a-977fd1671805" providerId="ADAL" clId="{5FFCABC4-7E39-49AD-9520-5D7B07A4965E}" dt="2019-10-25T07:37:19.699" v="0" actId="47"/>
        <pc:sldMkLst>
          <pc:docMk/>
          <pc:sldMk cId="1126965498" sldId="2171"/>
        </pc:sldMkLst>
      </pc:sldChg>
      <pc:sldChg chg="del">
        <pc:chgData name="Martin Boejstrup" userId="71194732-9c68-4583-8e2a-977fd1671805" providerId="ADAL" clId="{5FFCABC4-7E39-49AD-9520-5D7B07A4965E}" dt="2019-10-25T07:37:19.699" v="0" actId="47"/>
        <pc:sldMkLst>
          <pc:docMk/>
          <pc:sldMk cId="2834152472" sldId="2172"/>
        </pc:sldMkLst>
      </pc:sldChg>
      <pc:sldChg chg="del">
        <pc:chgData name="Martin Boejstrup" userId="71194732-9c68-4583-8e2a-977fd1671805" providerId="ADAL" clId="{5FFCABC4-7E39-49AD-9520-5D7B07A4965E}" dt="2019-10-25T07:37:19.699" v="0" actId="47"/>
        <pc:sldMkLst>
          <pc:docMk/>
          <pc:sldMk cId="3508166813" sldId="2174"/>
        </pc:sldMkLst>
      </pc:sldChg>
      <pc:sldChg chg="del">
        <pc:chgData name="Martin Boejstrup" userId="71194732-9c68-4583-8e2a-977fd1671805" providerId="ADAL" clId="{5FFCABC4-7E39-49AD-9520-5D7B07A4965E}" dt="2019-10-25T07:37:19.699" v="0" actId="47"/>
        <pc:sldMkLst>
          <pc:docMk/>
          <pc:sldMk cId="3893348653" sldId="2175"/>
        </pc:sldMkLst>
      </pc:sldChg>
      <pc:sldChg chg="del">
        <pc:chgData name="Martin Boejstrup" userId="71194732-9c68-4583-8e2a-977fd1671805" providerId="ADAL" clId="{5FFCABC4-7E39-49AD-9520-5D7B07A4965E}" dt="2019-10-25T07:37:19.699" v="0" actId="47"/>
        <pc:sldMkLst>
          <pc:docMk/>
          <pc:sldMk cId="1246655462" sldId="2176"/>
        </pc:sldMkLst>
      </pc:sldChg>
      <pc:sldChg chg="del">
        <pc:chgData name="Martin Boejstrup" userId="71194732-9c68-4583-8e2a-977fd1671805" providerId="ADAL" clId="{5FFCABC4-7E39-49AD-9520-5D7B07A4965E}" dt="2019-10-25T07:37:19.699" v="0" actId="47"/>
        <pc:sldMkLst>
          <pc:docMk/>
          <pc:sldMk cId="3944462962" sldId="2178"/>
        </pc:sldMkLst>
      </pc:sldChg>
      <pc:sldChg chg="del">
        <pc:chgData name="Martin Boejstrup" userId="71194732-9c68-4583-8e2a-977fd1671805" providerId="ADAL" clId="{5FFCABC4-7E39-49AD-9520-5D7B07A4965E}" dt="2019-10-25T07:37:19.699" v="0" actId="47"/>
        <pc:sldMkLst>
          <pc:docMk/>
          <pc:sldMk cId="1150099349" sldId="2179"/>
        </pc:sldMkLst>
      </pc:sldChg>
      <pc:sldChg chg="del">
        <pc:chgData name="Martin Boejstrup" userId="71194732-9c68-4583-8e2a-977fd1671805" providerId="ADAL" clId="{5FFCABC4-7E39-49AD-9520-5D7B07A4965E}" dt="2019-10-25T07:37:19.699" v="0" actId="47"/>
        <pc:sldMkLst>
          <pc:docMk/>
          <pc:sldMk cId="104662316" sldId="2180"/>
        </pc:sldMkLst>
      </pc:sldChg>
      <pc:sldChg chg="del">
        <pc:chgData name="Martin Boejstrup" userId="71194732-9c68-4583-8e2a-977fd1671805" providerId="ADAL" clId="{5FFCABC4-7E39-49AD-9520-5D7B07A4965E}" dt="2019-10-25T07:37:19.699" v="0" actId="47"/>
        <pc:sldMkLst>
          <pc:docMk/>
          <pc:sldMk cId="4225358318" sldId="2181"/>
        </pc:sldMkLst>
      </pc:sldChg>
      <pc:sldChg chg="del">
        <pc:chgData name="Martin Boejstrup" userId="71194732-9c68-4583-8e2a-977fd1671805" providerId="ADAL" clId="{5FFCABC4-7E39-49AD-9520-5D7B07A4965E}" dt="2019-10-25T07:37:19.699" v="0" actId="47"/>
        <pc:sldMkLst>
          <pc:docMk/>
          <pc:sldMk cId="2648063819" sldId="2182"/>
        </pc:sldMkLst>
      </pc:sldChg>
      <pc:sldChg chg="del">
        <pc:chgData name="Martin Boejstrup" userId="71194732-9c68-4583-8e2a-977fd1671805" providerId="ADAL" clId="{5FFCABC4-7E39-49AD-9520-5D7B07A4965E}" dt="2019-10-25T07:37:19.699" v="0" actId="47"/>
        <pc:sldMkLst>
          <pc:docMk/>
          <pc:sldMk cId="661664397" sldId="2183"/>
        </pc:sldMkLst>
      </pc:sldChg>
      <pc:sldChg chg="del">
        <pc:chgData name="Martin Boejstrup" userId="71194732-9c68-4583-8e2a-977fd1671805" providerId="ADAL" clId="{5FFCABC4-7E39-49AD-9520-5D7B07A4965E}" dt="2019-10-25T07:37:19.699" v="0" actId="47"/>
        <pc:sldMkLst>
          <pc:docMk/>
          <pc:sldMk cId="476401082" sldId="2184"/>
        </pc:sldMkLst>
      </pc:sldChg>
      <pc:sldChg chg="del">
        <pc:chgData name="Martin Boejstrup" userId="71194732-9c68-4583-8e2a-977fd1671805" providerId="ADAL" clId="{5FFCABC4-7E39-49AD-9520-5D7B07A4965E}" dt="2019-10-25T07:37:19.699" v="0" actId="47"/>
        <pc:sldMkLst>
          <pc:docMk/>
          <pc:sldMk cId="3927879037" sldId="2185"/>
        </pc:sldMkLst>
      </pc:sldChg>
      <pc:sldChg chg="del">
        <pc:chgData name="Martin Boejstrup" userId="71194732-9c68-4583-8e2a-977fd1671805" providerId="ADAL" clId="{5FFCABC4-7E39-49AD-9520-5D7B07A4965E}" dt="2019-10-25T07:37:19.699" v="0" actId="47"/>
        <pc:sldMkLst>
          <pc:docMk/>
          <pc:sldMk cId="3690872054" sldId="2186"/>
        </pc:sldMkLst>
      </pc:sldChg>
      <pc:sldChg chg="del">
        <pc:chgData name="Martin Boejstrup" userId="71194732-9c68-4583-8e2a-977fd1671805" providerId="ADAL" clId="{5FFCABC4-7E39-49AD-9520-5D7B07A4965E}" dt="2019-10-25T07:37:19.699" v="0" actId="47"/>
        <pc:sldMkLst>
          <pc:docMk/>
          <pc:sldMk cId="3103877362" sldId="2187"/>
        </pc:sldMkLst>
      </pc:sldChg>
      <pc:sldChg chg="del">
        <pc:chgData name="Martin Boejstrup" userId="71194732-9c68-4583-8e2a-977fd1671805" providerId="ADAL" clId="{5FFCABC4-7E39-49AD-9520-5D7B07A4965E}" dt="2019-10-25T07:37:19.699" v="0" actId="47"/>
        <pc:sldMkLst>
          <pc:docMk/>
          <pc:sldMk cId="1470754400" sldId="2188"/>
        </pc:sldMkLst>
      </pc:sldChg>
      <pc:sldChg chg="del">
        <pc:chgData name="Martin Boejstrup" userId="71194732-9c68-4583-8e2a-977fd1671805" providerId="ADAL" clId="{5FFCABC4-7E39-49AD-9520-5D7B07A4965E}" dt="2019-10-25T07:37:19.699" v="0" actId="47"/>
        <pc:sldMkLst>
          <pc:docMk/>
          <pc:sldMk cId="2358544155" sldId="2189"/>
        </pc:sldMkLst>
      </pc:sldChg>
      <pc:sldChg chg="del">
        <pc:chgData name="Martin Boejstrup" userId="71194732-9c68-4583-8e2a-977fd1671805" providerId="ADAL" clId="{5FFCABC4-7E39-49AD-9520-5D7B07A4965E}" dt="2019-10-25T07:37:19.699" v="0" actId="47"/>
        <pc:sldMkLst>
          <pc:docMk/>
          <pc:sldMk cId="821299626" sldId="2190"/>
        </pc:sldMkLst>
      </pc:sldChg>
      <pc:sldChg chg="del">
        <pc:chgData name="Martin Boejstrup" userId="71194732-9c68-4583-8e2a-977fd1671805" providerId="ADAL" clId="{5FFCABC4-7E39-49AD-9520-5D7B07A4965E}" dt="2019-10-25T07:37:19.699" v="0" actId="47"/>
        <pc:sldMkLst>
          <pc:docMk/>
          <pc:sldMk cId="3434813847" sldId="2191"/>
        </pc:sldMkLst>
      </pc:sldChg>
      <pc:sldChg chg="del">
        <pc:chgData name="Martin Boejstrup" userId="71194732-9c68-4583-8e2a-977fd1671805" providerId="ADAL" clId="{5FFCABC4-7E39-49AD-9520-5D7B07A4965E}" dt="2019-10-25T07:37:19.699" v="0" actId="47"/>
        <pc:sldMkLst>
          <pc:docMk/>
          <pc:sldMk cId="975997589" sldId="2192"/>
        </pc:sldMkLst>
      </pc:sldChg>
      <pc:sldChg chg="del">
        <pc:chgData name="Martin Boejstrup" userId="71194732-9c68-4583-8e2a-977fd1671805" providerId="ADAL" clId="{5FFCABC4-7E39-49AD-9520-5D7B07A4965E}" dt="2019-10-25T07:37:19.699" v="0" actId="47"/>
        <pc:sldMkLst>
          <pc:docMk/>
          <pc:sldMk cId="1001546578" sldId="2193"/>
        </pc:sldMkLst>
      </pc:sldChg>
      <pc:sldChg chg="del">
        <pc:chgData name="Martin Boejstrup" userId="71194732-9c68-4583-8e2a-977fd1671805" providerId="ADAL" clId="{5FFCABC4-7E39-49AD-9520-5D7B07A4965E}" dt="2019-10-25T07:37:19.699" v="0" actId="47"/>
        <pc:sldMkLst>
          <pc:docMk/>
          <pc:sldMk cId="3292271572" sldId="2246"/>
        </pc:sldMkLst>
      </pc:sldChg>
      <pc:sldChg chg="del">
        <pc:chgData name="Martin Boejstrup" userId="71194732-9c68-4583-8e2a-977fd1671805" providerId="ADAL" clId="{5FFCABC4-7E39-49AD-9520-5D7B07A4965E}" dt="2019-10-25T07:37:19.699" v="0" actId="47"/>
        <pc:sldMkLst>
          <pc:docMk/>
          <pc:sldMk cId="4126130933" sldId="2251"/>
        </pc:sldMkLst>
      </pc:sldChg>
      <pc:sldChg chg="del">
        <pc:chgData name="Martin Boejstrup" userId="71194732-9c68-4583-8e2a-977fd1671805" providerId="ADAL" clId="{5FFCABC4-7E39-49AD-9520-5D7B07A4965E}" dt="2019-10-25T07:37:19.699" v="0" actId="47"/>
        <pc:sldMkLst>
          <pc:docMk/>
          <pc:sldMk cId="3537013342" sldId="2252"/>
        </pc:sldMkLst>
      </pc:sldChg>
      <pc:sldChg chg="del">
        <pc:chgData name="Martin Boejstrup" userId="71194732-9c68-4583-8e2a-977fd1671805" providerId="ADAL" clId="{5FFCABC4-7E39-49AD-9520-5D7B07A4965E}" dt="2019-10-25T07:37:19.699" v="0" actId="47"/>
        <pc:sldMkLst>
          <pc:docMk/>
          <pc:sldMk cId="298672184" sldId="2253"/>
        </pc:sldMkLst>
      </pc:sldChg>
      <pc:sldChg chg="del">
        <pc:chgData name="Martin Boejstrup" userId="71194732-9c68-4583-8e2a-977fd1671805" providerId="ADAL" clId="{5FFCABC4-7E39-49AD-9520-5D7B07A4965E}" dt="2019-10-25T07:37:19.699" v="0" actId="47"/>
        <pc:sldMkLst>
          <pc:docMk/>
          <pc:sldMk cId="2085798575" sldId="2254"/>
        </pc:sldMkLst>
      </pc:sldChg>
      <pc:sldChg chg="del">
        <pc:chgData name="Martin Boejstrup" userId="71194732-9c68-4583-8e2a-977fd1671805" providerId="ADAL" clId="{5FFCABC4-7E39-49AD-9520-5D7B07A4965E}" dt="2019-10-25T07:37:19.699" v="0" actId="47"/>
        <pc:sldMkLst>
          <pc:docMk/>
          <pc:sldMk cId="630123261" sldId="2255"/>
        </pc:sldMkLst>
      </pc:sldChg>
      <pc:sldMasterChg chg="delSldLayout">
        <pc:chgData name="Martin Boejstrup" userId="71194732-9c68-4583-8e2a-977fd1671805" providerId="ADAL" clId="{5FFCABC4-7E39-49AD-9520-5D7B07A4965E}" dt="2019-10-25T07:43:09.097" v="20" actId="2696"/>
        <pc:sldMasterMkLst>
          <pc:docMk/>
          <pc:sldMasterMk cId="2265193918" sldId="2147483891"/>
        </pc:sldMasterMkLst>
        <pc:sldLayoutChg chg="del">
          <pc:chgData name="Martin Boejstrup" userId="71194732-9c68-4583-8e2a-977fd1671805" providerId="ADAL" clId="{5FFCABC4-7E39-49AD-9520-5D7B07A4965E}" dt="2019-10-25T07:43:09.097" v="20" actId="2696"/>
          <pc:sldLayoutMkLst>
            <pc:docMk/>
            <pc:sldMasterMk cId="2265193918" sldId="2147483891"/>
            <pc:sldLayoutMk cId="3798804046" sldId="2147483892"/>
          </pc:sldLayoutMkLst>
        </pc:sldLayoutChg>
        <pc:sldLayoutChg chg="del">
          <pc:chgData name="Martin Boejstrup" userId="71194732-9c68-4583-8e2a-977fd1671805" providerId="ADAL" clId="{5FFCABC4-7E39-49AD-9520-5D7B07A4965E}" dt="2019-10-25T07:41:58.733" v="18" actId="2696"/>
          <pc:sldLayoutMkLst>
            <pc:docMk/>
            <pc:sldMasterMk cId="2265193918" sldId="2147483891"/>
            <pc:sldLayoutMk cId="546010193" sldId="2147483893"/>
          </pc:sldLayoutMkLst>
        </pc:sldLayoutChg>
        <pc:sldLayoutChg chg="del">
          <pc:chgData name="Martin Boejstrup" userId="71194732-9c68-4583-8e2a-977fd1671805" providerId="ADAL" clId="{5FFCABC4-7E39-49AD-9520-5D7B07A4965E}" dt="2019-10-25T07:41:54.537" v="17" actId="2696"/>
          <pc:sldLayoutMkLst>
            <pc:docMk/>
            <pc:sldMasterMk cId="2265193918" sldId="2147483891"/>
            <pc:sldLayoutMk cId="3119665404" sldId="2147483894"/>
          </pc:sldLayoutMkLst>
        </pc:sldLayoutChg>
        <pc:sldLayoutChg chg="del">
          <pc:chgData name="Martin Boejstrup" userId="71194732-9c68-4583-8e2a-977fd1671805" providerId="ADAL" clId="{5FFCABC4-7E39-49AD-9520-5D7B07A4965E}" dt="2019-10-25T07:41:48.473" v="16" actId="2696"/>
          <pc:sldLayoutMkLst>
            <pc:docMk/>
            <pc:sldMasterMk cId="2265193918" sldId="2147483891"/>
            <pc:sldLayoutMk cId="2649395654" sldId="2147483896"/>
          </pc:sldLayoutMkLst>
        </pc:sldLayoutChg>
        <pc:sldLayoutChg chg="del">
          <pc:chgData name="Martin Boejstrup" userId="71194732-9c68-4583-8e2a-977fd1671805" providerId="ADAL" clId="{5FFCABC4-7E39-49AD-9520-5D7B07A4965E}" dt="2019-10-25T07:42:11.324" v="19" actId="2696"/>
          <pc:sldLayoutMkLst>
            <pc:docMk/>
            <pc:sldMasterMk cId="2265193918" sldId="2147483891"/>
            <pc:sldLayoutMk cId="2035055315" sldId="2147483972"/>
          </pc:sldLayoutMkLst>
        </pc:sldLayoutChg>
      </pc:sldMasterChg>
      <pc:sldMasterChg chg="delSldLayout modSldLayout">
        <pc:chgData name="Martin Boejstrup" userId="71194732-9c68-4583-8e2a-977fd1671805" providerId="ADAL" clId="{5FFCABC4-7E39-49AD-9520-5D7B07A4965E}" dt="2019-10-25T07:43:30.914" v="21" actId="47"/>
        <pc:sldMasterMkLst>
          <pc:docMk/>
          <pc:sldMasterMk cId="1516783149" sldId="2147483905"/>
        </pc:sldMasterMkLst>
        <pc:sldLayoutChg chg="del">
          <pc:chgData name="Martin Boejstrup" userId="71194732-9c68-4583-8e2a-977fd1671805" providerId="ADAL" clId="{5FFCABC4-7E39-49AD-9520-5D7B07A4965E}" dt="2019-10-25T07:43:30.914" v="21" actId="47"/>
          <pc:sldLayoutMkLst>
            <pc:docMk/>
            <pc:sldMasterMk cId="1516783149" sldId="2147483905"/>
            <pc:sldLayoutMk cId="2228032741" sldId="2147483939"/>
          </pc:sldLayoutMkLst>
        </pc:sldLayoutChg>
        <pc:sldLayoutChg chg="delSp modSp">
          <pc:chgData name="Martin Boejstrup" userId="71194732-9c68-4583-8e2a-977fd1671805" providerId="ADAL" clId="{5FFCABC4-7E39-49AD-9520-5D7B07A4965E}" dt="2019-10-25T07:41:15.896" v="15" actId="20577"/>
          <pc:sldLayoutMkLst>
            <pc:docMk/>
            <pc:sldMasterMk cId="1516783149" sldId="2147483905"/>
            <pc:sldLayoutMk cId="3997593120" sldId="2147483940"/>
          </pc:sldLayoutMkLst>
          <pc:spChg chg="mod">
            <ac:chgData name="Martin Boejstrup" userId="71194732-9c68-4583-8e2a-977fd1671805" providerId="ADAL" clId="{5FFCABC4-7E39-49AD-9520-5D7B07A4965E}" dt="2019-10-25T07:38:34.252" v="11" actId="6549"/>
            <ac:spMkLst>
              <pc:docMk/>
              <pc:sldMasterMk cId="1516783149" sldId="2147483905"/>
              <pc:sldLayoutMk cId="3997593120" sldId="2147483940"/>
              <ac:spMk id="3" creationId="{6A478226-D7AD-4FDB-90B6-430C8CC77DAC}"/>
            </ac:spMkLst>
          </pc:spChg>
          <pc:spChg chg="mod">
            <ac:chgData name="Martin Boejstrup" userId="71194732-9c68-4583-8e2a-977fd1671805" providerId="ADAL" clId="{5FFCABC4-7E39-49AD-9520-5D7B07A4965E}" dt="2019-10-25T07:38:24.382" v="10" actId="6549"/>
            <ac:spMkLst>
              <pc:docMk/>
              <pc:sldMasterMk cId="1516783149" sldId="2147483905"/>
              <pc:sldLayoutMk cId="3997593120" sldId="2147483940"/>
              <ac:spMk id="4" creationId="{CD79C69B-DC21-46DD-9419-60DAF5648677}"/>
            </ac:spMkLst>
          </pc:spChg>
          <pc:spChg chg="del">
            <ac:chgData name="Martin Boejstrup" userId="71194732-9c68-4583-8e2a-977fd1671805" providerId="ADAL" clId="{5FFCABC4-7E39-49AD-9520-5D7B07A4965E}" dt="2019-10-25T07:40:36.454" v="12" actId="478"/>
            <ac:spMkLst>
              <pc:docMk/>
              <pc:sldMasterMk cId="1516783149" sldId="2147483905"/>
              <pc:sldLayoutMk cId="3997593120" sldId="2147483940"/>
              <ac:spMk id="5" creationId="{737F3D47-5B97-44F6-8F3F-12E0D1973667}"/>
            </ac:spMkLst>
          </pc:spChg>
          <pc:spChg chg="mod">
            <ac:chgData name="Martin Boejstrup" userId="71194732-9c68-4583-8e2a-977fd1671805" providerId="ADAL" clId="{5FFCABC4-7E39-49AD-9520-5D7B07A4965E}" dt="2019-10-25T07:41:15.896" v="15" actId="20577"/>
            <ac:spMkLst>
              <pc:docMk/>
              <pc:sldMasterMk cId="1516783149" sldId="2147483905"/>
              <pc:sldLayoutMk cId="3997593120" sldId="2147483940"/>
              <ac:spMk id="6" creationId="{99A829F6-B7E8-4911-891E-6691C1A7374F}"/>
            </ac:spMkLst>
          </pc:spChg>
        </pc:sldLayoutChg>
        <pc:sldLayoutChg chg="del">
          <pc:chgData name="Martin Boejstrup" userId="71194732-9c68-4583-8e2a-977fd1671805" providerId="ADAL" clId="{5FFCABC4-7E39-49AD-9520-5D7B07A4965E}" dt="2019-10-25T07:37:19.699" v="0" actId="47"/>
          <pc:sldLayoutMkLst>
            <pc:docMk/>
            <pc:sldMasterMk cId="1516783149" sldId="2147483905"/>
            <pc:sldLayoutMk cId="3167407961" sldId="2147483941"/>
          </pc:sldLayoutMkLst>
        </pc:sldLayoutChg>
        <pc:sldLayoutChg chg="del">
          <pc:chgData name="Martin Boejstrup" userId="71194732-9c68-4583-8e2a-977fd1671805" providerId="ADAL" clId="{5FFCABC4-7E39-49AD-9520-5D7B07A4965E}" dt="2019-10-25T07:37:19.699" v="0" actId="47"/>
          <pc:sldLayoutMkLst>
            <pc:docMk/>
            <pc:sldMasterMk cId="1516783149" sldId="2147483905"/>
            <pc:sldLayoutMk cId="2510728358" sldId="214748394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307B0-A9BE-4E32-BB63-E6E221628F96}" type="datetimeFigureOut">
              <a:rPr lang="en-US" smtClean="0"/>
              <a:t>10/28/2019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E491A-DAEE-409B-A4E0-BAAB50D44CF3}" type="slidenum">
              <a:rPr lang="en-US" smtClean="0"/>
              <a:t>‹#›</a:t>
            </a:fld>
            <a:endParaRPr lang="en-US"/>
          </a:p>
        </p:txBody>
      </p:sp>
    </p:spTree>
    <p:extLst>
      <p:ext uri="{BB962C8B-B14F-4D97-AF65-F5344CB8AC3E}">
        <p14:creationId xmlns:p14="http://schemas.microsoft.com/office/powerpoint/2010/main" val="4182124012"/>
      </p:ext>
    </p:extLst>
  </p:cSld>
  <p:clrMap bg1="lt1" tx1="dk1" bg2="lt2" tx2="dk2" accent1="accent1" accent2="accent2" accent3="accent3" accent4="accent4" accent5="accent5" accent6="accent6" hlink="hlink" folHlink="folHlink"/>
  <p:notesStyle>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0973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AE491A-DAEE-409B-A4E0-BAAB50D44CF3}" type="slidenum">
              <a:rPr lang="en-US" smtClean="0"/>
              <a:t>12</a:t>
            </a:fld>
            <a:endParaRPr lang="en-US"/>
          </a:p>
        </p:txBody>
      </p:sp>
    </p:spTree>
    <p:extLst>
      <p:ext uri="{BB962C8B-B14F-4D97-AF65-F5344CB8AC3E}">
        <p14:creationId xmlns:p14="http://schemas.microsoft.com/office/powerpoint/2010/main" val="199466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7" name="Text Placeholder 6">
            <a:extLst>
              <a:ext uri="{FF2B5EF4-FFF2-40B4-BE49-F238E27FC236}">
                <a16:creationId xmlns:a16="http://schemas.microsoft.com/office/drawing/2014/main" id="{1B8A3999-CAFE-4686-A036-E29D185D2762}"/>
              </a:ext>
            </a:extLst>
          </p:cNvPr>
          <p:cNvSpPr>
            <a:spLocks noGrp="1"/>
          </p:cNvSpPr>
          <p:nvPr>
            <p:ph type="body" sz="quarter" idx="10" hasCustomPrompt="1"/>
          </p:nvPr>
        </p:nvSpPr>
        <p:spPr>
          <a:xfrm>
            <a:off x="335360" y="164638"/>
            <a:ext cx="11617291" cy="671612"/>
          </a:xfrm>
          <a:prstGeom prst="rect">
            <a:avLst/>
          </a:prstGeom>
        </p:spPr>
        <p:txBody>
          <a:bodyPr/>
          <a:lstStyle>
            <a:lvl1pPr marL="0" indent="0">
              <a:buNone/>
              <a:defRPr sz="5333">
                <a:solidFill>
                  <a:srgbClr val="EF6434"/>
                </a:solidFill>
              </a:defRPr>
            </a:lvl1pPr>
            <a:lvl2pPr marL="336136" indent="0">
              <a:buNone/>
              <a:defRPr/>
            </a:lvl2pPr>
            <a:lvl3pPr marL="560227" indent="0">
              <a:buNone/>
              <a:defRPr/>
            </a:lvl3pPr>
            <a:lvl4pPr marL="784318" indent="0">
              <a:buNone/>
              <a:defRPr/>
            </a:lvl4pPr>
            <a:lvl5pPr marL="1008408" indent="0">
              <a:buNone/>
              <a:defRPr/>
            </a:lvl5pPr>
          </a:lstStyle>
          <a:p>
            <a:pPr lvl="0"/>
            <a:r>
              <a:rPr lang="en-US" sz="4267">
                <a:solidFill>
                  <a:srgbClr val="EF6434"/>
                </a:solidFill>
                <a:cs typeface="Arial" charset="0"/>
              </a:rPr>
              <a:t>Title</a:t>
            </a:r>
            <a:endParaRPr lang="en-US"/>
          </a:p>
        </p:txBody>
      </p:sp>
    </p:spTree>
    <p:extLst>
      <p:ext uri="{BB962C8B-B14F-4D97-AF65-F5344CB8AC3E}">
        <p14:creationId xmlns:p14="http://schemas.microsoft.com/office/powerpoint/2010/main" val="1462930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7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Intr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7" name="Text Placeholder 6">
            <a:extLst>
              <a:ext uri="{FF2B5EF4-FFF2-40B4-BE49-F238E27FC236}">
                <a16:creationId xmlns:a16="http://schemas.microsoft.com/office/drawing/2014/main" id="{1B8A3999-CAFE-4686-A036-E29D185D2762}"/>
              </a:ext>
            </a:extLst>
          </p:cNvPr>
          <p:cNvSpPr>
            <a:spLocks noGrp="1"/>
          </p:cNvSpPr>
          <p:nvPr>
            <p:ph type="body" sz="quarter" idx="10" hasCustomPrompt="1"/>
          </p:nvPr>
        </p:nvSpPr>
        <p:spPr>
          <a:xfrm>
            <a:off x="335360" y="164638"/>
            <a:ext cx="11617291" cy="671612"/>
          </a:xfrm>
          <a:prstGeom prst="rect">
            <a:avLst/>
          </a:prstGeom>
        </p:spPr>
        <p:txBody>
          <a:bodyPr/>
          <a:lstStyle>
            <a:lvl1pPr marL="0" indent="0">
              <a:buNone/>
              <a:defRPr sz="5333">
                <a:solidFill>
                  <a:srgbClr val="EF6434"/>
                </a:solidFill>
              </a:defRPr>
            </a:lvl1pPr>
            <a:lvl2pPr marL="336136" indent="0">
              <a:buNone/>
              <a:defRPr/>
            </a:lvl2pPr>
            <a:lvl3pPr marL="560227" indent="0">
              <a:buNone/>
              <a:defRPr/>
            </a:lvl3pPr>
            <a:lvl4pPr marL="784318" indent="0">
              <a:buNone/>
              <a:defRPr/>
            </a:lvl4pPr>
            <a:lvl5pPr marL="1008408" indent="0">
              <a:buNone/>
              <a:defRPr/>
            </a:lvl5pPr>
          </a:lstStyle>
          <a:p>
            <a:pPr lvl="0"/>
            <a:r>
              <a:rPr lang="en-US" sz="4267">
                <a:solidFill>
                  <a:srgbClr val="EF6434"/>
                </a:solidFill>
                <a:cs typeface="Arial" charset="0"/>
              </a:rPr>
              <a:t>Title</a:t>
            </a:r>
            <a:endParaRPr lang="en-US"/>
          </a:p>
        </p:txBody>
      </p:sp>
    </p:spTree>
    <p:extLst>
      <p:ext uri="{BB962C8B-B14F-4D97-AF65-F5344CB8AC3E}">
        <p14:creationId xmlns:p14="http://schemas.microsoft.com/office/powerpoint/2010/main" val="46869905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Red">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1681675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7" name="Picture 16" descr="Birdseye view of 3 people talking in crosswalk of office building">
            <a:extLst>
              <a:ext uri="{FF2B5EF4-FFF2-40B4-BE49-F238E27FC236}">
                <a16:creationId xmlns:a16="http://schemas.microsoft.com/office/drawing/2014/main" id="{29B00A2D-8A18-4A13-B093-879BCFB1B5C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5628076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22366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10297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6386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26845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33053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22269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Red">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3083349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16698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129171102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2957222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316224649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7710443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30678211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60794481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6544033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25037520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6792350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lue">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37665781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93093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6715164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7175471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1630111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2753841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404096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33067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1417306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1251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2259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urple">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25867431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261180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852918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0287553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Disclosure Statement">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355F12-7E98-4A4A-BEDA-B008FF6B965F}"/>
              </a:ext>
            </a:extLst>
          </p:cNvPr>
          <p:cNvSpPr/>
          <p:nvPr userDrawn="1"/>
        </p:nvSpPr>
        <p:spPr bwMode="auto">
          <a:xfrm>
            <a:off x="2681562" y="1867"/>
            <a:ext cx="9367101" cy="685427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5" tIns="45695" rIns="45695" bIns="45695" numCol="1" spcCol="0" rtlCol="0" fromWordArt="0" anchor="ctr" anchorCtr="0" forceAA="0" compatLnSpc="1">
            <a:prstTxWarp prst="textNoShape">
              <a:avLst/>
            </a:prstTxWarp>
            <a:noAutofit/>
          </a:bodyPr>
          <a:lstStyle/>
          <a:p>
            <a:pPr algn="ctr" defTabSz="913538" fontAlgn="base">
              <a:spcBef>
                <a:spcPct val="0"/>
              </a:spcBef>
              <a:spcAft>
                <a:spcPct val="0"/>
              </a:spcAft>
            </a:pPr>
            <a:endParaRPr lang="en-US" sz="2199">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6A478226-D7AD-4FDB-90B6-430C8CC77DAC}"/>
              </a:ext>
            </a:extLst>
          </p:cNvPr>
          <p:cNvSpPr/>
          <p:nvPr userDrawn="1"/>
        </p:nvSpPr>
        <p:spPr>
          <a:xfrm>
            <a:off x="2923459" y="934062"/>
            <a:ext cx="8853628" cy="607601"/>
          </a:xfrm>
          <a:prstGeom prst="rect">
            <a:avLst/>
          </a:prstGeom>
          <a:noFill/>
          <a:ln w="12700" cap="rnd">
            <a:noFill/>
            <a:prstDash val="sysDash"/>
            <a:headEnd type="ova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0" tIns="37972" rIns="91157" bIns="45579" rtlCol="0" anchor="ctr"/>
          <a:lstStyle/>
          <a:p>
            <a:pPr defTabSz="1214554" fontAlgn="base">
              <a:spcBef>
                <a:spcPct val="0"/>
              </a:spcBef>
              <a:spcAft>
                <a:spcPct val="0"/>
              </a:spcAft>
            </a:pPr>
            <a:endParaRPr lang="en-US" sz="2293" dirty="0">
              <a:solidFill>
                <a:srgbClr val="FFFFFF"/>
              </a:solidFill>
              <a:latin typeface="Segoe UI Light" pitchFamily="34" charset="0"/>
            </a:endParaRPr>
          </a:p>
        </p:txBody>
      </p:sp>
      <p:sp>
        <p:nvSpPr>
          <p:cNvPr id="4" name="Rectangle 3">
            <a:extLst>
              <a:ext uri="{FF2B5EF4-FFF2-40B4-BE49-F238E27FC236}">
                <a16:creationId xmlns:a16="http://schemas.microsoft.com/office/drawing/2014/main" id="{CD79C69B-DC21-46DD-9419-60DAF5648677}"/>
              </a:ext>
            </a:extLst>
          </p:cNvPr>
          <p:cNvSpPr/>
          <p:nvPr userDrawn="1"/>
        </p:nvSpPr>
        <p:spPr>
          <a:xfrm>
            <a:off x="2923459" y="1538329"/>
            <a:ext cx="8853628" cy="607601"/>
          </a:xfrm>
          <a:prstGeom prst="rect">
            <a:avLst/>
          </a:prstGeom>
          <a:noFill/>
          <a:ln w="12700" cap="rnd">
            <a:noFill/>
            <a:prstDash val="sysDash"/>
            <a:headEnd type="ova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0" tIns="37972" rIns="91157" bIns="45579" rtlCol="0" anchor="ctr"/>
          <a:lstStyle/>
          <a:p>
            <a:pPr defTabSz="1214554" fontAlgn="base">
              <a:spcBef>
                <a:spcPct val="0"/>
              </a:spcBef>
              <a:spcAft>
                <a:spcPct val="0"/>
              </a:spcAft>
            </a:pPr>
            <a:endParaRPr lang="en-US" altLang="zh-CN" sz="2293" dirty="0">
              <a:solidFill>
                <a:srgbClr val="FFFFFF"/>
              </a:solidFill>
              <a:latin typeface="Segoe UI Light" pitchFamily="34" charset="0"/>
            </a:endParaRPr>
          </a:p>
        </p:txBody>
      </p:sp>
      <p:sp>
        <p:nvSpPr>
          <p:cNvPr id="6" name="TextBox 5">
            <a:extLst>
              <a:ext uri="{FF2B5EF4-FFF2-40B4-BE49-F238E27FC236}">
                <a16:creationId xmlns:a16="http://schemas.microsoft.com/office/drawing/2014/main" id="{99A829F6-B7E8-4911-891E-6691C1A7374F}"/>
              </a:ext>
            </a:extLst>
          </p:cNvPr>
          <p:cNvSpPr txBox="1">
            <a:spLocks noChangeArrowheads="1"/>
          </p:cNvSpPr>
          <p:nvPr userDrawn="1"/>
        </p:nvSpPr>
        <p:spPr bwMode="auto">
          <a:xfrm>
            <a:off x="2923459" y="1011006"/>
            <a:ext cx="8524639" cy="3180358"/>
          </a:xfrm>
          <a:prstGeom prst="rect">
            <a:avLst/>
          </a:prstGeom>
          <a:noFill/>
          <a:ln w="9525" cap="flat" cmpd="sng" algn="ctr">
            <a:noFill/>
            <a:prstDash val="solid"/>
            <a:miter lim="800000"/>
            <a:headEnd type="none" w="med" len="med"/>
            <a:tailEnd type="none" w="med" len="med"/>
          </a:ln>
          <a:effectLst/>
        </p:spPr>
        <p:txBody>
          <a:bodyPr wrap="square" lIns="0" tIns="0" rIns="0" bIns="0" anchor="b">
            <a:spAutoFit/>
          </a:bodyPr>
          <a:lstStyle/>
          <a:p>
            <a:pPr defTabSz="911443" eaLnBrk="0" hangingPunct="0">
              <a:lnSpc>
                <a:spcPct val="90000"/>
              </a:lnSpc>
              <a:spcBef>
                <a:spcPts val="287"/>
              </a:spcBef>
              <a:buClr>
                <a:srgbClr val="EB3C00"/>
              </a:buClr>
              <a:defRPr/>
            </a:pPr>
            <a:r>
              <a:rPr lang="en-US" sz="1567" b="1" dirty="0">
                <a:solidFill>
                  <a:srgbClr val="FFFFFF"/>
                </a:solidFill>
              </a:rPr>
              <a:t>Disclaimer</a:t>
            </a:r>
            <a:endParaRPr lang="en-US" sz="1371" b="1" dirty="0">
              <a:solidFill>
                <a:srgbClr val="FFFFFF"/>
              </a:solidFill>
            </a:endParaRPr>
          </a:p>
          <a:p>
            <a:pPr defTabSz="911443" eaLnBrk="0" hangingPunct="0">
              <a:lnSpc>
                <a:spcPct val="90000"/>
              </a:lnSpc>
              <a:spcBef>
                <a:spcPts val="287"/>
              </a:spcBef>
              <a:buClr>
                <a:srgbClr val="EB3C00"/>
              </a:buClr>
              <a:defRPr/>
            </a:pPr>
            <a:r>
              <a:rPr lang="en-US" sz="1371" dirty="0">
                <a:solidFill>
                  <a:srgbClr val="FFFFFF"/>
                </a:solidFill>
              </a:rPr>
              <a:t>Microsoft provides programming examples for illustration only, without warranty either expressed or implied, including, but not limited to, the implied warranties of merchantability and/or fitness for a particular purpose. We grant You a nonexclusive, royalty-free right to use and modify the Sample Code and to reproduce and distribute the object code form of the Sample Code, provided that You agree: (</a:t>
            </a:r>
            <a:r>
              <a:rPr lang="en-US" sz="1371" dirty="0" err="1">
                <a:solidFill>
                  <a:srgbClr val="FFFFFF"/>
                </a:solidFill>
              </a:rPr>
              <a:t>i</a:t>
            </a:r>
            <a:r>
              <a:rPr lang="en-US" sz="1371" dirty="0">
                <a:solidFill>
                  <a:srgbClr val="FFFFFF"/>
                </a:solidFill>
              </a:rPr>
              <a:t>) to not use Our name, logo, or trademarks to market Your software product in which the Sample Code is embedded; (ii) to include a valid copyright notice on Your software product in which the Sample Code is embedded; and (iii) to indemnify, hold harmless, and defend Us and Our suppliers from and against any claims or lawsuits, including attorneys' fees, that arise or result from the use or distribution of the Sample Code.</a:t>
            </a:r>
          </a:p>
          <a:p>
            <a:pPr defTabSz="911443" eaLnBrk="0" hangingPunct="0">
              <a:lnSpc>
                <a:spcPct val="90000"/>
              </a:lnSpc>
              <a:spcBef>
                <a:spcPts val="287"/>
              </a:spcBef>
              <a:buClr>
                <a:srgbClr val="EB3C00"/>
              </a:buClr>
              <a:defRPr/>
            </a:pPr>
            <a:br>
              <a:rPr lang="en-US" sz="1371" dirty="0">
                <a:solidFill>
                  <a:srgbClr val="FFFFFF"/>
                </a:solidFill>
              </a:rPr>
            </a:br>
            <a:r>
              <a:rPr lang="en-US" sz="1371" dirty="0">
                <a:solidFill>
                  <a:srgbClr val="FFFFFF"/>
                </a:solidFill>
              </a:rPr>
              <a:t>MICROSOFT MAKES NO WARRANTIES, EXPRESSED, IMPLIED, OR STATUTORY, AS TO THE INFORMATION IN THIS PRESENTATION.</a:t>
            </a:r>
          </a:p>
          <a:p>
            <a:pPr defTabSz="911443" eaLnBrk="0" hangingPunct="0">
              <a:lnSpc>
                <a:spcPct val="90000"/>
              </a:lnSpc>
              <a:spcBef>
                <a:spcPts val="287"/>
              </a:spcBef>
              <a:buClr>
                <a:srgbClr val="EB3C00"/>
              </a:buClr>
              <a:defRPr/>
            </a:pPr>
            <a:r>
              <a:rPr lang="en-US" sz="1371" dirty="0">
                <a:solidFill>
                  <a:srgbClr val="FFFFFF"/>
                </a:solidFill>
              </a:rPr>
              <a:t>Microsoft may have patents, patent applications, trademarks, copyrights, or other intellectual property rights covering subject matter in this presentation. Except as expressly provided in any written license agreement from Microsoft, the furnishing of this information does not give you any license to these patents, trademarks, copyrights, or other intellectual property.</a:t>
            </a:r>
          </a:p>
        </p:txBody>
      </p:sp>
      <p:sp>
        <p:nvSpPr>
          <p:cNvPr id="7" name="TextBox 6">
            <a:extLst>
              <a:ext uri="{FF2B5EF4-FFF2-40B4-BE49-F238E27FC236}">
                <a16:creationId xmlns:a16="http://schemas.microsoft.com/office/drawing/2014/main" id="{E57BD08B-E6E8-492A-9ED2-099A28A93E60}"/>
              </a:ext>
            </a:extLst>
          </p:cNvPr>
          <p:cNvSpPr txBox="1"/>
          <p:nvPr userDrawn="1"/>
        </p:nvSpPr>
        <p:spPr>
          <a:xfrm>
            <a:off x="479787" y="737027"/>
            <a:ext cx="1721989" cy="982064"/>
          </a:xfrm>
          <a:prstGeom prst="rect">
            <a:avLst/>
          </a:prstGeom>
          <a:noFill/>
        </p:spPr>
        <p:txBody>
          <a:bodyPr wrap="square" lIns="0" tIns="0" rIns="0" bIns="0" rtlCol="0">
            <a:spAutoFit/>
          </a:bodyPr>
          <a:lstStyle/>
          <a:p>
            <a:pPr defTabSz="911443"/>
            <a:r>
              <a:rPr lang="en-US" sz="3191" spc="-71">
                <a:solidFill>
                  <a:srgbClr val="FFFFFF"/>
                </a:solidFill>
                <a:latin typeface="Segoe UI Light"/>
              </a:rPr>
              <a:t>Disclosure Statement</a:t>
            </a:r>
          </a:p>
        </p:txBody>
      </p:sp>
      <p:sp>
        <p:nvSpPr>
          <p:cNvPr id="8" name="Date Placeholder 3">
            <a:extLst>
              <a:ext uri="{FF2B5EF4-FFF2-40B4-BE49-F238E27FC236}">
                <a16:creationId xmlns:a16="http://schemas.microsoft.com/office/drawing/2014/main" id="{1838381A-6F64-4A81-BA8E-4C2B01D3340A}"/>
              </a:ext>
            </a:extLst>
          </p:cNvPr>
          <p:cNvSpPr txBox="1">
            <a:spLocks/>
          </p:cNvSpPr>
          <p:nvPr userDrawn="1"/>
        </p:nvSpPr>
        <p:spPr>
          <a:xfrm>
            <a:off x="8858865" y="6411522"/>
            <a:ext cx="3269755" cy="335887"/>
          </a:xfrm>
          <a:prstGeom prst="rect">
            <a:avLst/>
          </a:prstGeom>
        </p:spPr>
        <p:txBody>
          <a:bodyPr lIns="0" tIns="45575" rIns="0" bIns="45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71">
                <a:solidFill>
                  <a:srgbClr val="FFFFFF"/>
                </a:solidFill>
              </a:rPr>
              <a:t>Copyright© 2019 Microsoft Corporation</a:t>
            </a:r>
          </a:p>
        </p:txBody>
      </p:sp>
    </p:spTree>
    <p:extLst>
      <p:ext uri="{BB962C8B-B14F-4D97-AF65-F5344CB8AC3E}">
        <p14:creationId xmlns:p14="http://schemas.microsoft.com/office/powerpoint/2010/main" val="39975931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Green">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261305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urquoise">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rgbClr val="2AD3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247658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Orange">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rgbClr val="EF643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225348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arkblue">
    <p:spTree>
      <p:nvGrpSpPr>
        <p:cNvPr id="1" name=""/>
        <p:cNvGrpSpPr/>
        <p:nvPr/>
      </p:nvGrpSpPr>
      <p:grpSpPr>
        <a:xfrm>
          <a:off x="0" y="0"/>
          <a:ext cx="0" cy="0"/>
          <a:chOff x="0" y="0"/>
          <a:chExt cx="0" cy="0"/>
        </a:xfrm>
      </p:grpSpPr>
      <p:sp>
        <p:nvSpPr>
          <p:cNvPr id="7" name="Rectangle 6"/>
          <p:cNvSpPr/>
          <p:nvPr userDrawn="1"/>
        </p:nvSpPr>
        <p:spPr bwMode="white">
          <a:xfrm>
            <a:off x="2" y="0"/>
            <a:ext cx="6221445" cy="6858000"/>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fontAlgn="base">
              <a:spcBef>
                <a:spcPct val="0"/>
              </a:spcBef>
              <a:spcAft>
                <a:spcPct val="0"/>
              </a:spcAft>
              <a:defRPr/>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 name="Picture Placeholder 3"/>
          <p:cNvSpPr>
            <a:spLocks noGrp="1"/>
          </p:cNvSpPr>
          <p:nvPr>
            <p:ph type="pic" sz="quarter" idx="14" hasCustomPrompt="1"/>
          </p:nvPr>
        </p:nvSpPr>
        <p:spPr>
          <a:xfrm>
            <a:off x="7440151" y="1316765"/>
            <a:ext cx="3648405" cy="3648407"/>
          </a:xfrm>
          <a:prstGeom prst="rect">
            <a:avLst/>
          </a:prstGeom>
        </p:spPr>
        <p:txBody>
          <a:bodyPr lIns="182880" anchor="ctr"/>
          <a:lstStyle>
            <a:lvl1pPr marL="0" indent="0" algn="l">
              <a:buNone/>
              <a:defRPr/>
            </a:lvl1pPr>
          </a:lstStyle>
          <a:p>
            <a:r>
              <a:rPr lang="en-US"/>
              <a:t>Click to insert photo.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90829" y="6100347"/>
            <a:ext cx="2165148" cy="749808"/>
          </a:xfrm>
          <a:prstGeom prst="rect">
            <a:avLst/>
          </a:prstGeom>
        </p:spPr>
      </p:pic>
      <p:sp>
        <p:nvSpPr>
          <p:cNvPr id="10" name="Text Placeholder 2"/>
          <p:cNvSpPr>
            <a:spLocks noGrp="1"/>
          </p:cNvSpPr>
          <p:nvPr>
            <p:ph type="body" idx="1" hasCustomPrompt="1"/>
          </p:nvPr>
        </p:nvSpPr>
        <p:spPr>
          <a:xfrm>
            <a:off x="512208" y="27027"/>
            <a:ext cx="5314613" cy="2751139"/>
          </a:xfrm>
          <a:prstGeom prst="rect">
            <a:avLst/>
          </a:prstGeom>
        </p:spPr>
        <p:txBody>
          <a:bodyPr anchor="b" anchorCtr="0">
            <a:noAutofit/>
          </a:bodyPr>
          <a:lstStyle>
            <a:lvl1pPr marL="0" indent="0">
              <a:lnSpc>
                <a:spcPct val="100000"/>
              </a:lnSpc>
              <a:spcBef>
                <a:spcPts val="0"/>
              </a:spcBef>
              <a:buNone/>
              <a:defRPr sz="5333" b="1" cap="none" baseline="0">
                <a:gradFill>
                  <a:gsLst>
                    <a:gs pos="100000">
                      <a:schemeClr val="bg1"/>
                    </a:gs>
                    <a:gs pos="0">
                      <a:schemeClr val="bg1"/>
                    </a:gs>
                  </a:gsLst>
                  <a:lin ang="5400000" scaled="0"/>
                </a:gradFill>
                <a:latin typeface="Segoe UI Light" pitchFamily="34" charset="0"/>
              </a:defRPr>
            </a:lvl1pPr>
            <a:lvl2pPr marL="607955" indent="0">
              <a:buNone/>
              <a:defRPr sz="2693" b="1"/>
            </a:lvl2pPr>
            <a:lvl3pPr marL="1215910" indent="0">
              <a:buNone/>
              <a:defRPr sz="2393" b="1"/>
            </a:lvl3pPr>
            <a:lvl4pPr marL="1823865" indent="0">
              <a:buNone/>
              <a:defRPr sz="2095" b="1"/>
            </a:lvl4pPr>
            <a:lvl5pPr marL="2431819" indent="0">
              <a:buNone/>
              <a:defRPr sz="2095" b="1"/>
            </a:lvl5pPr>
            <a:lvl6pPr marL="3039775" indent="0">
              <a:buNone/>
              <a:defRPr sz="2095" b="1"/>
            </a:lvl6pPr>
            <a:lvl7pPr marL="3647729" indent="0">
              <a:buNone/>
              <a:defRPr sz="2095" b="1"/>
            </a:lvl7pPr>
            <a:lvl8pPr marL="4255684" indent="0">
              <a:buNone/>
              <a:defRPr sz="2095" b="1"/>
            </a:lvl8pPr>
            <a:lvl9pPr marL="4863638" indent="0">
              <a:buNone/>
              <a:defRPr sz="2095" b="1"/>
            </a:lvl9pPr>
          </a:lstStyle>
          <a:p>
            <a:pPr lvl="0"/>
            <a:r>
              <a:rPr lang="en-US"/>
              <a:t>Section name</a:t>
            </a:r>
          </a:p>
        </p:txBody>
      </p:sp>
      <p:sp>
        <p:nvSpPr>
          <p:cNvPr id="11" name="Text Placeholder 6"/>
          <p:cNvSpPr>
            <a:spLocks noGrp="1"/>
          </p:cNvSpPr>
          <p:nvPr>
            <p:ph type="body" sz="quarter" idx="10" hasCustomPrompt="1"/>
          </p:nvPr>
        </p:nvSpPr>
        <p:spPr>
          <a:xfrm>
            <a:off x="533063" y="3054084"/>
            <a:ext cx="5314613" cy="3575317"/>
          </a:xfrm>
          <a:prstGeom prst="rect">
            <a:avLst/>
          </a:prstGeom>
        </p:spPr>
        <p:txBody>
          <a:bodyPr/>
          <a:lstStyle>
            <a:lvl1pPr marL="0" indent="0">
              <a:lnSpc>
                <a:spcPct val="100000"/>
              </a:lnSpc>
              <a:spcBef>
                <a:spcPts val="0"/>
              </a:spcBef>
              <a:spcAft>
                <a:spcPts val="1200"/>
              </a:spcAft>
              <a:buNone/>
              <a:defRPr sz="1800" spc="0" baseline="0">
                <a:solidFill>
                  <a:schemeClr val="bg1"/>
                </a:solidFill>
                <a:latin typeface="Segoe UI" pitchFamily="34" charset="0"/>
                <a:ea typeface="Segoe UI" pitchFamily="34" charset="0"/>
                <a:cs typeface="Segoe UI" pitchFamily="34" charset="0"/>
              </a:defRPr>
            </a:lvl1pPr>
            <a:lvl2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2pPr>
            <a:lvl3pPr marL="0" indent="0">
              <a:lnSpc>
                <a:spcPct val="100000"/>
              </a:lnSpc>
              <a:spcBef>
                <a:spcPts val="0"/>
              </a:spcBef>
              <a:spcAft>
                <a:spcPts val="1200"/>
              </a:spcAft>
              <a:buNone/>
              <a:defRPr sz="1200" spc="0" baseline="0">
                <a:solidFill>
                  <a:schemeClr val="bg1"/>
                </a:solidFill>
                <a:latin typeface="Segoe UI" pitchFamily="34" charset="0"/>
                <a:ea typeface="Segoe UI" pitchFamily="34" charset="0"/>
                <a:cs typeface="Segoe UI" pitchFamily="34" charset="0"/>
              </a:defRPr>
            </a:lvl3pPr>
            <a:lvl4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4pPr>
            <a:lvl5pPr marL="0" indent="0">
              <a:lnSpc>
                <a:spcPct val="100000"/>
              </a:lnSpc>
              <a:spcBef>
                <a:spcPts val="0"/>
              </a:spcBef>
              <a:spcAft>
                <a:spcPts val="1200"/>
              </a:spcAft>
              <a:buNone/>
              <a:defRPr sz="1400" spc="0" baseline="0">
                <a:solidFill>
                  <a:schemeClr val="bg1"/>
                </a:solidFill>
                <a:latin typeface="Segoe UI" pitchFamily="34" charset="0"/>
                <a:ea typeface="Segoe UI" pitchFamily="34" charset="0"/>
                <a:cs typeface="Segoe UI" pitchFamily="34" charset="0"/>
              </a:defRPr>
            </a:lvl5pPr>
          </a:lstStyle>
          <a:p>
            <a:pPr lvl="0"/>
            <a:r>
              <a:rPr lang="en-US"/>
              <a:t># announcements</a:t>
            </a:r>
          </a:p>
        </p:txBody>
      </p:sp>
    </p:spTree>
    <p:extLst>
      <p:ext uri="{BB962C8B-B14F-4D97-AF65-F5344CB8AC3E}">
        <p14:creationId xmlns:p14="http://schemas.microsoft.com/office/powerpoint/2010/main" val="249638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1" y="6170059"/>
            <a:ext cx="11623331" cy="395392"/>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01" eaLnBrk="0" hangingPunct="0"/>
            <a:r>
              <a:rPr lang="en-US" sz="687">
                <a:gradFill>
                  <a:gsLst>
                    <a:gs pos="0">
                      <a:schemeClr val="tx1"/>
                    </a:gs>
                    <a:gs pos="100000">
                      <a:schemeClr val="tx1"/>
                    </a:gs>
                  </a:gsLst>
                  <a:lin ang="5400000" scaled="0"/>
                </a:gradFill>
                <a:cs typeface="Segoe UI" pitchFamily="34" charset="0"/>
              </a:rPr>
              <a:t>©</a:t>
            </a:r>
            <a:r>
              <a:rPr lang="en-US" sz="687" baseline="0">
                <a:gradFill>
                  <a:gsLst>
                    <a:gs pos="0">
                      <a:schemeClr val="tx1"/>
                    </a:gs>
                    <a:gs pos="100000">
                      <a:schemeClr val="tx1"/>
                    </a:gs>
                  </a:gsLst>
                  <a:lin ang="5400000" scaled="0"/>
                </a:gradFill>
                <a:cs typeface="Segoe UI" pitchFamily="34" charset="0"/>
              </a:rPr>
              <a:t> Copyright</a:t>
            </a:r>
            <a:r>
              <a:rPr lang="en-US" sz="687">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3" y="3083654"/>
            <a:ext cx="3223861" cy="690695"/>
          </a:xfrm>
          <a:prstGeom prst="rect">
            <a:avLst/>
          </a:prstGeom>
        </p:spPr>
      </p:pic>
      <p:pic>
        <p:nvPicPr>
          <p:cNvPr id="4"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4"/>
            <a:ext cx="3223861" cy="690695"/>
          </a:xfrm>
          <a:prstGeom prst="rect">
            <a:avLst/>
          </a:prstGeom>
        </p:spPr>
      </p:pic>
    </p:spTree>
    <p:extLst>
      <p:ext uri="{BB962C8B-B14F-4D97-AF65-F5344CB8AC3E}">
        <p14:creationId xmlns:p14="http://schemas.microsoft.com/office/powerpoint/2010/main" val="1635723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image" Target="../media/image4.emf"/><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stretch>
            <a:fillRect/>
          </a:stretch>
        </p:blipFill>
        <p:spPr>
          <a:xfrm rot="5400000">
            <a:off x="9208750" y="2991034"/>
            <a:ext cx="6858623" cy="876557"/>
          </a:xfrm>
          <a:prstGeom prst="rect">
            <a:avLst/>
          </a:prstGeom>
        </p:spPr>
      </p:pic>
      <p:pic>
        <p:nvPicPr>
          <p:cNvPr id="5" name="Picture 6"/>
          <p:cNvPicPr>
            <a:picLocks noChangeAspect="1"/>
          </p:cNvPicPr>
          <p:nvPr userDrawn="1"/>
        </p:nvPicPr>
        <p:blipFill>
          <a:blip r:embed="rId14"/>
          <a:stretch>
            <a:fillRect/>
          </a:stretch>
        </p:blipFill>
        <p:spPr>
          <a:xfrm rot="5400000">
            <a:off x="9208750" y="2991034"/>
            <a:ext cx="6858623" cy="876557"/>
          </a:xfrm>
          <a:prstGeom prst="rect">
            <a:avLst/>
          </a:prstGeom>
        </p:spPr>
      </p:pic>
    </p:spTree>
    <p:extLst>
      <p:ext uri="{BB962C8B-B14F-4D97-AF65-F5344CB8AC3E}">
        <p14:creationId xmlns:p14="http://schemas.microsoft.com/office/powerpoint/2010/main" val="2265193918"/>
      </p:ext>
    </p:extLst>
  </p:cSld>
  <p:clrMap bg1="lt1" tx1="dk1" bg2="lt2" tx2="dk2" accent1="accent1" accent2="accent2" accent3="accent3" accent4="accent4" accent5="accent5" accent6="accent6" hlink="hlink" folHlink="folHlink"/>
  <p:sldLayoutIdLst>
    <p:sldLayoutId id="2147483895"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38" r:id="rId10"/>
    <p:sldLayoutId id="2147483974" r:id="rId11"/>
    <p:sldLayoutId id="2147483975" r:id="rId12"/>
  </p:sldLayoutIdLst>
  <p:transition>
    <p:fade/>
  </p:transition>
  <p:txStyles>
    <p:titleStyle>
      <a:lvl1pPr algn="l" defTabSz="914344"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37" marR="0" indent="-336137" algn="l" defTabSz="914344"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76" marR="0" indent="-236541" algn="l" defTabSz="914344"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19" marR="0" indent="-224092" algn="l" defTabSz="914344"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09" marR="0" indent="-224092" algn="l" defTabSz="914344"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00" marR="0" indent="-224092" algn="l" defTabSz="914344"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44" rtl="0" eaLnBrk="1" latinLnBrk="0" hangingPunct="1">
        <a:defRPr sz="1765" kern="1200">
          <a:solidFill>
            <a:schemeClr val="tx1"/>
          </a:solidFill>
          <a:latin typeface="+mn-lt"/>
          <a:ea typeface="+mn-ea"/>
          <a:cs typeface="+mn-cs"/>
        </a:defRPr>
      </a:lvl1pPr>
      <a:lvl2pPr marL="457171" algn="l" defTabSz="914344" rtl="0" eaLnBrk="1" latinLnBrk="0" hangingPunct="1">
        <a:defRPr sz="1765" kern="1200">
          <a:solidFill>
            <a:schemeClr val="tx1"/>
          </a:solidFill>
          <a:latin typeface="+mn-lt"/>
          <a:ea typeface="+mn-ea"/>
          <a:cs typeface="+mn-cs"/>
        </a:defRPr>
      </a:lvl2pPr>
      <a:lvl3pPr marL="914344" algn="l" defTabSz="914344" rtl="0" eaLnBrk="1" latinLnBrk="0" hangingPunct="1">
        <a:defRPr sz="1765" kern="1200">
          <a:solidFill>
            <a:schemeClr val="tx1"/>
          </a:solidFill>
          <a:latin typeface="+mn-lt"/>
          <a:ea typeface="+mn-ea"/>
          <a:cs typeface="+mn-cs"/>
        </a:defRPr>
      </a:lvl3pPr>
      <a:lvl4pPr marL="1371516" algn="l" defTabSz="914344" rtl="0" eaLnBrk="1" latinLnBrk="0" hangingPunct="1">
        <a:defRPr sz="1765" kern="1200">
          <a:solidFill>
            <a:schemeClr val="tx1"/>
          </a:solidFill>
          <a:latin typeface="+mn-lt"/>
          <a:ea typeface="+mn-ea"/>
          <a:cs typeface="+mn-cs"/>
        </a:defRPr>
      </a:lvl4pPr>
      <a:lvl5pPr marL="1828689" algn="l" defTabSz="914344" rtl="0" eaLnBrk="1" latinLnBrk="0" hangingPunct="1">
        <a:defRPr sz="1765" kern="1200">
          <a:solidFill>
            <a:schemeClr val="tx1"/>
          </a:solidFill>
          <a:latin typeface="+mn-lt"/>
          <a:ea typeface="+mn-ea"/>
          <a:cs typeface="+mn-cs"/>
        </a:defRPr>
      </a:lvl5pPr>
      <a:lvl6pPr marL="2285862" algn="l" defTabSz="914344" rtl="0" eaLnBrk="1" latinLnBrk="0" hangingPunct="1">
        <a:defRPr sz="1765" kern="1200">
          <a:solidFill>
            <a:schemeClr val="tx1"/>
          </a:solidFill>
          <a:latin typeface="+mn-lt"/>
          <a:ea typeface="+mn-ea"/>
          <a:cs typeface="+mn-cs"/>
        </a:defRPr>
      </a:lvl6pPr>
      <a:lvl7pPr marL="2743033" algn="l" defTabSz="914344" rtl="0" eaLnBrk="1" latinLnBrk="0" hangingPunct="1">
        <a:defRPr sz="1765" kern="1200">
          <a:solidFill>
            <a:schemeClr val="tx1"/>
          </a:solidFill>
          <a:latin typeface="+mn-lt"/>
          <a:ea typeface="+mn-ea"/>
          <a:cs typeface="+mn-cs"/>
        </a:defRPr>
      </a:lvl7pPr>
      <a:lvl8pPr marL="3200204" algn="l" defTabSz="914344" rtl="0" eaLnBrk="1" latinLnBrk="0" hangingPunct="1">
        <a:defRPr sz="1765" kern="1200">
          <a:solidFill>
            <a:schemeClr val="tx1"/>
          </a:solidFill>
          <a:latin typeface="+mn-lt"/>
          <a:ea typeface="+mn-ea"/>
          <a:cs typeface="+mn-cs"/>
        </a:defRPr>
      </a:lvl8pPr>
      <a:lvl9pPr marL="3657378" algn="l" defTabSz="914344"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516783149"/>
      </p:ext>
    </p:extLst>
  </p:cSld>
  <p:clrMap bg1="lt1" tx1="dk1" bg2="lt2" tx2="dk2" accent1="accent1" accent2="accent2" accent3="accent3" accent4="accent4" accent5="accent5" accent6="accent6" hlink="hlink" folHlink="folHlink"/>
  <p:sldLayoutIdLst>
    <p:sldLayoutId id="2147483907"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 id="2147483925" r:id="rId18"/>
    <p:sldLayoutId id="2147483926" r:id="rId19"/>
    <p:sldLayoutId id="2147483927" r:id="rId20"/>
    <p:sldLayoutId id="2147483928" r:id="rId21"/>
    <p:sldLayoutId id="2147483929" r:id="rId22"/>
    <p:sldLayoutId id="2147483930" r:id="rId23"/>
    <p:sldLayoutId id="2147483931" r:id="rId24"/>
    <p:sldLayoutId id="2147483932" r:id="rId25"/>
    <p:sldLayoutId id="2147483933" r:id="rId26"/>
    <p:sldLayoutId id="2147483934" r:id="rId27"/>
    <p:sldLayoutId id="2147483935" r:id="rId28"/>
    <p:sldLayoutId id="2147483936" r:id="rId29"/>
    <p:sldLayoutId id="2147483937" r:id="rId30"/>
    <p:sldLayoutId id="2147483940"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lh3.googleusercontent.com/-g8OZwvkTrf4/WmC2nPZQM4I/AAAAAAAAECo/Wyvm_j7EOYAfBR02QIhcbqQRKEsyDygRQCHMYCw/s1600-h/image%5B17%5D" TargetMode="Externa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hyperlink" Target="https://lh3.googleusercontent.com/-LebU52P32JU/WmC20oxn1mI/AAAAAAAAECw/s_P-LjJIu-8QjIgwMw14lojAkMnpvEPqACHMYCw/s1600-h/image%5B37%5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aka.ms/g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raph.microsoft.com/v1.0/groups?$filter=startswith(displayName,'New&#8217;)" TargetMode="External"/><Relationship Id="rId2" Type="http://schemas.openxmlformats.org/officeDocument/2006/relationships/hyperlink" Target="https://graph.microsoft.com/beta/groups?$filter=resourceProvisioningOptions/any(c:c+eq+'Tea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aka.ms/spoug"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C2D2-0EAD-4139-9FA0-CDABDBAC2F59}"/>
              </a:ext>
            </a:extLst>
          </p:cNvPr>
          <p:cNvSpPr>
            <a:spLocks noGrp="1"/>
          </p:cNvSpPr>
          <p:nvPr>
            <p:ph type="title"/>
          </p:nvPr>
        </p:nvSpPr>
        <p:spPr>
          <a:xfrm>
            <a:off x="588263" y="1871544"/>
            <a:ext cx="4167887" cy="1661993"/>
          </a:xfrm>
        </p:spPr>
        <p:txBody>
          <a:bodyPr/>
          <a:lstStyle/>
          <a:p>
            <a:r>
              <a:rPr lang="en-US" dirty="0"/>
              <a:t>SPOUG</a:t>
            </a:r>
            <a:br>
              <a:rPr lang="en-US" dirty="0"/>
            </a:br>
            <a:r>
              <a:rPr lang="en-US" dirty="0"/>
              <a:t>Flow Advanced workshop</a:t>
            </a:r>
          </a:p>
        </p:txBody>
      </p:sp>
      <p:sp>
        <p:nvSpPr>
          <p:cNvPr id="3" name="Text Placeholder 2">
            <a:extLst>
              <a:ext uri="{FF2B5EF4-FFF2-40B4-BE49-F238E27FC236}">
                <a16:creationId xmlns:a16="http://schemas.microsoft.com/office/drawing/2014/main" id="{056A761E-F555-46CE-8949-E5D933811084}"/>
              </a:ext>
            </a:extLst>
          </p:cNvPr>
          <p:cNvSpPr>
            <a:spLocks noGrp="1"/>
          </p:cNvSpPr>
          <p:nvPr>
            <p:ph type="body" sz="quarter" idx="12"/>
          </p:nvPr>
        </p:nvSpPr>
        <p:spPr>
          <a:xfrm>
            <a:off x="588263" y="5365072"/>
            <a:ext cx="4164583" cy="1015663"/>
          </a:xfrm>
        </p:spPr>
        <p:txBody>
          <a:bodyPr/>
          <a:lstStyle/>
          <a:p>
            <a:r>
              <a:rPr lang="en-US" b="1" dirty="0"/>
              <a:t>Martin Boejstrup</a:t>
            </a:r>
          </a:p>
          <a:p>
            <a:r>
              <a:rPr lang="en-US" dirty="0"/>
              <a:t>Senior Premier Field Engineer</a:t>
            </a:r>
          </a:p>
          <a:p>
            <a:r>
              <a:rPr lang="en-US" dirty="0"/>
              <a:t>maboej@microsoft.com</a:t>
            </a:r>
          </a:p>
        </p:txBody>
      </p:sp>
    </p:spTree>
    <p:extLst>
      <p:ext uri="{BB962C8B-B14F-4D97-AF65-F5344CB8AC3E}">
        <p14:creationId xmlns:p14="http://schemas.microsoft.com/office/powerpoint/2010/main" val="404117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Action naming</a:t>
            </a:r>
          </a:p>
        </p:txBody>
      </p:sp>
      <p:pic>
        <p:nvPicPr>
          <p:cNvPr id="3" name="Picture 2">
            <a:extLst>
              <a:ext uri="{FF2B5EF4-FFF2-40B4-BE49-F238E27FC236}">
                <a16:creationId xmlns:a16="http://schemas.microsoft.com/office/drawing/2014/main" id="{40556205-E26E-4102-AC08-4BFC25D2FDD2}"/>
              </a:ext>
            </a:extLst>
          </p:cNvPr>
          <p:cNvPicPr>
            <a:picLocks noChangeAspect="1"/>
          </p:cNvPicPr>
          <p:nvPr/>
        </p:nvPicPr>
        <p:blipFill rotWithShape="1">
          <a:blip r:embed="rId2"/>
          <a:srcRect r="63204"/>
          <a:stretch/>
        </p:blipFill>
        <p:spPr>
          <a:xfrm>
            <a:off x="1120796" y="2175967"/>
            <a:ext cx="1714352" cy="3128368"/>
          </a:xfrm>
          <a:prstGeom prst="rect">
            <a:avLst/>
          </a:prstGeom>
        </p:spPr>
      </p:pic>
      <p:sp>
        <p:nvSpPr>
          <p:cNvPr id="4" name="Rectangle 3">
            <a:extLst>
              <a:ext uri="{FF2B5EF4-FFF2-40B4-BE49-F238E27FC236}">
                <a16:creationId xmlns:a16="http://schemas.microsoft.com/office/drawing/2014/main" id="{A955682C-68DC-4390-9E94-985EC4A071B3}"/>
              </a:ext>
            </a:extLst>
          </p:cNvPr>
          <p:cNvSpPr/>
          <p:nvPr/>
        </p:nvSpPr>
        <p:spPr bwMode="auto">
          <a:xfrm>
            <a:off x="838426" y="1399450"/>
            <a:ext cx="2258959" cy="63533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a:gradFill>
                  <a:gsLst>
                    <a:gs pos="0">
                      <a:srgbClr val="FFFFFF"/>
                    </a:gs>
                    <a:gs pos="100000">
                      <a:srgbClr val="FFFFFF"/>
                    </a:gs>
                  </a:gsLst>
                  <a:lin ang="5400000" scaled="0"/>
                </a:gradFill>
                <a:ea typeface="Segoe UI" pitchFamily="34" charset="0"/>
                <a:cs typeface="Segoe UI" pitchFamily="34" charset="0"/>
              </a:rPr>
              <a:t>BAD NAME</a:t>
            </a:r>
          </a:p>
        </p:txBody>
      </p:sp>
      <p:sp>
        <p:nvSpPr>
          <p:cNvPr id="5" name="Rectangle 4">
            <a:extLst>
              <a:ext uri="{FF2B5EF4-FFF2-40B4-BE49-F238E27FC236}">
                <a16:creationId xmlns:a16="http://schemas.microsoft.com/office/drawing/2014/main" id="{AFBD9CA7-4F28-440A-9322-78F4041ABD30}"/>
              </a:ext>
            </a:extLst>
          </p:cNvPr>
          <p:cNvSpPr/>
          <p:nvPr/>
        </p:nvSpPr>
        <p:spPr bwMode="auto">
          <a:xfrm>
            <a:off x="8533006" y="1258265"/>
            <a:ext cx="2258959" cy="63533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a:gradFill>
                  <a:gsLst>
                    <a:gs pos="0">
                      <a:srgbClr val="FFFFFF"/>
                    </a:gs>
                    <a:gs pos="100000">
                      <a:srgbClr val="FFFFFF"/>
                    </a:gs>
                  </a:gsLst>
                  <a:lin ang="5400000" scaled="0"/>
                </a:gradFill>
                <a:ea typeface="Segoe UI" pitchFamily="34" charset="0"/>
                <a:cs typeface="Segoe UI" pitchFamily="34" charset="0"/>
              </a:rPr>
              <a:t>GOOD NAME</a:t>
            </a:r>
          </a:p>
        </p:txBody>
      </p:sp>
      <p:pic>
        <p:nvPicPr>
          <p:cNvPr id="6" name="Picture 5">
            <a:extLst>
              <a:ext uri="{FF2B5EF4-FFF2-40B4-BE49-F238E27FC236}">
                <a16:creationId xmlns:a16="http://schemas.microsoft.com/office/drawing/2014/main" id="{AD87C4B5-F4D3-4481-9F1F-61DDA56AA1C1}"/>
              </a:ext>
            </a:extLst>
          </p:cNvPr>
          <p:cNvPicPr>
            <a:picLocks noChangeAspect="1"/>
          </p:cNvPicPr>
          <p:nvPr/>
        </p:nvPicPr>
        <p:blipFill rotWithShape="1">
          <a:blip r:embed="rId3"/>
          <a:srcRect r="45051"/>
          <a:stretch/>
        </p:blipFill>
        <p:spPr>
          <a:xfrm>
            <a:off x="8391821" y="2105375"/>
            <a:ext cx="2521332" cy="2356685"/>
          </a:xfrm>
          <a:prstGeom prst="rect">
            <a:avLst/>
          </a:prstGeom>
        </p:spPr>
      </p:pic>
      <p:pic>
        <p:nvPicPr>
          <p:cNvPr id="7" name="Picture 6">
            <a:extLst>
              <a:ext uri="{FF2B5EF4-FFF2-40B4-BE49-F238E27FC236}">
                <a16:creationId xmlns:a16="http://schemas.microsoft.com/office/drawing/2014/main" id="{69C506D6-BDA4-4B6B-8811-CDFD3DECFF4D}"/>
              </a:ext>
            </a:extLst>
          </p:cNvPr>
          <p:cNvPicPr>
            <a:picLocks noChangeAspect="1"/>
          </p:cNvPicPr>
          <p:nvPr/>
        </p:nvPicPr>
        <p:blipFill>
          <a:blip r:embed="rId4"/>
          <a:stretch>
            <a:fillRect/>
          </a:stretch>
        </p:blipFill>
        <p:spPr>
          <a:xfrm>
            <a:off x="979612" y="5423222"/>
            <a:ext cx="2865433" cy="1163248"/>
          </a:xfrm>
          <a:prstGeom prst="rect">
            <a:avLst/>
          </a:prstGeom>
        </p:spPr>
      </p:pic>
      <p:pic>
        <p:nvPicPr>
          <p:cNvPr id="8" name="Picture 7">
            <a:extLst>
              <a:ext uri="{FF2B5EF4-FFF2-40B4-BE49-F238E27FC236}">
                <a16:creationId xmlns:a16="http://schemas.microsoft.com/office/drawing/2014/main" id="{2A492925-1B32-4EF8-9AA4-58A9DFC9D5DD}"/>
              </a:ext>
            </a:extLst>
          </p:cNvPr>
          <p:cNvPicPr>
            <a:picLocks noChangeAspect="1"/>
          </p:cNvPicPr>
          <p:nvPr/>
        </p:nvPicPr>
        <p:blipFill>
          <a:blip r:embed="rId5"/>
          <a:stretch>
            <a:fillRect/>
          </a:stretch>
        </p:blipFill>
        <p:spPr>
          <a:xfrm>
            <a:off x="7332934" y="5423222"/>
            <a:ext cx="4687935" cy="1316612"/>
          </a:xfrm>
          <a:prstGeom prst="rect">
            <a:avLst/>
          </a:prstGeom>
        </p:spPr>
      </p:pic>
      <p:sp>
        <p:nvSpPr>
          <p:cNvPr id="9" name="Rectangle 8">
            <a:extLst>
              <a:ext uri="{FF2B5EF4-FFF2-40B4-BE49-F238E27FC236}">
                <a16:creationId xmlns:a16="http://schemas.microsoft.com/office/drawing/2014/main" id="{9E82DDDF-C72D-4506-BB5E-B5305D171EE8}"/>
              </a:ext>
            </a:extLst>
          </p:cNvPr>
          <p:cNvSpPr/>
          <p:nvPr/>
        </p:nvSpPr>
        <p:spPr bwMode="auto">
          <a:xfrm>
            <a:off x="8462413" y="4787889"/>
            <a:ext cx="2470737" cy="494147"/>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b="1">
                <a:gradFill>
                  <a:gsLst>
                    <a:gs pos="0">
                      <a:srgbClr val="FFFFFF"/>
                    </a:gs>
                    <a:gs pos="100000">
                      <a:srgbClr val="FFFFFF"/>
                    </a:gs>
                  </a:gsLst>
                  <a:lin ang="5400000" scaled="0"/>
                </a:gradFill>
                <a:ea typeface="Segoe UI" pitchFamily="34" charset="0"/>
                <a:cs typeface="Segoe UI" pitchFamily="34" charset="0"/>
              </a:rPr>
              <a:t>Use comments</a:t>
            </a:r>
          </a:p>
        </p:txBody>
      </p:sp>
      <p:pic>
        <p:nvPicPr>
          <p:cNvPr id="10" name="Picture 9">
            <a:extLst>
              <a:ext uri="{FF2B5EF4-FFF2-40B4-BE49-F238E27FC236}">
                <a16:creationId xmlns:a16="http://schemas.microsoft.com/office/drawing/2014/main" id="{F0F9DE24-0385-42C6-AF86-D6F4DC0A81CC}"/>
              </a:ext>
            </a:extLst>
          </p:cNvPr>
          <p:cNvPicPr>
            <a:picLocks noChangeAspect="1"/>
          </p:cNvPicPr>
          <p:nvPr/>
        </p:nvPicPr>
        <p:blipFill>
          <a:blip r:embed="rId6"/>
          <a:stretch>
            <a:fillRect/>
          </a:stretch>
        </p:blipFill>
        <p:spPr>
          <a:xfrm>
            <a:off x="4156272" y="1964190"/>
            <a:ext cx="3014511" cy="4232764"/>
          </a:xfrm>
          <a:prstGeom prst="rect">
            <a:avLst/>
          </a:prstGeom>
        </p:spPr>
      </p:pic>
    </p:spTree>
    <p:extLst>
      <p:ext uri="{BB962C8B-B14F-4D97-AF65-F5344CB8AC3E}">
        <p14:creationId xmlns:p14="http://schemas.microsoft.com/office/powerpoint/2010/main" val="29450324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Peek code</a:t>
            </a:r>
          </a:p>
        </p:txBody>
      </p:sp>
      <p:pic>
        <p:nvPicPr>
          <p:cNvPr id="3" name="Picture 2">
            <a:extLst>
              <a:ext uri="{FF2B5EF4-FFF2-40B4-BE49-F238E27FC236}">
                <a16:creationId xmlns:a16="http://schemas.microsoft.com/office/drawing/2014/main" id="{09EF9BDC-FCAA-40A3-A01C-1A07D1D7BE86}"/>
              </a:ext>
            </a:extLst>
          </p:cNvPr>
          <p:cNvPicPr>
            <a:picLocks noChangeAspect="1"/>
          </p:cNvPicPr>
          <p:nvPr/>
        </p:nvPicPr>
        <p:blipFill>
          <a:blip r:embed="rId2"/>
          <a:stretch>
            <a:fillRect/>
          </a:stretch>
        </p:blipFill>
        <p:spPr>
          <a:xfrm>
            <a:off x="466151" y="1628855"/>
            <a:ext cx="4339134" cy="770461"/>
          </a:xfrm>
          <a:prstGeom prst="rect">
            <a:avLst/>
          </a:prstGeom>
        </p:spPr>
      </p:pic>
      <p:pic>
        <p:nvPicPr>
          <p:cNvPr id="4" name="Picture 3">
            <a:extLst>
              <a:ext uri="{FF2B5EF4-FFF2-40B4-BE49-F238E27FC236}">
                <a16:creationId xmlns:a16="http://schemas.microsoft.com/office/drawing/2014/main" id="{4AFE71B5-2734-4FFF-A9BE-E5B8B1F8E30C}"/>
              </a:ext>
            </a:extLst>
          </p:cNvPr>
          <p:cNvPicPr>
            <a:picLocks noChangeAspect="1"/>
          </p:cNvPicPr>
          <p:nvPr/>
        </p:nvPicPr>
        <p:blipFill>
          <a:blip r:embed="rId3"/>
          <a:stretch>
            <a:fillRect/>
          </a:stretch>
        </p:blipFill>
        <p:spPr>
          <a:xfrm>
            <a:off x="453234" y="2634919"/>
            <a:ext cx="4368768" cy="914393"/>
          </a:xfrm>
          <a:prstGeom prst="rect">
            <a:avLst/>
          </a:prstGeom>
        </p:spPr>
      </p:pic>
      <p:pic>
        <p:nvPicPr>
          <p:cNvPr id="5" name="Picture 4">
            <a:extLst>
              <a:ext uri="{FF2B5EF4-FFF2-40B4-BE49-F238E27FC236}">
                <a16:creationId xmlns:a16="http://schemas.microsoft.com/office/drawing/2014/main" id="{7C267861-6AD1-49D5-AF87-7A70BDBBDD7B}"/>
              </a:ext>
            </a:extLst>
          </p:cNvPr>
          <p:cNvPicPr>
            <a:picLocks noChangeAspect="1"/>
          </p:cNvPicPr>
          <p:nvPr/>
        </p:nvPicPr>
        <p:blipFill>
          <a:blip r:embed="rId4"/>
          <a:stretch>
            <a:fillRect/>
          </a:stretch>
        </p:blipFill>
        <p:spPr>
          <a:xfrm>
            <a:off x="4805285" y="2664941"/>
            <a:ext cx="1549389" cy="1655221"/>
          </a:xfrm>
          <a:prstGeom prst="rect">
            <a:avLst/>
          </a:prstGeom>
        </p:spPr>
      </p:pic>
      <p:pic>
        <p:nvPicPr>
          <p:cNvPr id="6" name="Picture 5">
            <a:extLst>
              <a:ext uri="{FF2B5EF4-FFF2-40B4-BE49-F238E27FC236}">
                <a16:creationId xmlns:a16="http://schemas.microsoft.com/office/drawing/2014/main" id="{2BD75DD3-E2DA-4D87-8C57-6FAD803D343F}"/>
              </a:ext>
            </a:extLst>
          </p:cNvPr>
          <p:cNvPicPr>
            <a:picLocks noChangeAspect="1"/>
          </p:cNvPicPr>
          <p:nvPr/>
        </p:nvPicPr>
        <p:blipFill>
          <a:blip r:embed="rId5"/>
          <a:stretch>
            <a:fillRect/>
          </a:stretch>
        </p:blipFill>
        <p:spPr>
          <a:xfrm>
            <a:off x="6583384" y="2726272"/>
            <a:ext cx="5467654" cy="1783164"/>
          </a:xfrm>
          <a:prstGeom prst="rect">
            <a:avLst/>
          </a:prstGeom>
        </p:spPr>
      </p:pic>
    </p:spTree>
    <p:extLst>
      <p:ext uri="{BB962C8B-B14F-4D97-AF65-F5344CB8AC3E}">
        <p14:creationId xmlns:p14="http://schemas.microsoft.com/office/powerpoint/2010/main" val="3489777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Conditional Trigger - SharePoint</a:t>
            </a:r>
          </a:p>
        </p:txBody>
      </p:sp>
      <p:pic>
        <p:nvPicPr>
          <p:cNvPr id="3" name="Picture 2">
            <a:extLst>
              <a:ext uri="{FF2B5EF4-FFF2-40B4-BE49-F238E27FC236}">
                <a16:creationId xmlns:a16="http://schemas.microsoft.com/office/drawing/2014/main" id="{8BA9EB23-5ACD-462E-9938-A088845A2C6B}"/>
              </a:ext>
            </a:extLst>
          </p:cNvPr>
          <p:cNvPicPr>
            <a:picLocks noChangeAspect="1"/>
          </p:cNvPicPr>
          <p:nvPr/>
        </p:nvPicPr>
        <p:blipFill>
          <a:blip r:embed="rId3"/>
          <a:stretch>
            <a:fillRect/>
          </a:stretch>
        </p:blipFill>
        <p:spPr>
          <a:xfrm>
            <a:off x="445495" y="1192803"/>
            <a:ext cx="4635552" cy="5193960"/>
          </a:xfrm>
          <a:prstGeom prst="rect">
            <a:avLst/>
          </a:prstGeom>
        </p:spPr>
      </p:pic>
      <p:pic>
        <p:nvPicPr>
          <p:cNvPr id="5" name="Picture 4">
            <a:extLst>
              <a:ext uri="{FF2B5EF4-FFF2-40B4-BE49-F238E27FC236}">
                <a16:creationId xmlns:a16="http://schemas.microsoft.com/office/drawing/2014/main" id="{5D08B70E-247C-4A76-AD8E-B091A58EF1D6}"/>
              </a:ext>
            </a:extLst>
          </p:cNvPr>
          <p:cNvPicPr>
            <a:picLocks noChangeAspect="1"/>
          </p:cNvPicPr>
          <p:nvPr/>
        </p:nvPicPr>
        <p:blipFill>
          <a:blip r:embed="rId4"/>
          <a:stretch>
            <a:fillRect/>
          </a:stretch>
        </p:blipFill>
        <p:spPr>
          <a:xfrm>
            <a:off x="5464318" y="1192803"/>
            <a:ext cx="4675326" cy="5193960"/>
          </a:xfrm>
          <a:prstGeom prst="rect">
            <a:avLst/>
          </a:prstGeom>
        </p:spPr>
      </p:pic>
      <p:sp>
        <p:nvSpPr>
          <p:cNvPr id="6" name="TextBox 5">
            <a:extLst>
              <a:ext uri="{FF2B5EF4-FFF2-40B4-BE49-F238E27FC236}">
                <a16:creationId xmlns:a16="http://schemas.microsoft.com/office/drawing/2014/main" id="{DD3DC798-AACF-43A5-815E-7AF36EBC299E}"/>
              </a:ext>
            </a:extLst>
          </p:cNvPr>
          <p:cNvSpPr txBox="1"/>
          <p:nvPr/>
        </p:nvSpPr>
        <p:spPr>
          <a:xfrm>
            <a:off x="-122349" y="6513058"/>
            <a:ext cx="7951792"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Conditional Trigger” and “Flow Training Conditional Trigger Only modified”</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844833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Conditional Trigger – HTTP Request</a:t>
            </a:r>
          </a:p>
        </p:txBody>
      </p:sp>
      <p:pic>
        <p:nvPicPr>
          <p:cNvPr id="4" name="Picture 3">
            <a:extLst>
              <a:ext uri="{FF2B5EF4-FFF2-40B4-BE49-F238E27FC236}">
                <a16:creationId xmlns:a16="http://schemas.microsoft.com/office/drawing/2014/main" id="{47EC435C-FACC-4F9E-B3F1-9A36EAE9DF92}"/>
              </a:ext>
            </a:extLst>
          </p:cNvPr>
          <p:cNvPicPr>
            <a:picLocks noChangeAspect="1"/>
          </p:cNvPicPr>
          <p:nvPr/>
        </p:nvPicPr>
        <p:blipFill>
          <a:blip r:embed="rId2"/>
          <a:stretch>
            <a:fillRect/>
          </a:stretch>
        </p:blipFill>
        <p:spPr>
          <a:xfrm>
            <a:off x="1764664" y="1168557"/>
            <a:ext cx="3455405" cy="5389447"/>
          </a:xfrm>
          <a:prstGeom prst="rect">
            <a:avLst/>
          </a:prstGeom>
        </p:spPr>
      </p:pic>
      <p:pic>
        <p:nvPicPr>
          <p:cNvPr id="6" name="Picture 5">
            <a:extLst>
              <a:ext uri="{FF2B5EF4-FFF2-40B4-BE49-F238E27FC236}">
                <a16:creationId xmlns:a16="http://schemas.microsoft.com/office/drawing/2014/main" id="{2B568250-B651-40C1-90AE-52DE10253DD2}"/>
              </a:ext>
            </a:extLst>
          </p:cNvPr>
          <p:cNvPicPr>
            <a:picLocks noChangeAspect="1"/>
          </p:cNvPicPr>
          <p:nvPr/>
        </p:nvPicPr>
        <p:blipFill>
          <a:blip r:embed="rId3"/>
          <a:stretch>
            <a:fillRect/>
          </a:stretch>
        </p:blipFill>
        <p:spPr>
          <a:xfrm>
            <a:off x="6096000" y="1395576"/>
            <a:ext cx="4134376" cy="4066847"/>
          </a:xfrm>
          <a:prstGeom prst="rect">
            <a:avLst/>
          </a:prstGeom>
        </p:spPr>
      </p:pic>
      <p:sp>
        <p:nvSpPr>
          <p:cNvPr id="5" name="TextBox 4">
            <a:extLst>
              <a:ext uri="{FF2B5EF4-FFF2-40B4-BE49-F238E27FC236}">
                <a16:creationId xmlns:a16="http://schemas.microsoft.com/office/drawing/2014/main" id="{0361DFFC-0550-42E5-ADE9-AC2ABE5981E6}"/>
              </a:ext>
            </a:extLst>
          </p:cNvPr>
          <p:cNvSpPr txBox="1"/>
          <p:nvPr/>
        </p:nvSpPr>
        <p:spPr>
          <a:xfrm>
            <a:off x="-122349" y="6513058"/>
            <a:ext cx="5343066"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“Flow Training HTTP request with Conditional Trigger</a:t>
            </a:r>
            <a:r>
              <a:rPr lang="en-US" sz="1200" b="1" dirty="0"/>
              <a:t>”</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579155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Speed your flow up – Select and Filter</a:t>
            </a:r>
          </a:p>
        </p:txBody>
      </p:sp>
      <p:pic>
        <p:nvPicPr>
          <p:cNvPr id="3" name="Picture 2">
            <a:extLst>
              <a:ext uri="{FF2B5EF4-FFF2-40B4-BE49-F238E27FC236}">
                <a16:creationId xmlns:a16="http://schemas.microsoft.com/office/drawing/2014/main" id="{44D8E0A9-B5A8-43E3-86EC-54972660FABC}"/>
              </a:ext>
            </a:extLst>
          </p:cNvPr>
          <p:cNvPicPr>
            <a:picLocks noChangeAspect="1"/>
          </p:cNvPicPr>
          <p:nvPr/>
        </p:nvPicPr>
        <p:blipFill>
          <a:blip r:embed="rId2"/>
          <a:stretch>
            <a:fillRect/>
          </a:stretch>
        </p:blipFill>
        <p:spPr>
          <a:xfrm>
            <a:off x="3901623" y="1115538"/>
            <a:ext cx="4388754" cy="5322681"/>
          </a:xfrm>
          <a:prstGeom prst="rect">
            <a:avLst/>
          </a:prstGeom>
        </p:spPr>
      </p:pic>
      <p:sp>
        <p:nvSpPr>
          <p:cNvPr id="4" name="TextBox 3">
            <a:extLst>
              <a:ext uri="{FF2B5EF4-FFF2-40B4-BE49-F238E27FC236}">
                <a16:creationId xmlns:a16="http://schemas.microsoft.com/office/drawing/2014/main" id="{309BF391-D0E3-4C7B-89DB-0D00D98C3294}"/>
              </a:ext>
            </a:extLst>
          </p:cNvPr>
          <p:cNvSpPr txBox="1"/>
          <p:nvPr/>
        </p:nvSpPr>
        <p:spPr>
          <a:xfrm>
            <a:off x="-122349" y="6513058"/>
            <a:ext cx="3973267"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Select and filter.zip”</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21325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SharePoint - Get more than 5000 items</a:t>
            </a:r>
          </a:p>
        </p:txBody>
      </p:sp>
      <p:sp>
        <p:nvSpPr>
          <p:cNvPr id="3" name="TextBox 2">
            <a:extLst>
              <a:ext uri="{FF2B5EF4-FFF2-40B4-BE49-F238E27FC236}">
                <a16:creationId xmlns:a16="http://schemas.microsoft.com/office/drawing/2014/main" id="{35F702B3-2380-4441-89D2-741273F6E93D}"/>
              </a:ext>
            </a:extLst>
          </p:cNvPr>
          <p:cNvSpPr txBox="1"/>
          <p:nvPr/>
        </p:nvSpPr>
        <p:spPr>
          <a:xfrm>
            <a:off x="-122349" y="6513058"/>
            <a:ext cx="4238083"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“Flow Training get all items over 5000</a:t>
            </a:r>
            <a:r>
              <a:rPr lang="en-US" sz="1200" b="1" dirty="0"/>
              <a:t>”</a:t>
            </a:r>
            <a:endParaRPr lang="en-US" sz="1200" b="1" dirty="0">
              <a:gradFill>
                <a:gsLst>
                  <a:gs pos="2917">
                    <a:schemeClr val="tx1"/>
                  </a:gs>
                  <a:gs pos="30000">
                    <a:schemeClr val="tx1"/>
                  </a:gs>
                </a:gsLst>
                <a:lin ang="5400000" scaled="0"/>
              </a:gradFill>
            </a:endParaRPr>
          </a:p>
        </p:txBody>
      </p:sp>
      <p:pic>
        <p:nvPicPr>
          <p:cNvPr id="4" name="Picture 3">
            <a:extLst>
              <a:ext uri="{FF2B5EF4-FFF2-40B4-BE49-F238E27FC236}">
                <a16:creationId xmlns:a16="http://schemas.microsoft.com/office/drawing/2014/main" id="{31C1F9A1-46FF-4F78-8BCD-13FD4C063ED4}"/>
              </a:ext>
            </a:extLst>
          </p:cNvPr>
          <p:cNvPicPr>
            <a:picLocks noChangeAspect="1"/>
          </p:cNvPicPr>
          <p:nvPr/>
        </p:nvPicPr>
        <p:blipFill>
          <a:blip r:embed="rId2"/>
          <a:stretch>
            <a:fillRect/>
          </a:stretch>
        </p:blipFill>
        <p:spPr>
          <a:xfrm>
            <a:off x="3037148" y="1427790"/>
            <a:ext cx="6943760" cy="3312926"/>
          </a:xfrm>
          <a:prstGeom prst="rect">
            <a:avLst/>
          </a:prstGeom>
        </p:spPr>
      </p:pic>
    </p:spTree>
    <p:extLst>
      <p:ext uri="{BB962C8B-B14F-4D97-AF65-F5344CB8AC3E}">
        <p14:creationId xmlns:p14="http://schemas.microsoft.com/office/powerpoint/2010/main" val="29249937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sz="4800" dirty="0"/>
              <a:t>Error handling – use “Configure run after”</a:t>
            </a:r>
          </a:p>
        </p:txBody>
      </p:sp>
      <p:pic>
        <p:nvPicPr>
          <p:cNvPr id="3" name="Picture 2">
            <a:extLst>
              <a:ext uri="{FF2B5EF4-FFF2-40B4-BE49-F238E27FC236}">
                <a16:creationId xmlns:a16="http://schemas.microsoft.com/office/drawing/2014/main" id="{76063DB7-7B5E-40B6-A270-5D277BD5BC28}"/>
              </a:ext>
            </a:extLst>
          </p:cNvPr>
          <p:cNvPicPr>
            <a:picLocks noChangeAspect="1"/>
          </p:cNvPicPr>
          <p:nvPr/>
        </p:nvPicPr>
        <p:blipFill>
          <a:blip r:embed="rId2"/>
          <a:stretch>
            <a:fillRect/>
          </a:stretch>
        </p:blipFill>
        <p:spPr>
          <a:xfrm>
            <a:off x="2051532" y="1101149"/>
            <a:ext cx="7694580" cy="2669124"/>
          </a:xfrm>
          <a:prstGeom prst="rect">
            <a:avLst/>
          </a:prstGeom>
        </p:spPr>
      </p:pic>
      <p:pic>
        <p:nvPicPr>
          <p:cNvPr id="5" name="Picture 4">
            <a:extLst>
              <a:ext uri="{FF2B5EF4-FFF2-40B4-BE49-F238E27FC236}">
                <a16:creationId xmlns:a16="http://schemas.microsoft.com/office/drawing/2014/main" id="{EA4EAA4C-130E-4F7F-97FE-D2C6E8AB4906}"/>
              </a:ext>
            </a:extLst>
          </p:cNvPr>
          <p:cNvPicPr>
            <a:picLocks noChangeAspect="1"/>
          </p:cNvPicPr>
          <p:nvPr/>
        </p:nvPicPr>
        <p:blipFill>
          <a:blip r:embed="rId3"/>
          <a:stretch>
            <a:fillRect/>
          </a:stretch>
        </p:blipFill>
        <p:spPr>
          <a:xfrm>
            <a:off x="2333902" y="3924848"/>
            <a:ext cx="6847470" cy="2463383"/>
          </a:xfrm>
          <a:prstGeom prst="rect">
            <a:avLst/>
          </a:prstGeom>
        </p:spPr>
      </p:pic>
      <p:sp>
        <p:nvSpPr>
          <p:cNvPr id="6" name="Rectangle 5">
            <a:extLst>
              <a:ext uri="{FF2B5EF4-FFF2-40B4-BE49-F238E27FC236}">
                <a16:creationId xmlns:a16="http://schemas.microsoft.com/office/drawing/2014/main" id="{825D1156-283A-4257-AC08-C47EED0A1C80}"/>
              </a:ext>
            </a:extLst>
          </p:cNvPr>
          <p:cNvSpPr/>
          <p:nvPr/>
        </p:nvSpPr>
        <p:spPr bwMode="auto">
          <a:xfrm>
            <a:off x="8070330" y="5262704"/>
            <a:ext cx="3035476" cy="49414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t>Flow run time is limited to 30 days</a:t>
            </a: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01AD8E48-5020-4A58-8C86-3B90BF0B31D0}"/>
              </a:ext>
            </a:extLst>
          </p:cNvPr>
          <p:cNvSpPr txBox="1"/>
          <p:nvPr/>
        </p:nvSpPr>
        <p:spPr>
          <a:xfrm>
            <a:off x="-122349" y="6513058"/>
            <a:ext cx="3703450"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 Error Handling”</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8791327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sz="4800" dirty="0"/>
              <a:t>Error handling – Approval expiring</a:t>
            </a:r>
          </a:p>
        </p:txBody>
      </p:sp>
      <p:sp>
        <p:nvSpPr>
          <p:cNvPr id="3" name="Text Placeholder 3">
            <a:extLst>
              <a:ext uri="{FF2B5EF4-FFF2-40B4-BE49-F238E27FC236}">
                <a16:creationId xmlns:a16="http://schemas.microsoft.com/office/drawing/2014/main" id="{CA01254A-2252-4DE8-869A-469C3FBF8E21}"/>
              </a:ext>
            </a:extLst>
          </p:cNvPr>
          <p:cNvSpPr txBox="1">
            <a:spLocks/>
          </p:cNvSpPr>
          <p:nvPr/>
        </p:nvSpPr>
        <p:spPr>
          <a:xfrm>
            <a:off x="269239" y="1189495"/>
            <a:ext cx="11653523" cy="1198149"/>
          </a:xfrm>
          <a:prstGeom prst="rect">
            <a:avLst/>
          </a:prstGeom>
        </p:spPr>
        <p:txBody>
          <a:bodyPr/>
          <a:lstStyle>
            <a:lvl1pPr marL="0"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5333" kern="1200" spc="0" baseline="0">
                <a:solidFill>
                  <a:srgbClr val="EF6434"/>
                </a:solidFill>
                <a:latin typeface="+mj-lt"/>
                <a:ea typeface="+mn-ea"/>
                <a:cs typeface="+mn-cs"/>
              </a:defRPr>
            </a:lvl1pPr>
            <a:lvl2pPr marL="336136"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chemeClr val="tx1"/>
                    </a:gs>
                    <a:gs pos="100000">
                      <a:schemeClr val="tx1"/>
                    </a:gs>
                  </a:gsLst>
                  <a:lin ang="5400000" scaled="0"/>
                </a:gradFill>
                <a:latin typeface="+mn-lt"/>
                <a:ea typeface="+mn-ea"/>
                <a:cs typeface="+mn-cs"/>
              </a:defRPr>
            </a:lvl2pPr>
            <a:lvl3pPr marL="560227"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784318"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1008408"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00" dirty="0"/>
              <a:t>the default max timeout is 30 days in Microsoft Flow</a:t>
            </a:r>
          </a:p>
          <a:p>
            <a:r>
              <a:rPr lang="en-US" sz="3200" dirty="0"/>
              <a:t>But you can change the timeout</a:t>
            </a:r>
          </a:p>
        </p:txBody>
      </p:sp>
      <p:pic>
        <p:nvPicPr>
          <p:cNvPr id="5" name="Picture 2" descr="image">
            <a:hlinkClick r:id="rId2"/>
            <a:extLst>
              <a:ext uri="{FF2B5EF4-FFF2-40B4-BE49-F238E27FC236}">
                <a16:creationId xmlns:a16="http://schemas.microsoft.com/office/drawing/2014/main" id="{1BF3236D-D6C8-4338-8550-48573B88B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78" y="2515058"/>
            <a:ext cx="5860007" cy="2766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a:hlinkClick r:id="rId4"/>
            <a:extLst>
              <a:ext uri="{FF2B5EF4-FFF2-40B4-BE49-F238E27FC236}">
                <a16:creationId xmlns:a16="http://schemas.microsoft.com/office/drawing/2014/main" id="{F7B39196-04FD-4892-8E28-5198787F4E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7185" y="2503133"/>
            <a:ext cx="5826567" cy="3122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554089B-5500-4CA6-A20F-9C42C86389FE}"/>
              </a:ext>
            </a:extLst>
          </p:cNvPr>
          <p:cNvSpPr txBox="1"/>
          <p:nvPr/>
        </p:nvSpPr>
        <p:spPr>
          <a:xfrm>
            <a:off x="448602" y="5970329"/>
            <a:ext cx="11577166" cy="778454"/>
          </a:xfrm>
          <a:prstGeom prst="rect">
            <a:avLst/>
          </a:prstGeom>
          <a:noFill/>
        </p:spPr>
        <p:txBody>
          <a:bodyPr wrap="square" lIns="179285" tIns="143428" rIns="179285" bIns="143428" rtlCol="0">
            <a:spAutoFit/>
          </a:bodyPr>
          <a:lstStyle/>
          <a:p>
            <a:pPr>
              <a:lnSpc>
                <a:spcPct val="90000"/>
              </a:lnSpc>
              <a:spcAft>
                <a:spcPts val="588"/>
              </a:spcAft>
            </a:pPr>
            <a:r>
              <a:rPr lang="en-US" sz="1765" dirty="0"/>
              <a:t>If you set the action timeout to 29 days it’s guaranteed to timeout before the whole flow times out. To test it out you can set the timeout lower, for example 15 minutes (PT15M).</a:t>
            </a:r>
            <a:endParaRPr lang="en-US" sz="2353"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802298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sz="4800" dirty="0"/>
              <a:t>Error handling – Approval expiring</a:t>
            </a:r>
          </a:p>
        </p:txBody>
      </p:sp>
      <p:pic>
        <p:nvPicPr>
          <p:cNvPr id="8" name="Picture 7">
            <a:extLst>
              <a:ext uri="{FF2B5EF4-FFF2-40B4-BE49-F238E27FC236}">
                <a16:creationId xmlns:a16="http://schemas.microsoft.com/office/drawing/2014/main" id="{57221F14-66CA-4437-8F6E-301885484E92}"/>
              </a:ext>
            </a:extLst>
          </p:cNvPr>
          <p:cNvPicPr>
            <a:picLocks noChangeAspect="1"/>
          </p:cNvPicPr>
          <p:nvPr/>
        </p:nvPicPr>
        <p:blipFill>
          <a:blip r:embed="rId2"/>
          <a:stretch>
            <a:fillRect/>
          </a:stretch>
        </p:blipFill>
        <p:spPr>
          <a:xfrm>
            <a:off x="441795" y="1856763"/>
            <a:ext cx="5375191" cy="2827477"/>
          </a:xfrm>
          <a:prstGeom prst="rect">
            <a:avLst/>
          </a:prstGeom>
        </p:spPr>
      </p:pic>
      <p:pic>
        <p:nvPicPr>
          <p:cNvPr id="9" name="Picture 8">
            <a:extLst>
              <a:ext uri="{FF2B5EF4-FFF2-40B4-BE49-F238E27FC236}">
                <a16:creationId xmlns:a16="http://schemas.microsoft.com/office/drawing/2014/main" id="{DFC33838-8471-45FB-BF2E-95A8889628BC}"/>
              </a:ext>
            </a:extLst>
          </p:cNvPr>
          <p:cNvPicPr>
            <a:picLocks noChangeAspect="1"/>
          </p:cNvPicPr>
          <p:nvPr/>
        </p:nvPicPr>
        <p:blipFill>
          <a:blip r:embed="rId3"/>
          <a:stretch>
            <a:fillRect/>
          </a:stretch>
        </p:blipFill>
        <p:spPr>
          <a:xfrm>
            <a:off x="6582692" y="1857257"/>
            <a:ext cx="5411442" cy="2832192"/>
          </a:xfrm>
          <a:prstGeom prst="rect">
            <a:avLst/>
          </a:prstGeom>
        </p:spPr>
      </p:pic>
    </p:spTree>
    <p:extLst>
      <p:ext uri="{BB962C8B-B14F-4D97-AF65-F5344CB8AC3E}">
        <p14:creationId xmlns:p14="http://schemas.microsoft.com/office/powerpoint/2010/main" val="36928475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dirty="0"/>
              <a:t>Optional values</a:t>
            </a:r>
          </a:p>
        </p:txBody>
      </p:sp>
      <p:pic>
        <p:nvPicPr>
          <p:cNvPr id="3" name="Picture 2" descr="A screenshot of a cell phone&#10;&#10;Description automatically generated">
            <a:extLst>
              <a:ext uri="{FF2B5EF4-FFF2-40B4-BE49-F238E27FC236}">
                <a16:creationId xmlns:a16="http://schemas.microsoft.com/office/drawing/2014/main" id="{B6A36C4E-D759-4F24-8795-696F5A302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757" y="1496743"/>
            <a:ext cx="7540077" cy="3643528"/>
          </a:xfrm>
          <a:prstGeom prst="rect">
            <a:avLst/>
          </a:prstGeom>
        </p:spPr>
      </p:pic>
      <p:sp>
        <p:nvSpPr>
          <p:cNvPr id="5" name="TextBox 4">
            <a:extLst>
              <a:ext uri="{FF2B5EF4-FFF2-40B4-BE49-F238E27FC236}">
                <a16:creationId xmlns:a16="http://schemas.microsoft.com/office/drawing/2014/main" id="{FC7CF6D0-B98D-4032-A981-08EC2FC51011}"/>
              </a:ext>
            </a:extLst>
          </p:cNvPr>
          <p:cNvSpPr txBox="1"/>
          <p:nvPr/>
        </p:nvSpPr>
        <p:spPr>
          <a:xfrm>
            <a:off x="-122349" y="6513058"/>
            <a:ext cx="3703450"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 Error Handling”</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758572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77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dirty="0"/>
              <a:t>Working with Microsoft Graph</a:t>
            </a:r>
          </a:p>
        </p:txBody>
      </p:sp>
      <p:sp>
        <p:nvSpPr>
          <p:cNvPr id="3" name="Text Placeholder 8">
            <a:extLst>
              <a:ext uri="{FF2B5EF4-FFF2-40B4-BE49-F238E27FC236}">
                <a16:creationId xmlns:a16="http://schemas.microsoft.com/office/drawing/2014/main" id="{19056937-6BF1-49B5-A3E3-FD708AB827A6}"/>
              </a:ext>
            </a:extLst>
          </p:cNvPr>
          <p:cNvSpPr txBox="1">
            <a:spLocks/>
          </p:cNvSpPr>
          <p:nvPr/>
        </p:nvSpPr>
        <p:spPr>
          <a:xfrm>
            <a:off x="269239" y="1189495"/>
            <a:ext cx="11653523" cy="1387941"/>
          </a:xfrm>
          <a:prstGeom prst="rect">
            <a:avLst/>
          </a:prstGeom>
        </p:spPr>
        <p:txBody>
          <a:bodyPr/>
          <a:lstStyle>
            <a:lvl1pPr marL="0"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5333" kern="1200" spc="0" baseline="0">
                <a:solidFill>
                  <a:srgbClr val="EF6434"/>
                </a:solidFill>
                <a:latin typeface="+mj-lt"/>
                <a:ea typeface="+mn-ea"/>
                <a:cs typeface="+mn-cs"/>
              </a:defRPr>
            </a:lvl1pPr>
            <a:lvl2pPr marL="336136"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chemeClr val="tx1"/>
                    </a:gs>
                    <a:gs pos="100000">
                      <a:schemeClr val="tx1"/>
                    </a:gs>
                  </a:gsLst>
                  <a:lin ang="5400000" scaled="0"/>
                </a:gradFill>
                <a:latin typeface="+mn-lt"/>
                <a:ea typeface="+mn-ea"/>
                <a:cs typeface="+mn-cs"/>
              </a:defRPr>
            </a:lvl2pPr>
            <a:lvl3pPr marL="560227"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784318"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1008408"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4400" dirty="0"/>
              <a:t>User Graph Explore to test – </a:t>
            </a:r>
            <a:r>
              <a:rPr lang="en-US" sz="4400" dirty="0">
                <a:hlinkClick r:id="rId2"/>
              </a:rPr>
              <a:t>http://aka.ms/ge</a:t>
            </a:r>
            <a:endParaRPr lang="en-US" sz="4400" dirty="0"/>
          </a:p>
          <a:p>
            <a:endParaRPr lang="en-US" sz="4400" dirty="0"/>
          </a:p>
        </p:txBody>
      </p:sp>
      <p:pic>
        <p:nvPicPr>
          <p:cNvPr id="5" name="Picture 4">
            <a:extLst>
              <a:ext uri="{FF2B5EF4-FFF2-40B4-BE49-F238E27FC236}">
                <a16:creationId xmlns:a16="http://schemas.microsoft.com/office/drawing/2014/main" id="{4C5DEB09-4E18-419F-A0A5-D1C9E6AC65B6}"/>
              </a:ext>
            </a:extLst>
          </p:cNvPr>
          <p:cNvPicPr>
            <a:picLocks noChangeAspect="1"/>
          </p:cNvPicPr>
          <p:nvPr/>
        </p:nvPicPr>
        <p:blipFill>
          <a:blip r:embed="rId3"/>
          <a:stretch>
            <a:fillRect/>
          </a:stretch>
        </p:blipFill>
        <p:spPr>
          <a:xfrm>
            <a:off x="1154527" y="1946558"/>
            <a:ext cx="9555031" cy="4469656"/>
          </a:xfrm>
          <a:prstGeom prst="rect">
            <a:avLst/>
          </a:prstGeom>
        </p:spPr>
      </p:pic>
    </p:spTree>
    <p:extLst>
      <p:ext uri="{BB962C8B-B14F-4D97-AF65-F5344CB8AC3E}">
        <p14:creationId xmlns:p14="http://schemas.microsoft.com/office/powerpoint/2010/main" val="29222600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dirty="0"/>
              <a:t>Working with Microsoft Graph</a:t>
            </a:r>
          </a:p>
        </p:txBody>
      </p:sp>
      <p:sp>
        <p:nvSpPr>
          <p:cNvPr id="3" name="Text Placeholder 3">
            <a:extLst>
              <a:ext uri="{FF2B5EF4-FFF2-40B4-BE49-F238E27FC236}">
                <a16:creationId xmlns:a16="http://schemas.microsoft.com/office/drawing/2014/main" id="{872C6D3B-12DC-429B-A082-1F160B273F64}"/>
              </a:ext>
            </a:extLst>
          </p:cNvPr>
          <p:cNvSpPr txBox="1">
            <a:spLocks/>
          </p:cNvSpPr>
          <p:nvPr/>
        </p:nvSpPr>
        <p:spPr>
          <a:xfrm>
            <a:off x="269239" y="1189495"/>
            <a:ext cx="11653523" cy="724143"/>
          </a:xfrm>
          <a:prstGeom prst="rect">
            <a:avLst/>
          </a:prstGeom>
        </p:spPr>
        <p:txBody>
          <a:bodyPr/>
          <a:lstStyle>
            <a:lvl1pPr marL="0"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5333" kern="1200" spc="0" baseline="0">
                <a:solidFill>
                  <a:srgbClr val="EF6434"/>
                </a:solidFill>
                <a:latin typeface="+mj-lt"/>
                <a:ea typeface="+mn-ea"/>
                <a:cs typeface="+mn-cs"/>
              </a:defRPr>
            </a:lvl1pPr>
            <a:lvl2pPr marL="336136"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2353" kern="1200" spc="0" baseline="0">
                <a:gradFill>
                  <a:gsLst>
                    <a:gs pos="1250">
                      <a:schemeClr val="tx1"/>
                    </a:gs>
                    <a:gs pos="100000">
                      <a:schemeClr val="tx1"/>
                    </a:gs>
                  </a:gsLst>
                  <a:lin ang="5400000" scaled="0"/>
                </a:gradFill>
                <a:latin typeface="+mn-lt"/>
                <a:ea typeface="+mn-ea"/>
                <a:cs typeface="+mn-cs"/>
              </a:defRPr>
            </a:lvl2pPr>
            <a:lvl3pPr marL="560227"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961" kern="1200" spc="0" baseline="0">
                <a:gradFill>
                  <a:gsLst>
                    <a:gs pos="1250">
                      <a:schemeClr val="tx1"/>
                    </a:gs>
                    <a:gs pos="100000">
                      <a:schemeClr val="tx1"/>
                    </a:gs>
                  </a:gsLst>
                  <a:lin ang="5400000" scaled="0"/>
                </a:gradFill>
                <a:latin typeface="+mn-lt"/>
                <a:ea typeface="+mn-ea"/>
                <a:cs typeface="+mn-cs"/>
              </a:defRPr>
            </a:lvl3pPr>
            <a:lvl4pPr marL="784318"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4pPr>
            <a:lvl5pPr marL="1008408" marR="0" indent="0" algn="l" defTabSz="914344" rtl="0" eaLnBrk="1" fontAlgn="auto" latinLnBrk="0" hangingPunct="1">
              <a:lnSpc>
                <a:spcPct val="90000"/>
              </a:lnSpc>
              <a:spcBef>
                <a:spcPct val="20000"/>
              </a:spcBef>
              <a:spcAft>
                <a:spcPts val="0"/>
              </a:spcAft>
              <a:buClrTx/>
              <a:buSzPct val="90000"/>
              <a:buFont typeface="Arial" pitchFamily="34" charset="0"/>
              <a:buNone/>
              <a:tabLst/>
              <a:defRPr sz="1765" kern="1200" spc="0" baseline="0">
                <a:gradFill>
                  <a:gsLst>
                    <a:gs pos="1250">
                      <a:schemeClr val="tx1"/>
                    </a:gs>
                    <a:gs pos="100000">
                      <a:schemeClr val="tx1"/>
                    </a:gs>
                  </a:gsLst>
                  <a:lin ang="5400000" scaled="0"/>
                </a:gradFill>
                <a:latin typeface="+mn-lt"/>
                <a:ea typeface="+mn-ea"/>
                <a:cs typeface="+mn-cs"/>
              </a:defRPr>
            </a:lvl5pPr>
            <a:lvl6pPr marL="2514446"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19"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792"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964" indent="-228586" algn="l" defTabSz="914344"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4400" dirty="0"/>
              <a:t>You need to create an App in Azure AD</a:t>
            </a:r>
          </a:p>
        </p:txBody>
      </p:sp>
      <p:pic>
        <p:nvPicPr>
          <p:cNvPr id="5" name="Picture 4">
            <a:extLst>
              <a:ext uri="{FF2B5EF4-FFF2-40B4-BE49-F238E27FC236}">
                <a16:creationId xmlns:a16="http://schemas.microsoft.com/office/drawing/2014/main" id="{94239C6D-ED0C-4E66-9AC2-80F669E3C05A}"/>
              </a:ext>
            </a:extLst>
          </p:cNvPr>
          <p:cNvPicPr>
            <a:picLocks noChangeAspect="1"/>
          </p:cNvPicPr>
          <p:nvPr/>
        </p:nvPicPr>
        <p:blipFill rotWithShape="1">
          <a:blip r:embed="rId2"/>
          <a:srcRect r="49512"/>
          <a:stretch/>
        </p:blipFill>
        <p:spPr>
          <a:xfrm>
            <a:off x="448603" y="2017152"/>
            <a:ext cx="4004605" cy="3176661"/>
          </a:xfrm>
          <a:prstGeom prst="rect">
            <a:avLst/>
          </a:prstGeom>
        </p:spPr>
      </p:pic>
      <p:pic>
        <p:nvPicPr>
          <p:cNvPr id="6" name="Picture 5">
            <a:extLst>
              <a:ext uri="{FF2B5EF4-FFF2-40B4-BE49-F238E27FC236}">
                <a16:creationId xmlns:a16="http://schemas.microsoft.com/office/drawing/2014/main" id="{73F1CD09-B20C-49C9-85F8-00C722009FC1}"/>
              </a:ext>
            </a:extLst>
          </p:cNvPr>
          <p:cNvPicPr>
            <a:picLocks noChangeAspect="1"/>
          </p:cNvPicPr>
          <p:nvPr/>
        </p:nvPicPr>
        <p:blipFill>
          <a:blip r:embed="rId3"/>
          <a:stretch>
            <a:fillRect/>
          </a:stretch>
        </p:blipFill>
        <p:spPr>
          <a:xfrm>
            <a:off x="4966520" y="2017151"/>
            <a:ext cx="5071341" cy="2243832"/>
          </a:xfrm>
          <a:prstGeom prst="rect">
            <a:avLst/>
          </a:prstGeom>
        </p:spPr>
      </p:pic>
      <p:pic>
        <p:nvPicPr>
          <p:cNvPr id="7" name="Picture 6">
            <a:extLst>
              <a:ext uri="{FF2B5EF4-FFF2-40B4-BE49-F238E27FC236}">
                <a16:creationId xmlns:a16="http://schemas.microsoft.com/office/drawing/2014/main" id="{BAD6DC56-02F0-457C-BF39-9E562547F7A9}"/>
              </a:ext>
            </a:extLst>
          </p:cNvPr>
          <p:cNvPicPr>
            <a:picLocks noChangeAspect="1"/>
          </p:cNvPicPr>
          <p:nvPr/>
        </p:nvPicPr>
        <p:blipFill>
          <a:blip r:embed="rId4"/>
          <a:stretch>
            <a:fillRect/>
          </a:stretch>
        </p:blipFill>
        <p:spPr>
          <a:xfrm>
            <a:off x="378010" y="5334997"/>
            <a:ext cx="3355686" cy="1329541"/>
          </a:xfrm>
          <a:prstGeom prst="rect">
            <a:avLst/>
          </a:prstGeom>
        </p:spPr>
      </p:pic>
      <p:pic>
        <p:nvPicPr>
          <p:cNvPr id="8" name="Picture 7">
            <a:extLst>
              <a:ext uri="{FF2B5EF4-FFF2-40B4-BE49-F238E27FC236}">
                <a16:creationId xmlns:a16="http://schemas.microsoft.com/office/drawing/2014/main" id="{B1468884-9726-41DF-82FC-A6A0D2E098CE}"/>
              </a:ext>
            </a:extLst>
          </p:cNvPr>
          <p:cNvPicPr>
            <a:picLocks noChangeAspect="1"/>
          </p:cNvPicPr>
          <p:nvPr/>
        </p:nvPicPr>
        <p:blipFill>
          <a:blip r:embed="rId5"/>
          <a:stretch>
            <a:fillRect/>
          </a:stretch>
        </p:blipFill>
        <p:spPr>
          <a:xfrm>
            <a:off x="4966521" y="4417295"/>
            <a:ext cx="3771736" cy="2280045"/>
          </a:xfrm>
          <a:prstGeom prst="rect">
            <a:avLst/>
          </a:prstGeom>
        </p:spPr>
      </p:pic>
    </p:spTree>
    <p:extLst>
      <p:ext uri="{BB962C8B-B14F-4D97-AF65-F5344CB8AC3E}">
        <p14:creationId xmlns:p14="http://schemas.microsoft.com/office/powerpoint/2010/main" val="51071444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dirty="0"/>
              <a:t>Working with Microsoft Graph</a:t>
            </a:r>
          </a:p>
        </p:txBody>
      </p:sp>
      <p:pic>
        <p:nvPicPr>
          <p:cNvPr id="3" name="Picture 2">
            <a:extLst>
              <a:ext uri="{FF2B5EF4-FFF2-40B4-BE49-F238E27FC236}">
                <a16:creationId xmlns:a16="http://schemas.microsoft.com/office/drawing/2014/main" id="{107AD718-16D5-49B8-9E93-D15F137C9C04}"/>
              </a:ext>
            </a:extLst>
          </p:cNvPr>
          <p:cNvPicPr>
            <a:picLocks noChangeAspect="1"/>
          </p:cNvPicPr>
          <p:nvPr/>
        </p:nvPicPr>
        <p:blipFill>
          <a:blip r:embed="rId2"/>
          <a:stretch>
            <a:fillRect/>
          </a:stretch>
        </p:blipFill>
        <p:spPr>
          <a:xfrm>
            <a:off x="1719267" y="1311226"/>
            <a:ext cx="3957601" cy="5318936"/>
          </a:xfrm>
          <a:prstGeom prst="rect">
            <a:avLst/>
          </a:prstGeom>
        </p:spPr>
      </p:pic>
      <p:pic>
        <p:nvPicPr>
          <p:cNvPr id="5" name="Picture 4">
            <a:extLst>
              <a:ext uri="{FF2B5EF4-FFF2-40B4-BE49-F238E27FC236}">
                <a16:creationId xmlns:a16="http://schemas.microsoft.com/office/drawing/2014/main" id="{7B3DA950-166F-437B-AC88-C20DEA117445}"/>
              </a:ext>
            </a:extLst>
          </p:cNvPr>
          <p:cNvPicPr>
            <a:picLocks noChangeAspect="1"/>
          </p:cNvPicPr>
          <p:nvPr/>
        </p:nvPicPr>
        <p:blipFill>
          <a:blip r:embed="rId3"/>
          <a:stretch>
            <a:fillRect/>
          </a:stretch>
        </p:blipFill>
        <p:spPr>
          <a:xfrm>
            <a:off x="6731332" y="1240634"/>
            <a:ext cx="4333165" cy="5296638"/>
          </a:xfrm>
          <a:prstGeom prst="rect">
            <a:avLst/>
          </a:prstGeom>
        </p:spPr>
      </p:pic>
    </p:spTree>
    <p:extLst>
      <p:ext uri="{BB962C8B-B14F-4D97-AF65-F5344CB8AC3E}">
        <p14:creationId xmlns:p14="http://schemas.microsoft.com/office/powerpoint/2010/main" val="381475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B3E168-3685-4BAE-B1B5-54E4E284AA46}"/>
              </a:ext>
            </a:extLst>
          </p:cNvPr>
          <p:cNvSpPr>
            <a:spLocks noGrp="1"/>
          </p:cNvSpPr>
          <p:nvPr>
            <p:ph type="body" sz="quarter" idx="10"/>
          </p:nvPr>
        </p:nvSpPr>
        <p:spPr/>
        <p:txBody>
          <a:bodyPr/>
          <a:lstStyle/>
          <a:p>
            <a:r>
              <a:rPr lang="en-US" dirty="0"/>
              <a:t>Working with Microsoft Graph</a:t>
            </a:r>
          </a:p>
        </p:txBody>
      </p:sp>
      <p:sp>
        <p:nvSpPr>
          <p:cNvPr id="2" name="Rectangle 1">
            <a:extLst>
              <a:ext uri="{FF2B5EF4-FFF2-40B4-BE49-F238E27FC236}">
                <a16:creationId xmlns:a16="http://schemas.microsoft.com/office/drawing/2014/main" id="{5791C573-043C-4D71-AE36-CAD85DE47120}"/>
              </a:ext>
            </a:extLst>
          </p:cNvPr>
          <p:cNvSpPr/>
          <p:nvPr/>
        </p:nvSpPr>
        <p:spPr>
          <a:xfrm>
            <a:off x="459783" y="1166843"/>
            <a:ext cx="11732217" cy="3139321"/>
          </a:xfrm>
          <a:prstGeom prst="rect">
            <a:avLst/>
          </a:prstGeom>
        </p:spPr>
        <p:txBody>
          <a:bodyPr wrap="square">
            <a:spAutoFit/>
          </a:bodyPr>
          <a:lstStyle/>
          <a:p>
            <a:r>
              <a:rPr lang="en-US" dirty="0"/>
              <a:t>Get teams: </a:t>
            </a:r>
            <a:r>
              <a:rPr lang="en-US" dirty="0">
                <a:hlinkClick r:id="rId2"/>
              </a:rPr>
              <a:t>https://graph.microsoft.com/beta/groups?$filter=</a:t>
            </a:r>
            <a:r>
              <a:rPr lang="en-US" dirty="0" err="1">
                <a:hlinkClick r:id="rId2"/>
              </a:rPr>
              <a:t>resourceProvisioningOptions</a:t>
            </a:r>
            <a:r>
              <a:rPr lang="en-US" dirty="0">
                <a:hlinkClick r:id="rId2"/>
              </a:rPr>
              <a:t>/any(</a:t>
            </a:r>
            <a:r>
              <a:rPr lang="en-US" dirty="0" err="1">
                <a:hlinkClick r:id="rId2"/>
              </a:rPr>
              <a:t>c:c+eq</a:t>
            </a:r>
            <a:r>
              <a:rPr lang="en-US" dirty="0">
                <a:hlinkClick r:id="rId2"/>
              </a:rPr>
              <a:t>+'Team’)</a:t>
            </a:r>
            <a:endParaRPr lang="en-US" dirty="0"/>
          </a:p>
          <a:p>
            <a:endParaRPr lang="en-US" dirty="0"/>
          </a:p>
          <a:p>
            <a:r>
              <a:rPr lang="en-US" dirty="0"/>
              <a:t>Search Groups:</a:t>
            </a:r>
          </a:p>
          <a:p>
            <a:r>
              <a:rPr lang="en-US" dirty="0">
                <a:hlinkClick r:id="rId3"/>
              </a:rPr>
              <a:t>https://graph.microsoft.com/v1.0/groups?$filter=</a:t>
            </a:r>
            <a:r>
              <a:rPr lang="en-US" dirty="0" err="1">
                <a:hlinkClick r:id="rId3"/>
              </a:rPr>
              <a:t>startswith</a:t>
            </a:r>
            <a:r>
              <a:rPr lang="en-US" dirty="0">
                <a:hlinkClick r:id="rId3"/>
              </a:rPr>
              <a:t>(</a:t>
            </a:r>
            <a:r>
              <a:rPr lang="en-US" dirty="0" err="1">
                <a:hlinkClick r:id="rId3"/>
              </a:rPr>
              <a:t>displayName</a:t>
            </a:r>
            <a:r>
              <a:rPr lang="en-US" dirty="0">
                <a:hlinkClick r:id="rId3"/>
              </a:rPr>
              <a:t>,'New’)</a:t>
            </a:r>
            <a:endParaRPr lang="en-US" dirty="0"/>
          </a:p>
          <a:p>
            <a:r>
              <a:rPr lang="en-US" dirty="0"/>
              <a:t>https://graph.microsoft.com/v1.0/groups?$filter=displayName eq 'new phones’</a:t>
            </a:r>
          </a:p>
          <a:p>
            <a:endParaRPr lang="en-US" dirty="0"/>
          </a:p>
          <a:p>
            <a:r>
              <a:rPr lang="en-US" dirty="0"/>
              <a:t>Get Sites:</a:t>
            </a:r>
          </a:p>
          <a:p>
            <a:r>
              <a:rPr lang="en-US" dirty="0"/>
              <a:t>https://graph.microsoft.com/v1.0/sites?search=</a:t>
            </a:r>
          </a:p>
          <a:p>
            <a:endParaRPr lang="en-US" dirty="0"/>
          </a:p>
          <a:p>
            <a:r>
              <a:rPr lang="en-US" dirty="0"/>
              <a:t>Search sites:</a:t>
            </a:r>
          </a:p>
          <a:p>
            <a:r>
              <a:rPr lang="en-US" dirty="0"/>
              <a:t>https://graph.microsoft.com/v1.0/sites?search=aaa222&amp;$select=weburl,displayname</a:t>
            </a:r>
          </a:p>
        </p:txBody>
      </p:sp>
    </p:spTree>
    <p:extLst>
      <p:ext uri="{BB962C8B-B14F-4D97-AF65-F5344CB8AC3E}">
        <p14:creationId xmlns:p14="http://schemas.microsoft.com/office/powerpoint/2010/main" val="39804048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7052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2BB855-8459-43F2-8C4C-CCDEC2AF7114}"/>
              </a:ext>
            </a:extLst>
          </p:cNvPr>
          <p:cNvSpPr>
            <a:spLocks noGrp="1"/>
          </p:cNvSpPr>
          <p:nvPr>
            <p:ph type="body" sz="quarter" idx="10"/>
          </p:nvPr>
        </p:nvSpPr>
        <p:spPr/>
        <p:txBody>
          <a:bodyPr/>
          <a:lstStyle/>
          <a:p>
            <a:r>
              <a:rPr lang="en-US" dirty="0"/>
              <a:t>Prep</a:t>
            </a:r>
          </a:p>
        </p:txBody>
      </p:sp>
      <p:sp>
        <p:nvSpPr>
          <p:cNvPr id="3" name="TextBox 2">
            <a:extLst>
              <a:ext uri="{FF2B5EF4-FFF2-40B4-BE49-F238E27FC236}">
                <a16:creationId xmlns:a16="http://schemas.microsoft.com/office/drawing/2014/main" id="{F868D6EF-085A-457E-9E8C-76FB3B8A361F}"/>
              </a:ext>
            </a:extLst>
          </p:cNvPr>
          <p:cNvSpPr txBox="1"/>
          <p:nvPr/>
        </p:nvSpPr>
        <p:spPr>
          <a:xfrm>
            <a:off x="719091" y="1340528"/>
            <a:ext cx="9223899" cy="423500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Get Visual Studio Code - </a:t>
            </a:r>
            <a:r>
              <a:rPr lang="en-US" sz="2400" dirty="0">
                <a:hlinkClick r:id="rId2"/>
              </a:rPr>
              <a:t>https://code.visualstudio.com/</a:t>
            </a:r>
            <a:endParaRPr lang="en-US" sz="2400" dirty="0"/>
          </a:p>
          <a:p>
            <a:pPr>
              <a:lnSpc>
                <a:spcPct val="90000"/>
              </a:lnSpc>
              <a:spcAft>
                <a:spcPts val="600"/>
              </a:spcAft>
            </a:pP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Create a </a:t>
            </a:r>
            <a:r>
              <a:rPr lang="en-US" sz="2400" dirty="0" err="1">
                <a:gradFill>
                  <a:gsLst>
                    <a:gs pos="2917">
                      <a:schemeClr val="tx1"/>
                    </a:gs>
                    <a:gs pos="30000">
                      <a:schemeClr val="tx1"/>
                    </a:gs>
                  </a:gsLst>
                  <a:lin ang="5400000" scaled="0"/>
                </a:gradFill>
              </a:rPr>
              <a:t>teamsite</a:t>
            </a:r>
            <a:r>
              <a:rPr lang="en-US" sz="2400" dirty="0">
                <a:gradFill>
                  <a:gsLst>
                    <a:gs pos="2917">
                      <a:schemeClr val="tx1"/>
                    </a:gs>
                    <a:gs pos="30000">
                      <a:schemeClr val="tx1"/>
                    </a:gs>
                  </a:gsLst>
                  <a:lin ang="5400000" scaled="0"/>
                </a:gradFill>
              </a:rPr>
              <a: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Create new list – name: “</a:t>
            </a:r>
            <a:r>
              <a:rPr lang="en-US" sz="2400" dirty="0" err="1">
                <a:gradFill>
                  <a:gsLst>
                    <a:gs pos="2917">
                      <a:schemeClr val="tx1"/>
                    </a:gs>
                    <a:gs pos="30000">
                      <a:schemeClr val="tx1"/>
                    </a:gs>
                  </a:gsLst>
                  <a:lin ang="5400000" scaled="0"/>
                </a:gradFill>
              </a:rPr>
              <a:t>Largelist</a:t>
            </a:r>
            <a:r>
              <a:rPr lang="en-US" sz="2400">
                <a:gradFill>
                  <a:gsLst>
                    <a:gs pos="2917">
                      <a:schemeClr val="tx1"/>
                    </a:gs>
                    <a:gs pos="30000">
                      <a:schemeClr val="tx1"/>
                    </a:gs>
                  </a:gsLst>
                  <a:lin ang="5400000" scaled="0"/>
                </a:gradFill>
              </a:rPr>
              <a:t>”</a:t>
            </a:r>
            <a:endParaRPr lang="en-US" sz="2400" dirty="0">
              <a:gradFill>
                <a:gsLst>
                  <a:gs pos="2917">
                    <a:schemeClr val="tx1"/>
                  </a:gs>
                  <a:gs pos="30000">
                    <a:schemeClr val="tx1"/>
                  </a:gs>
                </a:gsLst>
                <a:lin ang="5400000" scaled="0"/>
              </a:gradFill>
            </a:endParaRPr>
          </a:p>
          <a:p>
            <a:pPr marL="800100"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Add a extra column – Name : “Variant” type: “string”</a:t>
            </a:r>
          </a:p>
          <a:p>
            <a:pPr lvl="1">
              <a:lnSpc>
                <a:spcPct val="90000"/>
              </a:lnSpc>
              <a:spcAft>
                <a:spcPts val="600"/>
              </a:spcAft>
            </a:pPr>
            <a:endParaRPr lang="en-US" sz="2400" dirty="0">
              <a:gradFill>
                <a:gsLst>
                  <a:gs pos="2917">
                    <a:schemeClr val="tx1"/>
                  </a:gs>
                  <a:gs pos="30000">
                    <a:schemeClr val="tx1"/>
                  </a:gs>
                </a:gsLst>
                <a:lin ang="5400000" scaled="0"/>
              </a:gradFill>
            </a:endParaRPr>
          </a:p>
          <a:p>
            <a:pPr lvl="1">
              <a:lnSpc>
                <a:spcPct val="90000"/>
              </a:lnSpc>
              <a:spcAft>
                <a:spcPts val="600"/>
              </a:spcAft>
            </a:pPr>
            <a:endParaRPr lang="en-US" sz="2400" dirty="0">
              <a:gradFill>
                <a:gsLst>
                  <a:gs pos="2917">
                    <a:schemeClr val="tx1"/>
                  </a:gs>
                  <a:gs pos="30000">
                    <a:schemeClr val="tx1"/>
                  </a:gs>
                </a:gsLst>
                <a:lin ang="5400000" scaled="0"/>
              </a:gradFill>
            </a:endParaRPr>
          </a:p>
          <a:p>
            <a:pPr lvl="1">
              <a:lnSpc>
                <a:spcPct val="90000"/>
              </a:lnSpc>
              <a:spcAft>
                <a:spcPts val="600"/>
              </a:spcAft>
            </a:pPr>
            <a:endParaRPr lang="en-US" sz="2400" dirty="0">
              <a:gradFill>
                <a:gsLst>
                  <a:gs pos="2917">
                    <a:schemeClr val="tx1"/>
                  </a:gs>
                  <a:gs pos="30000">
                    <a:schemeClr val="tx1"/>
                  </a:gs>
                </a:gsLst>
                <a:lin ang="5400000" scaled="0"/>
              </a:gradFill>
            </a:endParaRPr>
          </a:p>
          <a:p>
            <a:pPr lvl="1">
              <a:lnSpc>
                <a:spcPct val="90000"/>
              </a:lnSpc>
              <a:spcAft>
                <a:spcPts val="600"/>
              </a:spcAft>
            </a:pPr>
            <a:r>
              <a:rPr lang="en-US" sz="2400" dirty="0">
                <a:gradFill>
                  <a:gsLst>
                    <a:gs pos="2917">
                      <a:schemeClr val="tx1"/>
                    </a:gs>
                    <a:gs pos="30000">
                      <a:schemeClr val="tx1"/>
                    </a:gs>
                  </a:gsLst>
                  <a:lin ang="5400000" scaled="0"/>
                </a:gradFill>
              </a:rPr>
              <a:t>Samples: </a:t>
            </a:r>
            <a:r>
              <a:rPr lang="en-US" sz="2400" dirty="0">
                <a:gradFill>
                  <a:gsLst>
                    <a:gs pos="2917">
                      <a:schemeClr val="tx1"/>
                    </a:gs>
                    <a:gs pos="30000">
                      <a:schemeClr val="tx1"/>
                    </a:gs>
                  </a:gsLst>
                  <a:lin ang="5400000" scaled="0"/>
                </a:gradFill>
                <a:hlinkClick r:id="rId3"/>
              </a:rPr>
              <a:t>https://aka.ms/spoug</a:t>
            </a:r>
            <a:endParaRPr lang="en-US" sz="2400" dirty="0">
              <a:gradFill>
                <a:gsLst>
                  <a:gs pos="2917">
                    <a:schemeClr val="tx1"/>
                  </a:gs>
                  <a:gs pos="30000">
                    <a:schemeClr val="tx1"/>
                  </a:gs>
                </a:gsLst>
                <a:lin ang="5400000" scaled="0"/>
              </a:gradFill>
            </a:endParaRPr>
          </a:p>
          <a:p>
            <a:pPr lvl="1">
              <a:lnSpc>
                <a:spcPct val="90000"/>
              </a:lnSpc>
              <a:spcAft>
                <a:spcPts val="600"/>
              </a:spcAft>
            </a:pPr>
            <a:r>
              <a:rPr lang="en-US" sz="24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4192563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2BB855-8459-43F2-8C4C-CCDEC2AF7114}"/>
              </a:ext>
            </a:extLst>
          </p:cNvPr>
          <p:cNvSpPr>
            <a:spLocks noGrp="1"/>
          </p:cNvSpPr>
          <p:nvPr>
            <p:ph type="body" sz="quarter" idx="10"/>
          </p:nvPr>
        </p:nvSpPr>
        <p:spPr/>
        <p:txBody>
          <a:bodyPr/>
          <a:lstStyle/>
          <a:p>
            <a:r>
              <a:rPr lang="en-US" dirty="0"/>
              <a:t>Topics</a:t>
            </a:r>
          </a:p>
        </p:txBody>
      </p:sp>
      <p:sp>
        <p:nvSpPr>
          <p:cNvPr id="3" name="TextBox 2">
            <a:extLst>
              <a:ext uri="{FF2B5EF4-FFF2-40B4-BE49-F238E27FC236}">
                <a16:creationId xmlns:a16="http://schemas.microsoft.com/office/drawing/2014/main" id="{F868D6EF-085A-457E-9E8C-76FB3B8A361F}"/>
              </a:ext>
            </a:extLst>
          </p:cNvPr>
          <p:cNvSpPr txBox="1"/>
          <p:nvPr/>
        </p:nvSpPr>
        <p:spPr>
          <a:xfrm>
            <a:off x="695027" y="1345341"/>
            <a:ext cx="9223899" cy="4311950"/>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Prep</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SharePoint – Create 100 items -&gt; 1000 items -&gt; 6000 items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Good naming practice: names, description and comments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Peek code</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Conditional Trigger – SharePoint and HTTP request</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Speed your flow up – Select and Filter</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SharePoint - Get more than 5000 items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Error handling</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Optional values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Working with Microsoft Graph</a:t>
            </a:r>
          </a:p>
        </p:txBody>
      </p:sp>
    </p:spTree>
    <p:extLst>
      <p:ext uri="{BB962C8B-B14F-4D97-AF65-F5344CB8AC3E}">
        <p14:creationId xmlns:p14="http://schemas.microsoft.com/office/powerpoint/2010/main" val="37680258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SharePoint – Create 100 items</a:t>
            </a:r>
          </a:p>
        </p:txBody>
      </p:sp>
      <p:pic>
        <p:nvPicPr>
          <p:cNvPr id="6" name="Picture 5">
            <a:extLst>
              <a:ext uri="{FF2B5EF4-FFF2-40B4-BE49-F238E27FC236}">
                <a16:creationId xmlns:a16="http://schemas.microsoft.com/office/drawing/2014/main" id="{24002B21-24A3-4364-8107-A203ADE4E6A4}"/>
              </a:ext>
            </a:extLst>
          </p:cNvPr>
          <p:cNvPicPr>
            <a:picLocks noChangeAspect="1"/>
          </p:cNvPicPr>
          <p:nvPr/>
        </p:nvPicPr>
        <p:blipFill>
          <a:blip r:embed="rId2"/>
          <a:stretch>
            <a:fillRect/>
          </a:stretch>
        </p:blipFill>
        <p:spPr>
          <a:xfrm>
            <a:off x="3460986" y="1063237"/>
            <a:ext cx="5002637" cy="5582653"/>
          </a:xfrm>
          <a:prstGeom prst="rect">
            <a:avLst/>
          </a:prstGeom>
        </p:spPr>
      </p:pic>
      <p:pic>
        <p:nvPicPr>
          <p:cNvPr id="3" name="Picture 2">
            <a:extLst>
              <a:ext uri="{FF2B5EF4-FFF2-40B4-BE49-F238E27FC236}">
                <a16:creationId xmlns:a16="http://schemas.microsoft.com/office/drawing/2014/main" id="{8E3B6B0A-610E-4834-8B63-CBF0CA7E414D}"/>
              </a:ext>
            </a:extLst>
          </p:cNvPr>
          <p:cNvPicPr>
            <a:picLocks noChangeAspect="1"/>
          </p:cNvPicPr>
          <p:nvPr/>
        </p:nvPicPr>
        <p:blipFill>
          <a:blip r:embed="rId3"/>
          <a:stretch>
            <a:fillRect/>
          </a:stretch>
        </p:blipFill>
        <p:spPr>
          <a:xfrm>
            <a:off x="10438956" y="947810"/>
            <a:ext cx="1382012" cy="1131524"/>
          </a:xfrm>
          <a:prstGeom prst="rect">
            <a:avLst/>
          </a:prstGeom>
        </p:spPr>
      </p:pic>
      <p:sp>
        <p:nvSpPr>
          <p:cNvPr id="5" name="TextBox 4">
            <a:extLst>
              <a:ext uri="{FF2B5EF4-FFF2-40B4-BE49-F238E27FC236}">
                <a16:creationId xmlns:a16="http://schemas.microsoft.com/office/drawing/2014/main" id="{70E53771-F383-4ECD-A7D4-B990F9C13FF5}"/>
              </a:ext>
            </a:extLst>
          </p:cNvPr>
          <p:cNvSpPr txBox="1"/>
          <p:nvPr/>
        </p:nvSpPr>
        <p:spPr>
          <a:xfrm>
            <a:off x="-122349" y="6513058"/>
            <a:ext cx="4503220"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Create 100 items </a:t>
            </a:r>
            <a:r>
              <a:rPr lang="en-US" sz="1200" b="1" dirty="0" err="1"/>
              <a:t>sharepoint</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4557447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SharePoint – Create 1000 items (Batch)</a:t>
            </a:r>
          </a:p>
        </p:txBody>
      </p:sp>
      <p:pic>
        <p:nvPicPr>
          <p:cNvPr id="4" name="Picture 3">
            <a:extLst>
              <a:ext uri="{FF2B5EF4-FFF2-40B4-BE49-F238E27FC236}">
                <a16:creationId xmlns:a16="http://schemas.microsoft.com/office/drawing/2014/main" id="{D4B462D9-C01F-41F8-AFF1-CD8ECBFF9E30}"/>
              </a:ext>
            </a:extLst>
          </p:cNvPr>
          <p:cNvPicPr>
            <a:picLocks noChangeAspect="1"/>
          </p:cNvPicPr>
          <p:nvPr/>
        </p:nvPicPr>
        <p:blipFill>
          <a:blip r:embed="rId2"/>
          <a:stretch>
            <a:fillRect/>
          </a:stretch>
        </p:blipFill>
        <p:spPr>
          <a:xfrm>
            <a:off x="10425438" y="1556043"/>
            <a:ext cx="1299737" cy="1336349"/>
          </a:xfrm>
          <a:prstGeom prst="rect">
            <a:avLst/>
          </a:prstGeom>
        </p:spPr>
      </p:pic>
      <p:pic>
        <p:nvPicPr>
          <p:cNvPr id="1026" name="Picture 2">
            <a:extLst>
              <a:ext uri="{FF2B5EF4-FFF2-40B4-BE49-F238E27FC236}">
                <a16:creationId xmlns:a16="http://schemas.microsoft.com/office/drawing/2014/main" id="{D0FE4544-2F24-465D-9E25-063F3D63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25" y="1724485"/>
            <a:ext cx="8698029" cy="364003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1896C6-D351-4365-A75C-5069A987D84B}"/>
              </a:ext>
            </a:extLst>
          </p:cNvPr>
          <p:cNvSpPr txBox="1"/>
          <p:nvPr/>
        </p:nvSpPr>
        <p:spPr>
          <a:xfrm>
            <a:off x="-122349" y="6513058"/>
            <a:ext cx="5112490"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Create 1000 items </a:t>
            </a:r>
            <a:r>
              <a:rPr lang="en-US" sz="1200" b="1" dirty="0" err="1"/>
              <a:t>sharepoint</a:t>
            </a:r>
            <a:r>
              <a:rPr lang="en-US" sz="1200" b="1" dirty="0"/>
              <a:t> </a:t>
            </a:r>
            <a:r>
              <a:rPr lang="en-US" sz="1200" b="1" dirty="0" err="1"/>
              <a:t>bacth</a:t>
            </a:r>
            <a:r>
              <a:rPr lang="en-US" sz="1200" b="1" dirty="0"/>
              <a:t>”</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455244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SharePoint – Create 1000 items (Batch)</a:t>
            </a:r>
          </a:p>
        </p:txBody>
      </p:sp>
      <p:pic>
        <p:nvPicPr>
          <p:cNvPr id="2050" name="Picture 2">
            <a:extLst>
              <a:ext uri="{FF2B5EF4-FFF2-40B4-BE49-F238E27FC236}">
                <a16:creationId xmlns:a16="http://schemas.microsoft.com/office/drawing/2014/main" id="{C7EA0DA9-D9E4-402C-A57B-D6FCFB395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572" y="989321"/>
            <a:ext cx="6922191" cy="53706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63B78E-8D3D-45DF-8D20-4D521078B88C}"/>
              </a:ext>
            </a:extLst>
          </p:cNvPr>
          <p:cNvSpPr txBox="1"/>
          <p:nvPr/>
        </p:nvSpPr>
        <p:spPr>
          <a:xfrm>
            <a:off x="-122349" y="6513058"/>
            <a:ext cx="3703450"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 Error Handling”</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742254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SharePoint – Create 60 x 100 items Batch and Apply to Each (Concurrency)</a:t>
            </a:r>
          </a:p>
        </p:txBody>
      </p:sp>
      <p:pic>
        <p:nvPicPr>
          <p:cNvPr id="3" name="Picture 2">
            <a:extLst>
              <a:ext uri="{FF2B5EF4-FFF2-40B4-BE49-F238E27FC236}">
                <a16:creationId xmlns:a16="http://schemas.microsoft.com/office/drawing/2014/main" id="{2D01E29D-0625-4D37-A916-D713EFCF5119}"/>
              </a:ext>
            </a:extLst>
          </p:cNvPr>
          <p:cNvPicPr>
            <a:picLocks noChangeAspect="1"/>
          </p:cNvPicPr>
          <p:nvPr/>
        </p:nvPicPr>
        <p:blipFill>
          <a:blip r:embed="rId2"/>
          <a:stretch>
            <a:fillRect/>
          </a:stretch>
        </p:blipFill>
        <p:spPr>
          <a:xfrm>
            <a:off x="10068187" y="2165371"/>
            <a:ext cx="1577473" cy="1263629"/>
          </a:xfrm>
          <a:prstGeom prst="rect">
            <a:avLst/>
          </a:prstGeom>
        </p:spPr>
      </p:pic>
      <p:pic>
        <p:nvPicPr>
          <p:cNvPr id="5" name="Picture 4">
            <a:extLst>
              <a:ext uri="{FF2B5EF4-FFF2-40B4-BE49-F238E27FC236}">
                <a16:creationId xmlns:a16="http://schemas.microsoft.com/office/drawing/2014/main" id="{FC1D33DC-DB7F-49E1-BF24-41DB51FB33E7}"/>
              </a:ext>
            </a:extLst>
          </p:cNvPr>
          <p:cNvPicPr>
            <a:picLocks noChangeAspect="1"/>
          </p:cNvPicPr>
          <p:nvPr/>
        </p:nvPicPr>
        <p:blipFill>
          <a:blip r:embed="rId3"/>
          <a:stretch>
            <a:fillRect/>
          </a:stretch>
        </p:blipFill>
        <p:spPr>
          <a:xfrm>
            <a:off x="462881" y="2038001"/>
            <a:ext cx="6155221" cy="2002352"/>
          </a:xfrm>
          <a:prstGeom prst="rect">
            <a:avLst/>
          </a:prstGeom>
        </p:spPr>
      </p:pic>
      <p:pic>
        <p:nvPicPr>
          <p:cNvPr id="7" name="Picture 6">
            <a:extLst>
              <a:ext uri="{FF2B5EF4-FFF2-40B4-BE49-F238E27FC236}">
                <a16:creationId xmlns:a16="http://schemas.microsoft.com/office/drawing/2014/main" id="{AD0814A6-DD1C-4DA6-9F35-21E113EAB122}"/>
              </a:ext>
            </a:extLst>
          </p:cNvPr>
          <p:cNvPicPr>
            <a:picLocks noChangeAspect="1"/>
          </p:cNvPicPr>
          <p:nvPr/>
        </p:nvPicPr>
        <p:blipFill>
          <a:blip r:embed="rId4"/>
          <a:stretch>
            <a:fillRect/>
          </a:stretch>
        </p:blipFill>
        <p:spPr>
          <a:xfrm>
            <a:off x="5342883" y="3928073"/>
            <a:ext cx="4326435" cy="2264817"/>
          </a:xfrm>
          <a:prstGeom prst="rect">
            <a:avLst/>
          </a:prstGeom>
        </p:spPr>
      </p:pic>
      <p:sp>
        <p:nvSpPr>
          <p:cNvPr id="6" name="TextBox 5">
            <a:extLst>
              <a:ext uri="{FF2B5EF4-FFF2-40B4-BE49-F238E27FC236}">
                <a16:creationId xmlns:a16="http://schemas.microsoft.com/office/drawing/2014/main" id="{766AABD9-4E4D-497E-A758-B3D2FD251835}"/>
              </a:ext>
            </a:extLst>
          </p:cNvPr>
          <p:cNvSpPr txBox="1"/>
          <p:nvPr/>
        </p:nvSpPr>
        <p:spPr>
          <a:xfrm>
            <a:off x="-122349" y="6513058"/>
            <a:ext cx="5285614" cy="461665"/>
          </a:xfrm>
          <a:prstGeom prst="rect">
            <a:avLst/>
          </a:prstGeom>
          <a:noFill/>
        </p:spPr>
        <p:txBody>
          <a:bodyPr wrap="none" lIns="182880" tIns="146304" rIns="182880" bIns="146304" rtlCol="0">
            <a:spAutoFit/>
          </a:bodyPr>
          <a:lstStyle/>
          <a:p>
            <a:pPr>
              <a:lnSpc>
                <a:spcPct val="90000"/>
              </a:lnSpc>
              <a:spcAft>
                <a:spcPts val="600"/>
              </a:spcAft>
            </a:pPr>
            <a:r>
              <a:rPr lang="en-US" sz="1200" b="1" dirty="0">
                <a:gradFill>
                  <a:gsLst>
                    <a:gs pos="2917">
                      <a:schemeClr val="tx1"/>
                    </a:gs>
                    <a:gs pos="30000">
                      <a:schemeClr val="tx1"/>
                    </a:gs>
                  </a:gsLst>
                  <a:lin ang="5400000" scaled="0"/>
                </a:gradFill>
              </a:rPr>
              <a:t>Sample flow:  “</a:t>
            </a:r>
            <a:r>
              <a:rPr lang="en-US" sz="1200" b="1" dirty="0"/>
              <a:t>Flow Training Create 60x100 items </a:t>
            </a:r>
            <a:r>
              <a:rPr lang="en-US" sz="1200" b="1" dirty="0" err="1"/>
              <a:t>sharepoint</a:t>
            </a:r>
            <a:r>
              <a:rPr lang="en-US" sz="1200" b="1" dirty="0"/>
              <a:t> </a:t>
            </a:r>
            <a:r>
              <a:rPr lang="en-US" sz="1200" b="1" dirty="0" err="1"/>
              <a:t>bacth</a:t>
            </a:r>
            <a:r>
              <a:rPr lang="en-US" sz="1200" b="1" dirty="0"/>
              <a:t>”</a:t>
            </a:r>
            <a:endParaRPr lang="en-US" sz="12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2356886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BF801-F5CE-4B6F-9FE7-09E3AB36E4D8}"/>
              </a:ext>
            </a:extLst>
          </p:cNvPr>
          <p:cNvSpPr>
            <a:spLocks noGrp="1"/>
          </p:cNvSpPr>
          <p:nvPr>
            <p:ph type="body" sz="quarter" idx="10"/>
          </p:nvPr>
        </p:nvSpPr>
        <p:spPr/>
        <p:txBody>
          <a:bodyPr/>
          <a:lstStyle/>
          <a:p>
            <a:r>
              <a:rPr lang="en-US" dirty="0"/>
              <a:t>Flow name and description</a:t>
            </a:r>
          </a:p>
        </p:txBody>
      </p:sp>
      <p:pic>
        <p:nvPicPr>
          <p:cNvPr id="6" name="Picture 5">
            <a:extLst>
              <a:ext uri="{FF2B5EF4-FFF2-40B4-BE49-F238E27FC236}">
                <a16:creationId xmlns:a16="http://schemas.microsoft.com/office/drawing/2014/main" id="{57A0BEF3-914F-4A95-8421-F2882EB5188C}"/>
              </a:ext>
            </a:extLst>
          </p:cNvPr>
          <p:cNvPicPr>
            <a:picLocks noChangeAspect="1"/>
          </p:cNvPicPr>
          <p:nvPr/>
        </p:nvPicPr>
        <p:blipFill>
          <a:blip r:embed="rId2"/>
          <a:stretch>
            <a:fillRect/>
          </a:stretch>
        </p:blipFill>
        <p:spPr>
          <a:xfrm>
            <a:off x="5965165" y="2440705"/>
            <a:ext cx="6208732" cy="2351076"/>
          </a:xfrm>
          <a:prstGeom prst="rect">
            <a:avLst/>
          </a:prstGeom>
        </p:spPr>
      </p:pic>
      <p:pic>
        <p:nvPicPr>
          <p:cNvPr id="8" name="Picture 7">
            <a:extLst>
              <a:ext uri="{FF2B5EF4-FFF2-40B4-BE49-F238E27FC236}">
                <a16:creationId xmlns:a16="http://schemas.microsoft.com/office/drawing/2014/main" id="{98F52DBA-1EB9-49A0-B273-425FEA674E39}"/>
              </a:ext>
            </a:extLst>
          </p:cNvPr>
          <p:cNvPicPr>
            <a:picLocks noChangeAspect="1"/>
          </p:cNvPicPr>
          <p:nvPr/>
        </p:nvPicPr>
        <p:blipFill>
          <a:blip r:embed="rId3"/>
          <a:stretch>
            <a:fillRect/>
          </a:stretch>
        </p:blipFill>
        <p:spPr>
          <a:xfrm>
            <a:off x="730972" y="2354275"/>
            <a:ext cx="4729696" cy="2988778"/>
          </a:xfrm>
          <a:prstGeom prst="rect">
            <a:avLst/>
          </a:prstGeom>
        </p:spPr>
      </p:pic>
      <p:sp>
        <p:nvSpPr>
          <p:cNvPr id="9" name="Rectangle 8">
            <a:extLst>
              <a:ext uri="{FF2B5EF4-FFF2-40B4-BE49-F238E27FC236}">
                <a16:creationId xmlns:a16="http://schemas.microsoft.com/office/drawing/2014/main" id="{5B5228FB-34C4-48EA-831E-B24B080B1548}"/>
              </a:ext>
            </a:extLst>
          </p:cNvPr>
          <p:cNvSpPr/>
          <p:nvPr/>
        </p:nvSpPr>
        <p:spPr bwMode="auto">
          <a:xfrm>
            <a:off x="1507489" y="1311226"/>
            <a:ext cx="2258959" cy="635332"/>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a:gradFill>
                  <a:gsLst>
                    <a:gs pos="0">
                      <a:srgbClr val="FFFFFF"/>
                    </a:gs>
                    <a:gs pos="100000">
                      <a:srgbClr val="FFFFFF"/>
                    </a:gs>
                  </a:gsLst>
                  <a:lin ang="5400000" scaled="0"/>
                </a:gradFill>
                <a:ea typeface="Segoe UI" pitchFamily="34" charset="0"/>
                <a:cs typeface="Segoe UI" pitchFamily="34" charset="0"/>
              </a:rPr>
              <a:t>BAD NAME</a:t>
            </a:r>
          </a:p>
        </p:txBody>
      </p:sp>
      <p:sp>
        <p:nvSpPr>
          <p:cNvPr id="10" name="Rectangle 9">
            <a:extLst>
              <a:ext uri="{FF2B5EF4-FFF2-40B4-BE49-F238E27FC236}">
                <a16:creationId xmlns:a16="http://schemas.microsoft.com/office/drawing/2014/main" id="{DA8D16A4-14C8-4C92-8455-A6A224C313F0}"/>
              </a:ext>
            </a:extLst>
          </p:cNvPr>
          <p:cNvSpPr/>
          <p:nvPr/>
        </p:nvSpPr>
        <p:spPr bwMode="auto">
          <a:xfrm>
            <a:off x="6801925" y="1311226"/>
            <a:ext cx="2258959" cy="635332"/>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a:gradFill>
                  <a:gsLst>
                    <a:gs pos="0">
                      <a:srgbClr val="FFFFFF"/>
                    </a:gs>
                    <a:gs pos="100000">
                      <a:srgbClr val="FFFFFF"/>
                    </a:gs>
                  </a:gsLst>
                  <a:lin ang="5400000" scaled="0"/>
                </a:gradFill>
                <a:ea typeface="Segoe UI" pitchFamily="34" charset="0"/>
                <a:cs typeface="Segoe UI" pitchFamily="34" charset="0"/>
              </a:rPr>
              <a:t>GOOD NAME</a:t>
            </a:r>
          </a:p>
        </p:txBody>
      </p:sp>
      <p:sp>
        <p:nvSpPr>
          <p:cNvPr id="11" name="Rectangle 10">
            <a:extLst>
              <a:ext uri="{FF2B5EF4-FFF2-40B4-BE49-F238E27FC236}">
                <a16:creationId xmlns:a16="http://schemas.microsoft.com/office/drawing/2014/main" id="{73041C6C-6E4D-489C-8D86-0110DFD48991}"/>
              </a:ext>
            </a:extLst>
          </p:cNvPr>
          <p:cNvSpPr/>
          <p:nvPr/>
        </p:nvSpPr>
        <p:spPr bwMode="auto">
          <a:xfrm>
            <a:off x="2566376" y="3923147"/>
            <a:ext cx="2470737" cy="494147"/>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b="1">
                <a:gradFill>
                  <a:gsLst>
                    <a:gs pos="0">
                      <a:srgbClr val="FFFFFF"/>
                    </a:gs>
                    <a:gs pos="100000">
                      <a:srgbClr val="FFFFFF"/>
                    </a:gs>
                  </a:gsLst>
                  <a:lin ang="5400000" scaled="0"/>
                </a:gradFill>
                <a:ea typeface="Segoe UI" pitchFamily="34" charset="0"/>
                <a:cs typeface="Segoe UI" pitchFamily="34" charset="0"/>
              </a:rPr>
              <a:t>Description missing</a:t>
            </a:r>
          </a:p>
        </p:txBody>
      </p:sp>
      <p:sp>
        <p:nvSpPr>
          <p:cNvPr id="12" name="Rectangle 11">
            <a:extLst>
              <a:ext uri="{FF2B5EF4-FFF2-40B4-BE49-F238E27FC236}">
                <a16:creationId xmlns:a16="http://schemas.microsoft.com/office/drawing/2014/main" id="{F4912657-A52E-4E82-B0EA-CBE6D9CC8C9F}"/>
              </a:ext>
            </a:extLst>
          </p:cNvPr>
          <p:cNvSpPr/>
          <p:nvPr/>
        </p:nvSpPr>
        <p:spPr bwMode="auto">
          <a:xfrm>
            <a:off x="8496144" y="3923147"/>
            <a:ext cx="2470737" cy="494147"/>
          </a:xfrm>
          <a:prstGeom prst="rect">
            <a:avLst/>
          </a:prstGeom>
          <a:solidFill>
            <a:schemeClr val="accent5">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765" b="1">
                <a:gradFill>
                  <a:gsLst>
                    <a:gs pos="0">
                      <a:srgbClr val="FFFFFF"/>
                    </a:gs>
                    <a:gs pos="100000">
                      <a:srgbClr val="FFFFFF"/>
                    </a:gs>
                  </a:gsLst>
                  <a:lin ang="5400000" scaled="0"/>
                </a:gradFill>
                <a:ea typeface="Segoe UI" pitchFamily="34" charset="0"/>
                <a:cs typeface="Segoe UI" pitchFamily="34" charset="0"/>
              </a:rPr>
              <a:t>Good Description</a:t>
            </a:r>
          </a:p>
        </p:txBody>
      </p:sp>
    </p:spTree>
    <p:extLst>
      <p:ext uri="{BB962C8B-B14F-4D97-AF65-F5344CB8AC3E}">
        <p14:creationId xmlns:p14="http://schemas.microsoft.com/office/powerpoint/2010/main" val="781440079"/>
      </p:ext>
    </p:extLst>
  </p:cSld>
  <p:clrMapOvr>
    <a:masterClrMapping/>
  </p:clrMapOvr>
  <p:transition>
    <p:fade/>
  </p:transition>
</p:sld>
</file>

<file path=ppt/theme/theme1.xml><?xml version="1.0" encoding="utf-8"?>
<a:theme xmlns:a="http://schemas.openxmlformats.org/drawingml/2006/main" name="January 2019 MTUB Template">
  <a:themeElements>
    <a:clrScheme name="BT - Green on white">
      <a:dk1>
        <a:srgbClr val="505050"/>
      </a:dk1>
      <a:lt1>
        <a:srgbClr val="FFFFFF"/>
      </a:lt1>
      <a:dk2>
        <a:srgbClr val="107C10"/>
      </a:dk2>
      <a:lt2>
        <a:srgbClr val="D6F6DA"/>
      </a:lt2>
      <a:accent1>
        <a:srgbClr val="107C10"/>
      </a:accent1>
      <a:accent2>
        <a:srgbClr val="5C2D91"/>
      </a:accent2>
      <a:accent3>
        <a:srgbClr val="0078D7"/>
      </a:accent3>
      <a:accent4>
        <a:srgbClr val="B4009E"/>
      </a:accent4>
      <a:accent5>
        <a:srgbClr val="002050"/>
      </a:accent5>
      <a:accent6>
        <a:srgbClr val="D83B01"/>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DARK_GREEN_2016_1.potx" id="{F6F8C3AF-46EC-4F9D-B390-DA6EC56D92DC}" vid="{A55E0DAA-C991-466E-8573-C3CAD3250A53}"/>
    </a:ext>
  </a:extLst>
</a:theme>
</file>

<file path=ppt/theme/theme2.xml><?xml version="1.0" encoding="utf-8"?>
<a:theme xmlns:a="http://schemas.openxmlformats.org/drawingml/2006/main" name="3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9.potx" id="{DD2183B3-19E3-4320-845A-12E314473FAF}" vid="{FE838399-F22C-4BE9-A062-3FF3B09EDB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CC8CF18DC0CC4BB718B7EDCCD52211" ma:contentTypeVersion="2" ma:contentTypeDescription="Create a new document." ma:contentTypeScope="" ma:versionID="1e120687ee1f7debb161abae56f202b5">
  <xsd:schema xmlns:xsd="http://www.w3.org/2001/XMLSchema" xmlns:xs="http://www.w3.org/2001/XMLSchema" xmlns:p="http://schemas.microsoft.com/office/2006/metadata/properties" xmlns:ns2="9aa24977-c22f-4bd2-95d5-daa5577c3dc4" targetNamespace="http://schemas.microsoft.com/office/2006/metadata/properties" ma:root="true" ma:fieldsID="2c3508ecf642d8938d671997e31d5524" ns2:_="">
    <xsd:import namespace="9aa24977-c22f-4bd2-95d5-daa5577c3dc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a24977-c22f-4bd2-95d5-daa5577c3d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C370B9-EF5E-45CC-B995-AAD2A5A18C1D}"/>
</file>

<file path=customXml/itemProps2.xml><?xml version="1.0" encoding="utf-8"?>
<ds:datastoreItem xmlns:ds="http://schemas.openxmlformats.org/officeDocument/2006/customXml" ds:itemID="{BB5C60A2-4258-44F9-8B9C-FF8AF896D633}">
  <ds:schemaRefs>
    <ds:schemaRef ds:uri="http://schemas.microsoft.com/office/2006/metadata/properties"/>
    <ds:schemaRef ds:uri="http://schemas.microsoft.com/office/infopath/2007/PartnerControls"/>
    <ds:schemaRef ds:uri="http://schemas.microsoft.com/sharepoint/v3"/>
    <ds:schemaRef ds:uri="ec75d0e5-c63d-4c9c-8457-d95d271376f2"/>
  </ds:schemaRefs>
</ds:datastoreItem>
</file>

<file path=customXml/itemProps3.xml><?xml version="1.0" encoding="utf-8"?>
<ds:datastoreItem xmlns:ds="http://schemas.openxmlformats.org/officeDocument/2006/customXml" ds:itemID="{4CEBDAEB-8AD9-4A0B-BB9D-44FCBC9941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3084</TotalTime>
  <Words>559</Words>
  <Application>Microsoft Office PowerPoint</Application>
  <PresentationFormat>Widescreen</PresentationFormat>
  <Paragraphs>80</Paragraphs>
  <Slides>24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Semibold</vt:lpstr>
      <vt:lpstr>Wingdings</vt:lpstr>
      <vt:lpstr>January 2019 MTUB Template</vt:lpstr>
      <vt:lpstr>3_White Template</vt:lpstr>
      <vt:lpstr>SPOUG Flow Advanced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Christian.Keller@microsoft.com</dc:creator>
  <cp:lastModifiedBy>Martin Boejstrup</cp:lastModifiedBy>
  <cp:revision>2</cp:revision>
  <dcterms:created xsi:type="dcterms:W3CDTF">2014-05-10T17:57:51Z</dcterms:created>
  <dcterms:modified xsi:type="dcterms:W3CDTF">2019-10-29T08:20:24Z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0x010100C0CC8CF18DC0CC4BB718B7EDCCD52211</vt:lpwstr>
  </property>
  <property fmtid="{D5CDD505-2E9C-101B-9397-08002B2CF9AE}" pid="3" name="IsMyDocuments">
    <vt:bool>true</vt:bool>
  </property>
  <property fmtid="{D5CDD505-2E9C-101B-9397-08002B2CF9AE}" pid="4" name="Tfs.IsStoryboard">
    <vt:bool>true</vt:bool>
  </property>
  <property fmtid="{D5CDD505-2E9C-101B-9397-08002B2CF9AE}" pid="5" name="oBundleCtag">
    <vt:lpwstr>"c:{14145B1D-8829-42D5-A814-FD35CF36771A},50"</vt:lpwstr>
  </property>
  <property fmtid="{D5CDD505-2E9C-101B-9397-08002B2CF9AE}" pid="6" name="oBundleVer">
    <vt:lpwstr>1.78172825</vt:lpwstr>
  </property>
  <property fmtid="{D5CDD505-2E9C-101B-9397-08002B2CF9AE}" pid="7" name="MSIP_Label_f42aa342-8706-4288-bd11-ebb85995028c_Enabled">
    <vt:lpwstr>True</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Ref">
    <vt:lpwstr>https://api.informationprotection.azure.com/api/72f988bf-86f1-41af-91ab-2d7cd011db47</vt:lpwstr>
  </property>
  <property fmtid="{D5CDD505-2E9C-101B-9397-08002B2CF9AE}" pid="10" name="MSIP_Label_f42aa342-8706-4288-bd11-ebb85995028c_Owner">
    <vt:lpwstr>rdoran@microsoft.com</vt:lpwstr>
  </property>
  <property fmtid="{D5CDD505-2E9C-101B-9397-08002B2CF9AE}" pid="11" name="MSIP_Label_f42aa342-8706-4288-bd11-ebb85995028c_SetDate">
    <vt:lpwstr>2017-09-24T08:32:59.7271832-05:00</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y fmtid="{D5CDD505-2E9C-101B-9397-08002B2CF9AE}" pid="16" name="AuthorIds_UIVersion_7168">
    <vt:lpwstr>18</vt:lpwstr>
  </property>
  <property fmtid="{D5CDD505-2E9C-101B-9397-08002B2CF9AE}" pid="17" name="Tfs.LastKnownPath">
    <vt:lpwstr>https://microsoft.sharepoint.com/teams/office365evergreen/Resources for Accredited Engineers/October_2019_Office365TechnicalUpdateBriefing.pptx</vt:lpwstr>
  </property>
</Properties>
</file>