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70075" y="2432650"/>
            <a:ext cx="35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{{Full Name}}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23600" y="2832850"/>
            <a:ext cx="1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{{score}}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