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18"/>
  </p:notesMasterIdLst>
  <p:sldIdLst>
    <p:sldId id="278" r:id="rId2"/>
    <p:sldId id="279" r:id="rId3"/>
    <p:sldId id="280" r:id="rId4"/>
    <p:sldId id="286" r:id="rId5"/>
    <p:sldId id="281" r:id="rId6"/>
    <p:sldId id="285" r:id="rId7"/>
    <p:sldId id="287" r:id="rId8"/>
    <p:sldId id="293" r:id="rId9"/>
    <p:sldId id="284" r:id="rId10"/>
    <p:sldId id="294" r:id="rId11"/>
    <p:sldId id="296" r:id="rId12"/>
    <p:sldId id="290" r:id="rId13"/>
    <p:sldId id="283" r:id="rId14"/>
    <p:sldId id="275" r:id="rId15"/>
    <p:sldId id="295" r:id="rId16"/>
    <p:sldId id="282" r:id="rId17"/>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17" autoAdjust="0"/>
  </p:normalViewPr>
  <p:slideViewPr>
    <p:cSldViewPr snapToGrid="0">
      <p:cViewPr>
        <p:scale>
          <a:sx n="50" d="100"/>
          <a:sy n="50" d="100"/>
        </p:scale>
        <p:origin x="1733" y="79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9" d="100"/>
          <a:sy n="69" d="100"/>
        </p:scale>
        <p:origin x="6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0T09:13:32.71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rchive.ics.uci.edu/ml/datasets/Student+Performa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266656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A5D738-6DBF-4EC5-9648-44AB2277303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3275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模型比较</a:t>
            </a:r>
            <a:endParaRPr lang="en-US" altLang="zh-CN" dirty="0"/>
          </a:p>
          <a:p>
            <a:endParaRPr lang="en-US" altLang="zh-CN" dirty="0"/>
          </a:p>
          <a:p>
            <a:r>
              <a:rPr lang="en-US" altLang="zh-CN" dirty="0"/>
              <a:t>Kaggle</a:t>
            </a:r>
            <a:r>
              <a:rPr lang="zh-CN" altLang="en-US" dirty="0"/>
              <a:t>网站：准确度进行比较</a:t>
            </a:r>
            <a:endParaRPr lang="en-US" altLang="zh-CN" dirty="0"/>
          </a:p>
          <a:p>
            <a:r>
              <a:rPr lang="zh-CN" altLang="en-US" dirty="0"/>
              <a:t>（表格 </a:t>
            </a:r>
            <a:r>
              <a:rPr lang="en-US" altLang="zh-CN" dirty="0"/>
              <a:t>r2_score/</a:t>
            </a:r>
            <a:r>
              <a:rPr lang="en-US" altLang="zh-CN" dirty="0" err="1"/>
              <a:t>rsme</a:t>
            </a:r>
            <a:r>
              <a:rPr lang="zh-CN" altLang="en-US" dirty="0"/>
              <a:t>）</a:t>
            </a:r>
            <a:endParaRPr lang="en-US" altLang="zh-CN" dirty="0"/>
          </a:p>
          <a:p>
            <a:r>
              <a:rPr lang="zh-CN" altLang="en-US" dirty="0"/>
              <a:t>展示环节</a:t>
            </a:r>
            <a:endParaRPr lang="en-US" altLang="zh-CN" dirty="0"/>
          </a:p>
          <a:p>
            <a:endParaRPr lang="en-US" altLang="zh-CN" dirty="0"/>
          </a:p>
          <a:p>
            <a:r>
              <a:rPr lang="zh-CN" altLang="en-US" dirty="0"/>
              <a:t>（前后端</a:t>
            </a:r>
            <a:r>
              <a:rPr lang="en-US" altLang="zh-CN" dirty="0"/>
              <a:t>/</a:t>
            </a:r>
            <a:r>
              <a:rPr lang="zh-CN" altLang="en-US" dirty="0"/>
              <a:t>后端</a:t>
            </a:r>
            <a:r>
              <a:rPr lang="en-US" altLang="zh-CN" dirty="0"/>
              <a:t>Only</a:t>
            </a:r>
            <a:r>
              <a:rPr lang="zh-CN" altLang="en-US" dirty="0"/>
              <a:t>）</a:t>
            </a:r>
            <a:endParaRPr lang="en-US" altLang="zh-CN" dirty="0"/>
          </a:p>
          <a:p>
            <a:endParaRPr lang="en-US" altLang="zh-CN" dirty="0"/>
          </a:p>
          <a:p>
            <a:r>
              <a:rPr lang="zh-CN" altLang="en-US" dirty="0"/>
              <a:t>***准备一组数据：展示用</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9852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项目总结：</a:t>
            </a:r>
            <a:endParaRPr lang="en-US" altLang="zh-CN" dirty="0"/>
          </a:p>
          <a:p>
            <a:endParaRPr lang="en-US" altLang="zh-CN" dirty="0"/>
          </a:p>
          <a:p>
            <a:pPr marL="171450" indent="-171450">
              <a:buFontTx/>
              <a:buChar char="-"/>
            </a:pPr>
            <a:r>
              <a:rPr lang="zh-CN" altLang="en-US" dirty="0"/>
              <a:t>项目反思：哪里不够好</a:t>
            </a:r>
            <a:endParaRPr lang="en-US" altLang="zh-CN" dirty="0"/>
          </a:p>
          <a:p>
            <a:pPr marL="0" indent="0">
              <a:buFontTx/>
              <a:buNone/>
            </a:pPr>
            <a:endParaRPr lang="en-US" altLang="zh-CN" dirty="0"/>
          </a:p>
          <a:p>
            <a:pPr marL="0" indent="0">
              <a:buFontTx/>
              <a:buNone/>
            </a:pPr>
            <a:r>
              <a:rPr lang="zh-CN" altLang="en-US" dirty="0"/>
              <a:t>数据量比较少，本身问题比较复杂具有随机性，加上参数和结果并不强相关，所以准确率不高，但是相比其他模型已经有了进步</a:t>
            </a:r>
            <a:endParaRPr lang="en-US" altLang="zh-CN" dirty="0"/>
          </a:p>
          <a:p>
            <a:pPr marL="0" indent="0">
              <a:buFontTx/>
              <a:buNone/>
            </a:pPr>
            <a:endParaRPr lang="en-US" altLang="zh-CN" dirty="0"/>
          </a:p>
          <a:p>
            <a:pPr marL="0" indent="0">
              <a:buFontTx/>
              <a:buNone/>
            </a:pPr>
            <a:r>
              <a:rPr lang="zh-CN" altLang="en-US" dirty="0"/>
              <a:t>前端：我们没有一个成熟的系统，目前处于</a:t>
            </a:r>
            <a:r>
              <a:rPr lang="en-US" altLang="zh-CN" dirty="0"/>
              <a:t>Demo</a:t>
            </a:r>
            <a:r>
              <a:rPr lang="zh-CN" altLang="en-US" dirty="0"/>
              <a:t>阶段</a:t>
            </a:r>
            <a:endParaRPr lang="en-US" altLang="zh-CN" dirty="0"/>
          </a:p>
          <a:p>
            <a:pPr marL="0" indent="0">
              <a:buFontTx/>
              <a:buNone/>
            </a:pPr>
            <a:r>
              <a:rPr lang="zh-CN" altLang="en-US" dirty="0"/>
              <a:t>后端：没有部署到生产环境中，只是部署到开发环境中</a:t>
            </a:r>
            <a:endParaRPr lang="en-US" altLang="zh-CN" dirty="0"/>
          </a:p>
          <a:p>
            <a:pPr marL="171450" indent="-171450">
              <a:buFontTx/>
              <a:buChar char="-"/>
            </a:pPr>
            <a:r>
              <a:rPr lang="zh-CN" altLang="en-US" dirty="0"/>
              <a:t>未来展望：用途</a:t>
            </a:r>
            <a:r>
              <a:rPr lang="en-US" altLang="zh-CN" dirty="0"/>
              <a:t>/</a:t>
            </a:r>
            <a:r>
              <a:rPr lang="zh-CN" altLang="en-US" dirty="0"/>
              <a:t>市场</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6006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14</a:t>
            </a:fld>
            <a:endParaRPr lang="zh-CN" altLang="en-US"/>
          </a:p>
        </p:txBody>
      </p:sp>
    </p:spTree>
    <p:extLst>
      <p:ext uri="{BB962C8B-B14F-4D97-AF65-F5344CB8AC3E}">
        <p14:creationId xmlns:p14="http://schemas.microsoft.com/office/powerpoint/2010/main" val="2854359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74563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31430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174905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90780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然后说一下项目目标（根据学生的一些表现来预测学生学业水平）</a:t>
            </a:r>
            <a:endParaRPr lang="en-US" altLang="zh-CN" dirty="0"/>
          </a:p>
          <a:p>
            <a:endParaRPr lang="en-US" altLang="zh-CN" dirty="0"/>
          </a:p>
          <a:p>
            <a:r>
              <a:rPr lang="zh-CN" altLang="en-US" dirty="0"/>
              <a:t>需求</a:t>
            </a:r>
            <a:r>
              <a:rPr lang="en-US" altLang="zh-CN" dirty="0"/>
              <a:t>/</a:t>
            </a:r>
            <a:r>
              <a:rPr lang="zh-CN" altLang="en-US" dirty="0"/>
              <a:t>意义</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12276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a:t>
            </a:r>
            <a:endParaRPr lang="en-US" altLang="zh-CN" dirty="0"/>
          </a:p>
          <a:p>
            <a:endParaRPr lang="en-US" altLang="zh-CN" dirty="0"/>
          </a:p>
          <a:p>
            <a:r>
              <a:rPr lang="zh-CN" altLang="en-US" dirty="0"/>
              <a:t>来源：</a:t>
            </a:r>
            <a:r>
              <a:rPr lang="en-US" altLang="zh-CN" dirty="0"/>
              <a:t>UCI </a:t>
            </a:r>
            <a:r>
              <a:rPr lang="en-US" altLang="zh-CN" dirty="0">
                <a:hlinkClick r:id="rId3"/>
              </a:rPr>
              <a:t>http://archive.ics.uci.edu/ml/datasets/Student+Performance</a:t>
            </a:r>
            <a:endParaRPr lang="en-US" altLang="zh-CN" dirty="0"/>
          </a:p>
          <a:p>
            <a:endParaRPr lang="en-US" altLang="zh-CN" dirty="0"/>
          </a:p>
          <a:p>
            <a:r>
              <a:rPr lang="zh-CN" altLang="en-US" dirty="0"/>
              <a:t>参数：</a:t>
            </a:r>
            <a:r>
              <a:rPr lang="en-US" altLang="zh-CN" dirty="0"/>
              <a:t>30</a:t>
            </a:r>
            <a:r>
              <a:rPr lang="zh-CN" altLang="en-US" dirty="0"/>
              <a:t>列</a:t>
            </a:r>
            <a:endParaRPr lang="en-US" altLang="zh-CN" dirty="0"/>
          </a:p>
          <a:p>
            <a:endParaRPr lang="en-US" altLang="zh-CN" dirty="0"/>
          </a:p>
          <a:p>
            <a:r>
              <a:rPr lang="zh-CN" altLang="en-US" dirty="0"/>
              <a:t>目标：成绩</a:t>
            </a:r>
            <a:r>
              <a:rPr lang="en-US" altLang="zh-CN" dirty="0"/>
              <a:t>(G1/G2/G3)</a:t>
            </a:r>
          </a:p>
          <a:p>
            <a:endParaRPr lang="zh-CN" altLang="en-US" dirty="0"/>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extLst>
      <p:ext uri="{BB962C8B-B14F-4D97-AF65-F5344CB8AC3E}">
        <p14:creationId xmlns:p14="http://schemas.microsoft.com/office/powerpoint/2010/main" val="136925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49953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E7456-78A7-456A-984B-3DC2BFF0CC5D}" type="slidenum">
              <a:rPr lang="zh-CN" altLang="en-US" smtClean="0"/>
              <a:t>7</a:t>
            </a:fld>
            <a:endParaRPr lang="zh-CN" altLang="en-US"/>
          </a:p>
        </p:txBody>
      </p:sp>
    </p:spTree>
    <p:extLst>
      <p:ext uri="{BB962C8B-B14F-4D97-AF65-F5344CB8AC3E}">
        <p14:creationId xmlns:p14="http://schemas.microsoft.com/office/powerpoint/2010/main" val="341394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A5D738-6DBF-4EC5-9648-44AB2277303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7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29946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97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a:prstGeom prst="rect">
            <a:avLst/>
          </a:prstGeom>
        </p:spPr>
        <p:txBody>
          <a:bodyPr/>
          <a:lstStyle/>
          <a:p>
            <a:endParaRPr lang="zh-CN" altLang="en-US"/>
          </a:p>
        </p:txBody>
      </p:sp>
    </p:spTree>
    <p:extLst>
      <p:ext uri="{BB962C8B-B14F-4D97-AF65-F5344CB8AC3E}">
        <p14:creationId xmlns:p14="http://schemas.microsoft.com/office/powerpoint/2010/main" val="909838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hyperlink" Target="http://archive.ics.uci.edu/ml/datasets/Student+Performa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菱形 20">
            <a:extLst>
              <a:ext uri="{FF2B5EF4-FFF2-40B4-BE49-F238E27FC236}">
                <a16:creationId xmlns:a16="http://schemas.microsoft.com/office/drawing/2014/main" id="{05A2D0FE-2D99-4784-A9F3-EE98E4314D60}"/>
              </a:ext>
            </a:extLst>
          </p:cNvPr>
          <p:cNvSpPr/>
          <p:nvPr/>
        </p:nvSpPr>
        <p:spPr>
          <a:xfrm>
            <a:off x="2870200" y="203200"/>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99C446-CD67-4B11-99FB-7784DDEC3C03}"/>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dpi="0" rotWithShape="1">
            <a:blip r:embed="rId3"/>
            <a:srcRect/>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23BFD42-63C2-4A06-896F-E7FA17644C97}"/>
              </a:ext>
            </a:extLst>
          </p:cNvPr>
          <p:cNvSpPr txBox="1"/>
          <p:nvPr/>
        </p:nvSpPr>
        <p:spPr>
          <a:xfrm>
            <a:off x="2322357" y="4025900"/>
            <a:ext cx="7547286" cy="351122"/>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bg1">
                    <a:lumMod val="50000"/>
                  </a:schemeClr>
                </a:solidFill>
                <a:latin typeface="Century Gothic" panose="020B0502020202020204" pitchFamily="34" charset="0"/>
                <a:ea typeface="+mj-ea"/>
              </a:rPr>
              <a:t>学生学业预测</a:t>
            </a:r>
            <a:endParaRPr lang="en-US" altLang="zh-CN" sz="1600" dirty="0">
              <a:solidFill>
                <a:schemeClr val="bg1">
                  <a:lumMod val="50000"/>
                </a:schemeClr>
              </a:solidFill>
              <a:latin typeface="Century Gothic" panose="020B0502020202020204" pitchFamily="34" charset="0"/>
              <a:ea typeface="+mj-ea"/>
            </a:endParaRPr>
          </a:p>
        </p:txBody>
      </p:sp>
      <p:sp>
        <p:nvSpPr>
          <p:cNvPr id="13" name="任意多边形: 形状 12">
            <a:extLst>
              <a:ext uri="{FF2B5EF4-FFF2-40B4-BE49-F238E27FC236}">
                <a16:creationId xmlns:a16="http://schemas.microsoft.com/office/drawing/2014/main" id="{DC422CE3-C057-4955-BC7E-22A351A9F6BE}"/>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9">
            <a:extLst>
              <a:ext uri="{FF2B5EF4-FFF2-40B4-BE49-F238E27FC236}">
                <a16:creationId xmlns:a16="http://schemas.microsoft.com/office/drawing/2014/main" id="{FA076802-9DD5-4D33-BC27-0A7D68935343}"/>
              </a:ext>
            </a:extLst>
          </p:cNvPr>
          <p:cNvSpPr/>
          <p:nvPr/>
        </p:nvSpPr>
        <p:spPr>
          <a:xfrm>
            <a:off x="3486150" y="1683607"/>
            <a:ext cx="5219700" cy="2000250"/>
          </a:xfrm>
          <a:custGeom>
            <a:avLst/>
            <a:gdLst>
              <a:gd name="connsiteX0" fmla="*/ 0 w 5219700"/>
              <a:gd name="connsiteY0" fmla="*/ 0 h 2000250"/>
              <a:gd name="connsiteX1" fmla="*/ 5219700 w 5219700"/>
              <a:gd name="connsiteY1" fmla="*/ 0 h 2000250"/>
              <a:gd name="connsiteX2" fmla="*/ 5219700 w 5219700"/>
              <a:gd name="connsiteY2" fmla="*/ 2000250 h 2000250"/>
              <a:gd name="connsiteX3" fmla="*/ 5153930 w 5219700"/>
              <a:gd name="connsiteY3" fmla="*/ 2000250 h 2000250"/>
              <a:gd name="connsiteX4" fmla="*/ 5153930 w 5219700"/>
              <a:gd name="connsiteY4" fmla="*/ 65770 h 2000250"/>
              <a:gd name="connsiteX5" fmla="*/ 65770 w 5219700"/>
              <a:gd name="connsiteY5" fmla="*/ 65770 h 2000250"/>
              <a:gd name="connsiteX6" fmla="*/ 65770 w 5219700"/>
              <a:gd name="connsiteY6" fmla="*/ 2000250 h 2000250"/>
              <a:gd name="connsiteX7" fmla="*/ 0 w 5219700"/>
              <a:gd name="connsiteY7" fmla="*/ 2000250 h 2000250"/>
              <a:gd name="connsiteX8" fmla="*/ 0 w 5219700"/>
              <a:gd name="connsiteY8" fmla="*/ 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2000250">
                <a:moveTo>
                  <a:pt x="0" y="0"/>
                </a:moveTo>
                <a:lnTo>
                  <a:pt x="5219700" y="0"/>
                </a:lnTo>
                <a:lnTo>
                  <a:pt x="5219700" y="2000250"/>
                </a:lnTo>
                <a:lnTo>
                  <a:pt x="5153930" y="2000250"/>
                </a:lnTo>
                <a:lnTo>
                  <a:pt x="5153930" y="65770"/>
                </a:lnTo>
                <a:lnTo>
                  <a:pt x="65770" y="65770"/>
                </a:lnTo>
                <a:lnTo>
                  <a:pt x="65770" y="2000250"/>
                </a:lnTo>
                <a:lnTo>
                  <a:pt x="0" y="20002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C09ED340-9056-4304-AC59-7E9549A3FFB4}"/>
              </a:ext>
            </a:extLst>
          </p:cNvPr>
          <p:cNvSpPr/>
          <p:nvPr/>
        </p:nvSpPr>
        <p:spPr>
          <a:xfrm>
            <a:off x="3486150" y="3677226"/>
            <a:ext cx="5219700" cy="1339275"/>
          </a:xfrm>
          <a:custGeom>
            <a:avLst/>
            <a:gdLst>
              <a:gd name="connsiteX0" fmla="*/ 0 w 5219700"/>
              <a:gd name="connsiteY0" fmla="*/ 900843 h 1339275"/>
              <a:gd name="connsiteX1" fmla="*/ 65770 w 5219700"/>
              <a:gd name="connsiteY1" fmla="*/ 900843 h 1339275"/>
              <a:gd name="connsiteX2" fmla="*/ 65770 w 5219700"/>
              <a:gd name="connsiteY2" fmla="*/ 1273505 h 1339275"/>
              <a:gd name="connsiteX3" fmla="*/ 5153930 w 5219700"/>
              <a:gd name="connsiteY3" fmla="*/ 1273505 h 1339275"/>
              <a:gd name="connsiteX4" fmla="*/ 5153930 w 5219700"/>
              <a:gd name="connsiteY4" fmla="*/ 900843 h 1339275"/>
              <a:gd name="connsiteX5" fmla="*/ 5219700 w 5219700"/>
              <a:gd name="connsiteY5" fmla="*/ 900843 h 1339275"/>
              <a:gd name="connsiteX6" fmla="*/ 5219700 w 5219700"/>
              <a:gd name="connsiteY6" fmla="*/ 1339275 h 1339275"/>
              <a:gd name="connsiteX7" fmla="*/ 0 w 5219700"/>
              <a:gd name="connsiteY7" fmla="*/ 1339275 h 1339275"/>
              <a:gd name="connsiteX8" fmla="*/ 5153930 w 5219700"/>
              <a:gd name="connsiteY8" fmla="*/ 0 h 1339275"/>
              <a:gd name="connsiteX9" fmla="*/ 5219700 w 5219700"/>
              <a:gd name="connsiteY9" fmla="*/ 0 h 1339275"/>
              <a:gd name="connsiteX10" fmla="*/ 5219700 w 5219700"/>
              <a:gd name="connsiteY10" fmla="*/ 335974 h 1339275"/>
              <a:gd name="connsiteX11" fmla="*/ 5153930 w 5219700"/>
              <a:gd name="connsiteY11" fmla="*/ 335974 h 1339275"/>
              <a:gd name="connsiteX12" fmla="*/ 0 w 5219700"/>
              <a:gd name="connsiteY12" fmla="*/ 0 h 1339275"/>
              <a:gd name="connsiteX13" fmla="*/ 65770 w 5219700"/>
              <a:gd name="connsiteY13" fmla="*/ 0 h 1339275"/>
              <a:gd name="connsiteX14" fmla="*/ 65770 w 5219700"/>
              <a:gd name="connsiteY14" fmla="*/ 335974 h 1339275"/>
              <a:gd name="connsiteX15" fmla="*/ 0 w 5219700"/>
              <a:gd name="connsiteY15" fmla="*/ 335974 h 133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9700" h="1339275">
                <a:moveTo>
                  <a:pt x="0" y="900843"/>
                </a:moveTo>
                <a:lnTo>
                  <a:pt x="65770" y="900843"/>
                </a:lnTo>
                <a:lnTo>
                  <a:pt x="65770" y="1273505"/>
                </a:lnTo>
                <a:lnTo>
                  <a:pt x="5153930" y="1273505"/>
                </a:lnTo>
                <a:lnTo>
                  <a:pt x="5153930" y="900843"/>
                </a:lnTo>
                <a:lnTo>
                  <a:pt x="5219700" y="900843"/>
                </a:lnTo>
                <a:lnTo>
                  <a:pt x="5219700" y="1339275"/>
                </a:lnTo>
                <a:lnTo>
                  <a:pt x="0" y="1339275"/>
                </a:lnTo>
                <a:close/>
                <a:moveTo>
                  <a:pt x="5153930" y="0"/>
                </a:moveTo>
                <a:lnTo>
                  <a:pt x="5219700" y="0"/>
                </a:lnTo>
                <a:lnTo>
                  <a:pt x="5219700" y="335974"/>
                </a:lnTo>
                <a:lnTo>
                  <a:pt x="5153930" y="335974"/>
                </a:lnTo>
                <a:close/>
                <a:moveTo>
                  <a:pt x="0" y="0"/>
                </a:moveTo>
                <a:lnTo>
                  <a:pt x="65770" y="0"/>
                </a:lnTo>
                <a:lnTo>
                  <a:pt x="65770" y="335974"/>
                </a:lnTo>
                <a:lnTo>
                  <a:pt x="0" y="33597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04FEED-CF5F-42F7-A086-06587B232820}"/>
              </a:ext>
            </a:extLst>
          </p:cNvPr>
          <p:cNvSpPr txBox="1"/>
          <p:nvPr/>
        </p:nvSpPr>
        <p:spPr>
          <a:xfrm>
            <a:off x="3920816" y="2480611"/>
            <a:ext cx="4346884"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bg1"/>
                </a:solidFill>
              </a:rPr>
              <a:t>项目汇报</a:t>
            </a:r>
          </a:p>
        </p:txBody>
      </p:sp>
      <p:sp>
        <p:nvSpPr>
          <p:cNvPr id="5" name="文本框 4">
            <a:extLst>
              <a:ext uri="{FF2B5EF4-FFF2-40B4-BE49-F238E27FC236}">
                <a16:creationId xmlns:a16="http://schemas.microsoft.com/office/drawing/2014/main" id="{27F9B568-53FF-4FDF-8013-8CCA5BAF4AA3}"/>
              </a:ext>
            </a:extLst>
          </p:cNvPr>
          <p:cNvSpPr txBox="1"/>
          <p:nvPr/>
        </p:nvSpPr>
        <p:spPr>
          <a:xfrm>
            <a:off x="3920816" y="1893157"/>
            <a:ext cx="4346884" cy="584775"/>
          </a:xfrm>
          <a:prstGeom prst="rect">
            <a:avLst/>
          </a:prstGeom>
          <a:noFill/>
        </p:spPr>
        <p:txBody>
          <a:bodyPr wrap="square" rtlCol="0">
            <a:spAutoFit/>
            <a:scene3d>
              <a:camera prst="orthographicFront"/>
              <a:lightRig rig="threePt" dir="t"/>
            </a:scene3d>
            <a:sp3d contourW="12700"/>
          </a:bodyPr>
          <a:lstStyle/>
          <a:p>
            <a:pPr algn="dist"/>
            <a:r>
              <a:rPr lang="en-US" altLang="zh-CN" sz="3200" b="1" dirty="0">
                <a:solidFill>
                  <a:schemeClr val="bg1"/>
                </a:solidFill>
                <a:latin typeface="Century Gothic" panose="020B0502020202020204" pitchFamily="34" charset="0"/>
              </a:rPr>
              <a:t>SPR-ML Project</a:t>
            </a:r>
            <a:endParaRPr lang="zh-CN" altLang="en-US" sz="3200" b="1" dirty="0">
              <a:solidFill>
                <a:schemeClr val="bg1"/>
              </a:solidFill>
              <a:latin typeface="Century Gothic" panose="020B0502020202020204" pitchFamily="34" charset="0"/>
            </a:endParaRPr>
          </a:p>
        </p:txBody>
      </p:sp>
      <p:sp>
        <p:nvSpPr>
          <p:cNvPr id="20" name="文本框 19">
            <a:extLst>
              <a:ext uri="{FF2B5EF4-FFF2-40B4-BE49-F238E27FC236}">
                <a16:creationId xmlns:a16="http://schemas.microsoft.com/office/drawing/2014/main" id="{9701E793-B17D-4A4B-B0CE-D7440DB76714}"/>
              </a:ext>
            </a:extLst>
          </p:cNvPr>
          <p:cNvSpPr txBox="1"/>
          <p:nvPr/>
        </p:nvSpPr>
        <p:spPr>
          <a:xfrm>
            <a:off x="3264135" y="5600995"/>
            <a:ext cx="5663730" cy="3379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400" dirty="0">
                <a:solidFill>
                  <a:schemeClr val="bg1">
                    <a:lumMod val="50000"/>
                  </a:schemeClr>
                </a:solidFill>
                <a:latin typeface="Century Gothic" panose="020B0502020202020204" pitchFamily="34" charset="0"/>
                <a:ea typeface="+mj-ea"/>
              </a:rPr>
              <a:t>汇报人：许文瑞</a:t>
            </a:r>
            <a:endParaRPr lang="en-US" altLang="zh-CN" sz="1400" dirty="0">
              <a:solidFill>
                <a:schemeClr val="bg1">
                  <a:lumMod val="50000"/>
                </a:schemeClr>
              </a:solidFill>
              <a:latin typeface="Century Gothic" panose="020B0502020202020204" pitchFamily="34" charset="0"/>
              <a:ea typeface="+mj-ea"/>
            </a:endParaRPr>
          </a:p>
        </p:txBody>
      </p:sp>
      <p:sp>
        <p:nvSpPr>
          <p:cNvPr id="22" name="圆角矩形 1">
            <a:extLst>
              <a:ext uri="{FF2B5EF4-FFF2-40B4-BE49-F238E27FC236}">
                <a16:creationId xmlns:a16="http://schemas.microsoft.com/office/drawing/2014/main" id="{8B0D4484-A80D-41F8-97AE-F832F7AA0DC8}"/>
              </a:ext>
            </a:extLst>
          </p:cNvPr>
          <p:cNvSpPr/>
          <p:nvPr/>
        </p:nvSpPr>
        <p:spPr>
          <a:xfrm>
            <a:off x="10617200"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
            <a:extLst>
              <a:ext uri="{FF2B5EF4-FFF2-40B4-BE49-F238E27FC236}">
                <a16:creationId xmlns:a16="http://schemas.microsoft.com/office/drawing/2014/main" id="{613662F9-FEEF-496D-BA59-391998C4DD7E}"/>
              </a:ext>
            </a:extLst>
          </p:cNvPr>
          <p:cNvSpPr/>
          <p:nvPr/>
        </p:nvSpPr>
        <p:spPr>
          <a:xfrm>
            <a:off x="10708482" y="6326443"/>
            <a:ext cx="136314" cy="131040"/>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圆角矩形 11">
            <a:extLst>
              <a:ext uri="{FF2B5EF4-FFF2-40B4-BE49-F238E27FC236}">
                <a16:creationId xmlns:a16="http://schemas.microsoft.com/office/drawing/2014/main" id="{C797736D-4AB8-4817-A4F6-B29324607E83}"/>
              </a:ext>
            </a:extLst>
          </p:cNvPr>
          <p:cNvSpPr/>
          <p:nvPr/>
        </p:nvSpPr>
        <p:spPr>
          <a:xfrm>
            <a:off x="11015238"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12">
            <a:extLst>
              <a:ext uri="{FF2B5EF4-FFF2-40B4-BE49-F238E27FC236}">
                <a16:creationId xmlns:a16="http://schemas.microsoft.com/office/drawing/2014/main" id="{2B5465D0-F02F-41CE-B00A-AB563C52CE43}"/>
              </a:ext>
            </a:extLst>
          </p:cNvPr>
          <p:cNvSpPr/>
          <p:nvPr/>
        </p:nvSpPr>
        <p:spPr>
          <a:xfrm>
            <a:off x="11106520" y="6328162"/>
            <a:ext cx="136314" cy="12760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圆角矩形 14">
            <a:extLst>
              <a:ext uri="{FF2B5EF4-FFF2-40B4-BE49-F238E27FC236}">
                <a16:creationId xmlns:a16="http://schemas.microsoft.com/office/drawing/2014/main" id="{52507031-DA78-41C5-A251-175A55B9E614}"/>
              </a:ext>
            </a:extLst>
          </p:cNvPr>
          <p:cNvSpPr/>
          <p:nvPr/>
        </p:nvSpPr>
        <p:spPr>
          <a:xfrm>
            <a:off x="11413276"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5">
            <a:extLst>
              <a:ext uri="{FF2B5EF4-FFF2-40B4-BE49-F238E27FC236}">
                <a16:creationId xmlns:a16="http://schemas.microsoft.com/office/drawing/2014/main" id="{9D3395B8-0AA0-463B-BF46-FB40ADC65CEB}"/>
              </a:ext>
            </a:extLst>
          </p:cNvPr>
          <p:cNvSpPr/>
          <p:nvPr/>
        </p:nvSpPr>
        <p:spPr>
          <a:xfrm>
            <a:off x="11515986" y="6323807"/>
            <a:ext cx="113458" cy="136314"/>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4226564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2000"/>
                            </p:stCondLst>
                            <p:childTnLst>
                              <p:par>
                                <p:cTn id="35" presetID="14" presetClass="entr" presetSubtype="1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5" grpId="0"/>
      <p:bldP spid="13" grpId="0" animBg="1"/>
      <p:bldP spid="10" grpId="0" animBg="1"/>
      <p:bldP spid="19" grpId="0" animBg="1"/>
      <p:bldP spid="4" grpId="0"/>
      <p:bldP spid="5" grpId="0"/>
      <p:bldP spid="20" grpId="0"/>
      <p:bldP spid="22" grpId="0" animBg="1"/>
      <p:bldP spid="23" grpId="0" animBg="1"/>
      <p:bldP spid="24" grpId="0" animBg="1"/>
      <p:bldP spid="25"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22" name="Freeform 20173"/>
            <p:cNvSpPr>
              <a:spLocks/>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29" name="Freeform 20181"/>
            <p:cNvSpPr>
              <a:spLocks/>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0" name="Freeform 20182"/>
            <p:cNvSpPr>
              <a:spLocks/>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2" name="Freeform 20184"/>
            <p:cNvSpPr>
              <a:spLocks/>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3" name="Freeform 20185"/>
            <p:cNvSpPr>
              <a:spLocks/>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6" name="Freeform 20188"/>
            <p:cNvSpPr>
              <a:spLocks/>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39" name="Freeform 20191"/>
            <p:cNvSpPr>
              <a:spLocks/>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0" name="Freeform 20192"/>
            <p:cNvSpPr>
              <a:spLocks/>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1" name="Freeform 20193"/>
            <p:cNvSpPr>
              <a:spLocks/>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6" name="Freeform 20199"/>
            <p:cNvSpPr>
              <a:spLocks/>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7" name="Freeform 20200"/>
            <p:cNvSpPr>
              <a:spLocks/>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0" name="Freeform 20205"/>
            <p:cNvSpPr>
              <a:spLocks/>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3" name="Freeform 20208"/>
            <p:cNvSpPr>
              <a:spLocks/>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4" name="Freeform 20209"/>
            <p:cNvSpPr>
              <a:spLocks/>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6" name="Freeform 20213"/>
            <p:cNvSpPr>
              <a:spLocks/>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8" name="Freeform 20215"/>
            <p:cNvSpPr>
              <a:spLocks/>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1" name="Freeform 20218"/>
            <p:cNvSpPr>
              <a:spLocks/>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3" name="Freeform 20223"/>
            <p:cNvSpPr>
              <a:spLocks/>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4" name="Freeform 20224"/>
            <p:cNvSpPr>
              <a:spLocks/>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6" name="Freeform 20226"/>
            <p:cNvSpPr>
              <a:spLocks/>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7" name="Freeform 20227"/>
            <p:cNvSpPr>
              <a:spLocks/>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2" name="Freeform 20252"/>
            <p:cNvSpPr>
              <a:spLocks/>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3" name="Freeform 20253"/>
            <p:cNvSpPr>
              <a:spLocks/>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4" name="Freeform 20254"/>
            <p:cNvSpPr>
              <a:spLocks/>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5" name="Freeform 20256"/>
            <p:cNvSpPr>
              <a:spLocks/>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6" name="Freeform 20257"/>
            <p:cNvSpPr>
              <a:spLocks/>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7" name="Freeform 20258"/>
            <p:cNvSpPr>
              <a:spLocks/>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8" name="Freeform 20259"/>
            <p:cNvSpPr>
              <a:spLocks/>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9" name="Freeform 20260"/>
            <p:cNvSpPr>
              <a:spLocks/>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0" name="Freeform 20262"/>
            <p:cNvSpPr>
              <a:spLocks/>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1" name="Freeform 20263"/>
            <p:cNvSpPr>
              <a:spLocks/>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4" name="Freeform 20294"/>
            <p:cNvSpPr>
              <a:spLocks/>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6" name="Freeform 20296"/>
            <p:cNvSpPr>
              <a:spLocks/>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8" name="Freeform 20298"/>
            <p:cNvSpPr>
              <a:spLocks/>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0" name="Freeform 20306"/>
            <p:cNvSpPr>
              <a:spLocks/>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2" name="Freeform 20308"/>
            <p:cNvSpPr>
              <a:spLocks/>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4" name="Freeform 20310"/>
            <p:cNvSpPr>
              <a:spLocks/>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6" name="Freeform 20313"/>
            <p:cNvSpPr>
              <a:spLocks/>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8" name="Freeform 20315"/>
            <p:cNvSpPr>
              <a:spLocks/>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0" name="Freeform 20317"/>
            <p:cNvSpPr>
              <a:spLocks/>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2" name="Freeform 20423"/>
            <p:cNvSpPr>
              <a:spLocks/>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3" name="Freeform 20541"/>
            <p:cNvSpPr>
              <a:spLocks/>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4" name="Freeform 20648"/>
            <p:cNvSpPr>
              <a:spLocks/>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6" name="Freeform 20655"/>
            <p:cNvSpPr>
              <a:spLocks/>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8" name="Freeform 20676"/>
            <p:cNvSpPr>
              <a:spLocks/>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9" name="Freeform 20677"/>
            <p:cNvSpPr>
              <a:spLocks/>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0" name="Freeform 20679"/>
            <p:cNvSpPr>
              <a:spLocks/>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1" name="Freeform 20680"/>
            <p:cNvSpPr>
              <a:spLocks/>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2" name="Freeform 20681"/>
            <p:cNvSpPr>
              <a:spLocks/>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3" name="Freeform 20683"/>
            <p:cNvSpPr>
              <a:spLocks/>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4" name="Freeform 20684"/>
            <p:cNvSpPr>
              <a:spLocks/>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5" name="Freeform 20709"/>
            <p:cNvSpPr>
              <a:spLocks/>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7" name="Freeform 20716"/>
            <p:cNvSpPr>
              <a:spLocks/>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9" name="Freeform 20718"/>
            <p:cNvSpPr>
              <a:spLocks/>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1" name="Freeform 20720"/>
            <p:cNvSpPr>
              <a:spLocks/>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3" name="Freeform 20722"/>
            <p:cNvSpPr>
              <a:spLocks/>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5" name="Freeform 20724"/>
            <p:cNvSpPr>
              <a:spLocks/>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a:spLocks/>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4" name="Freeform 20173"/>
            <p:cNvSpPr>
              <a:spLocks/>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8" name="Freeform 20178"/>
            <p:cNvSpPr>
              <a:spLocks/>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9" name="Freeform 20179"/>
            <p:cNvSpPr>
              <a:spLocks/>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1" name="Freeform 20181"/>
            <p:cNvSpPr>
              <a:spLocks/>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2" name="Freeform 20182"/>
            <p:cNvSpPr>
              <a:spLocks/>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4" name="Freeform 20184"/>
            <p:cNvSpPr>
              <a:spLocks/>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5" name="Freeform 20185"/>
            <p:cNvSpPr>
              <a:spLocks/>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8" name="Freeform 20188"/>
            <p:cNvSpPr>
              <a:spLocks/>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1" name="Freeform 20191"/>
            <p:cNvSpPr>
              <a:spLocks/>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2" name="Freeform 20192"/>
            <p:cNvSpPr>
              <a:spLocks/>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3" name="Freeform 20193"/>
            <p:cNvSpPr>
              <a:spLocks/>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5" name="Freeform 20196"/>
            <p:cNvSpPr>
              <a:spLocks/>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6" name="Freeform 20197"/>
            <p:cNvSpPr>
              <a:spLocks/>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Freeform 20199"/>
            <p:cNvSpPr>
              <a:spLocks/>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9" name="Freeform 20200"/>
            <p:cNvSpPr>
              <a:spLocks/>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Freeform 20205"/>
            <p:cNvSpPr>
              <a:spLocks/>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3" name="Freeform 20206"/>
            <p:cNvSpPr>
              <a:spLocks/>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4" name="Freeform 20207"/>
            <p:cNvSpPr>
              <a:spLocks/>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Freeform 20208"/>
            <p:cNvSpPr>
              <a:spLocks/>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6" name="Freeform 20209"/>
            <p:cNvSpPr>
              <a:spLocks/>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Freeform 20213"/>
            <p:cNvSpPr>
              <a:spLocks/>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Freeform 20215"/>
            <p:cNvSpPr>
              <a:spLocks/>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Freeform 20218"/>
            <p:cNvSpPr>
              <a:spLocks/>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5" name="Freeform 20223"/>
            <p:cNvSpPr>
              <a:spLocks/>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6" name="Freeform 20224"/>
            <p:cNvSpPr>
              <a:spLocks/>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4" name="Freeform 20252"/>
            <p:cNvSpPr>
              <a:spLocks/>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5" name="Freeform 20253"/>
            <p:cNvSpPr>
              <a:spLocks/>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6" name="Freeform 20254"/>
            <p:cNvSpPr>
              <a:spLocks/>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7" name="Freeform 20256"/>
            <p:cNvSpPr>
              <a:spLocks/>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8" name="Freeform 20257"/>
            <p:cNvSpPr>
              <a:spLocks/>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69" name="Freeform 20258"/>
            <p:cNvSpPr>
              <a:spLocks/>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0" name="Freeform 20259"/>
            <p:cNvSpPr>
              <a:spLocks/>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1" name="Freeform 20260"/>
            <p:cNvSpPr>
              <a:spLocks/>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2" name="Freeform 20262"/>
            <p:cNvSpPr>
              <a:spLocks/>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3" name="Freeform 20263"/>
            <p:cNvSpPr>
              <a:spLocks/>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4" name="Freeform 20292"/>
            <p:cNvSpPr>
              <a:spLocks/>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6" name="Freeform 20294"/>
            <p:cNvSpPr>
              <a:spLocks/>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8" name="Freeform 20296"/>
            <p:cNvSpPr>
              <a:spLocks/>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0" name="Freeform 20298"/>
            <p:cNvSpPr>
              <a:spLocks/>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2" name="Freeform 20306"/>
            <p:cNvSpPr>
              <a:spLocks/>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4" name="Freeform 20308"/>
            <p:cNvSpPr>
              <a:spLocks/>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6" name="Freeform 20310"/>
            <p:cNvSpPr>
              <a:spLocks/>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8" name="Freeform 20313"/>
            <p:cNvSpPr>
              <a:spLocks/>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0" name="Freeform 20315"/>
            <p:cNvSpPr>
              <a:spLocks/>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2" name="Freeform 20317"/>
            <p:cNvSpPr>
              <a:spLocks/>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4" name="Freeform 20423"/>
            <p:cNvSpPr>
              <a:spLocks/>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5" name="Freeform 20541"/>
            <p:cNvSpPr>
              <a:spLocks/>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6" name="Freeform 20648"/>
            <p:cNvSpPr>
              <a:spLocks/>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99" name="Freeform 20656"/>
            <p:cNvSpPr>
              <a:spLocks/>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0" name="Freeform 20676"/>
            <p:cNvSpPr>
              <a:spLocks/>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1" name="Freeform 20677"/>
            <p:cNvSpPr>
              <a:spLocks/>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2" name="Freeform 20679"/>
            <p:cNvSpPr>
              <a:spLocks/>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3" name="Freeform 20680"/>
            <p:cNvSpPr>
              <a:spLocks/>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4" name="Freeform 20681"/>
            <p:cNvSpPr>
              <a:spLocks/>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5" name="Freeform 20683"/>
            <p:cNvSpPr>
              <a:spLocks/>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6" name="Freeform 20684"/>
            <p:cNvSpPr>
              <a:spLocks/>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7" name="Freeform 20709"/>
            <p:cNvSpPr>
              <a:spLocks/>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09" name="Freeform 20716"/>
            <p:cNvSpPr>
              <a:spLocks/>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1" name="Freeform 20718"/>
            <p:cNvSpPr>
              <a:spLocks/>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3" name="Freeform 20720"/>
            <p:cNvSpPr>
              <a:spLocks/>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7" name="Freeform 20724"/>
            <p:cNvSpPr>
              <a:spLocks/>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115" name="Freeform 20722"/>
            <p:cNvSpPr>
              <a:spLocks/>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205" name="任意多边形: 形状 21">
            <a:extLst>
              <a:ext uri="{FF2B5EF4-FFF2-40B4-BE49-F238E27FC236}">
                <a16:creationId xmlns:a16="http://schemas.microsoft.com/office/drawing/2014/main" id="{04CBE2ED-489C-4228-8018-5F72652A4166}"/>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a:ea typeface="微软雅黑"/>
              <a:cs typeface="+mn-cs"/>
            </a:endParaRPr>
          </a:p>
        </p:txBody>
      </p:sp>
      <p:sp>
        <p:nvSpPr>
          <p:cNvPr id="231" name="任意多边形: 形状 22">
            <a:extLst>
              <a:ext uri="{FF2B5EF4-FFF2-40B4-BE49-F238E27FC236}">
                <a16:creationId xmlns:a16="http://schemas.microsoft.com/office/drawing/2014/main" id="{C75360A0-B6E3-4135-8750-329FD79DC831}"/>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a:ea typeface="微软雅黑"/>
              <a:cs typeface="+mn-cs"/>
            </a:endParaRPr>
          </a:p>
        </p:txBody>
      </p:sp>
      <p:sp>
        <p:nvSpPr>
          <p:cNvPr id="232" name="文本框 231">
            <a:extLst>
              <a:ext uri="{FF2B5EF4-FFF2-40B4-BE49-F238E27FC236}">
                <a16:creationId xmlns:a16="http://schemas.microsoft.com/office/drawing/2014/main" id="{39721753-B0E8-469F-B62A-5A9719F90B4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01A89E"/>
                </a:solidFill>
                <a:effectLst/>
                <a:uLnTx/>
                <a:uFillTx/>
                <a:latin typeface="Century Gothic" panose="020B0502020202020204" pitchFamily="34" charset="0"/>
                <a:ea typeface="微软雅黑"/>
                <a:cs typeface="+mn-cs"/>
              </a:rPr>
              <a:t>03</a:t>
            </a:r>
            <a:endParaRPr kumimoji="0" lang="zh-CN" altLang="en-US" sz="4000" b="0" i="0" u="none" strike="noStrike" kern="1200" cap="none" spc="0" normalizeH="0" baseline="0" noProof="0" dirty="0">
              <a:ln>
                <a:noFill/>
              </a:ln>
              <a:solidFill>
                <a:srgbClr val="01A89E"/>
              </a:solidFill>
              <a:effectLst/>
              <a:uLnTx/>
              <a:uFillTx/>
              <a:latin typeface="Century Gothic" panose="020B0502020202020204" pitchFamily="34" charset="0"/>
              <a:ea typeface="微软雅黑"/>
              <a:cs typeface="+mn-cs"/>
            </a:endParaRPr>
          </a:p>
        </p:txBody>
      </p:sp>
      <p:grpSp>
        <p:nvGrpSpPr>
          <p:cNvPr id="233" name="组合 232">
            <a:extLst>
              <a:ext uri="{FF2B5EF4-FFF2-40B4-BE49-F238E27FC236}">
                <a16:creationId xmlns:a16="http://schemas.microsoft.com/office/drawing/2014/main" id="{027D1015-AF4F-4721-83E8-A64F3CD9EC88}"/>
              </a:ext>
            </a:extLst>
          </p:cNvPr>
          <p:cNvGrpSpPr/>
          <p:nvPr/>
        </p:nvGrpSpPr>
        <p:grpSpPr>
          <a:xfrm>
            <a:off x="1473289" y="371367"/>
            <a:ext cx="4260761" cy="878701"/>
            <a:chOff x="7318011" y="1456480"/>
            <a:chExt cx="4260761" cy="878701"/>
          </a:xfrm>
        </p:grpSpPr>
        <p:sp>
          <p:nvSpPr>
            <p:cNvPr id="234" name="文本框 233">
              <a:extLst>
                <a:ext uri="{FF2B5EF4-FFF2-40B4-BE49-F238E27FC236}">
                  <a16:creationId xmlns:a16="http://schemas.microsoft.com/office/drawing/2014/main" id="{EA82D7B9-D958-48BA-B969-92DD4F91A432}"/>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85000"/>
                      <a:lumOff val="15000"/>
                    </a:prstClr>
                  </a:solidFill>
                  <a:effectLst/>
                  <a:uLnTx/>
                  <a:uFillTx/>
                  <a:latin typeface="Arial"/>
                  <a:ea typeface="微软雅黑"/>
                  <a:cs typeface="+mn-cs"/>
                </a:rPr>
                <a:t>成果展示</a:t>
              </a:r>
            </a:p>
          </p:txBody>
        </p:sp>
        <p:sp>
          <p:nvSpPr>
            <p:cNvPr id="235" name="文本框 234">
              <a:extLst>
                <a:ext uri="{FF2B5EF4-FFF2-40B4-BE49-F238E27FC236}">
                  <a16:creationId xmlns:a16="http://schemas.microsoft.com/office/drawing/2014/main" id="{7593F785-7AA7-438B-BF12-E144F3F2EAD2}"/>
                </a:ext>
              </a:extLst>
            </p:cNvPr>
            <p:cNvSpPr txBox="1"/>
            <p:nvPr/>
          </p:nvSpPr>
          <p:spPr>
            <a:xfrm>
              <a:off x="7318011" y="1984059"/>
              <a:ext cx="4260761" cy="351122"/>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微软雅黑"/>
                  <a:cs typeface="+mn-cs"/>
                </a:rPr>
                <a:t>最终成果</a:t>
              </a:r>
              <a:endParaRPr kumimoji="0" lang="en-US" altLang="zh-CN" sz="16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微软雅黑"/>
                <a:cs typeface="+mn-cs"/>
              </a:endParaRPr>
            </a:p>
          </p:txBody>
        </p:sp>
      </p:grpSp>
      <p:grpSp>
        <p:nvGrpSpPr>
          <p:cNvPr id="11" name="组合 10">
            <a:extLst>
              <a:ext uri="{FF2B5EF4-FFF2-40B4-BE49-F238E27FC236}">
                <a16:creationId xmlns:a16="http://schemas.microsoft.com/office/drawing/2014/main" id="{D57BBD22-4098-47B4-884E-79E29FDCC3E4}"/>
              </a:ext>
            </a:extLst>
          </p:cNvPr>
          <p:cNvGrpSpPr/>
          <p:nvPr/>
        </p:nvGrpSpPr>
        <p:grpSpPr>
          <a:xfrm>
            <a:off x="1158717" y="1564013"/>
            <a:ext cx="4294198" cy="3709937"/>
            <a:chOff x="1158717" y="1564013"/>
            <a:chExt cx="4294198" cy="3709937"/>
          </a:xfrm>
        </p:grpSpPr>
        <p:sp>
          <p:nvSpPr>
            <p:cNvPr id="347" name="文本框 346"/>
            <p:cNvSpPr txBox="1"/>
            <p:nvPr/>
          </p:nvSpPr>
          <p:spPr>
            <a:xfrm>
              <a:off x="1960761" y="3959663"/>
              <a:ext cx="3055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rPr>
                <a:t>CatBoost</a:t>
              </a:r>
              <a:r>
                <a:rPr kumimoji="0" lang="zh-CN" altLang="en-US" sz="1800" b="1"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rPr>
                <a:t>回归器</a:t>
              </a:r>
              <a:endParaRPr kumimoji="0" lang="en-US" altLang="zh-CN" sz="1800" b="1"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endParaRPr>
            </a:p>
          </p:txBody>
        </p:sp>
        <p:sp>
          <p:nvSpPr>
            <p:cNvPr id="348" name="矩形 347"/>
            <p:cNvSpPr/>
            <p:nvPr/>
          </p:nvSpPr>
          <p:spPr>
            <a:xfrm>
              <a:off x="1473289" y="4590686"/>
              <a:ext cx="3978945" cy="683264"/>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R</a:t>
              </a:r>
              <a:r>
                <a:rPr kumimoji="0" lang="en-US" altLang="zh-CN" sz="1600" b="0" i="0" u="none" strike="noStrike" kern="1200" cap="none" spc="0" normalizeH="0" baseline="30000" noProof="0" dirty="0">
                  <a:ln>
                    <a:noFill/>
                  </a:ln>
                  <a:solidFill>
                    <a:prstClr val="black"/>
                  </a:solidFill>
                  <a:effectLst/>
                  <a:uLnTx/>
                  <a:uFillTx/>
                  <a:latin typeface="微软雅黑"/>
                  <a:ea typeface="微软雅黑"/>
                  <a:cs typeface="+mn-cs"/>
                  <a:sym typeface="华文细黑" panose="02010600040101010101" pitchFamily="2" charset="-122"/>
                </a:rPr>
                <a:t>2</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值</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0.3123073836119675</a:t>
              </a:r>
            </a:p>
            <a:p>
              <a:pPr marL="0" marR="0" lvl="0" indent="0" algn="just" defTabSz="4572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RSME: 2.321501045083196</a:t>
              </a:r>
            </a:p>
          </p:txBody>
        </p:sp>
        <p:sp>
          <p:nvSpPr>
            <p:cNvPr id="351" name="文本框 350"/>
            <p:cNvSpPr txBox="1"/>
            <p:nvPr/>
          </p:nvSpPr>
          <p:spPr>
            <a:xfrm>
              <a:off x="1158717" y="1577087"/>
              <a:ext cx="305502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rPr>
                <a:t>XGBoost</a:t>
              </a:r>
              <a:r>
                <a:rPr kumimoji="0" lang="zh-CN" altLang="en-US" sz="1800" b="1"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rPr>
                <a:t>回归器</a:t>
              </a:r>
              <a:endParaRPr kumimoji="0" lang="en-US" altLang="zh-CN" sz="1800" b="1"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sym typeface="华文细黑" panose="02010600040101010101" pitchFamily="2" charset="-122"/>
              </a:endParaRPr>
            </a:p>
          </p:txBody>
        </p:sp>
        <p:pic>
          <p:nvPicPr>
            <p:cNvPr id="9" name="图片 8"/>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84542" y="1564013"/>
              <a:ext cx="817155" cy="314445"/>
            </a:xfrm>
            <a:prstGeom prst="rect">
              <a:avLst/>
            </a:prstGeom>
          </p:spPr>
        </p:pic>
        <p:sp>
          <p:nvSpPr>
            <p:cNvPr id="226" name="矩形 225"/>
            <p:cNvSpPr/>
            <p:nvPr/>
          </p:nvSpPr>
          <p:spPr>
            <a:xfrm>
              <a:off x="1473970" y="2065320"/>
              <a:ext cx="3978945" cy="683264"/>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R</a:t>
              </a:r>
              <a:r>
                <a:rPr kumimoji="0" lang="en-US" altLang="zh-CN" sz="1600" b="0" i="0" u="none" strike="noStrike" kern="1200" cap="none" spc="0" normalizeH="0" baseline="30000" noProof="0" dirty="0">
                  <a:ln>
                    <a:noFill/>
                  </a:ln>
                  <a:solidFill>
                    <a:prstClr val="black"/>
                  </a:solidFill>
                  <a:effectLst/>
                  <a:uLnTx/>
                  <a:uFillTx/>
                  <a:latin typeface="微软雅黑"/>
                  <a:ea typeface="微软雅黑"/>
                  <a:cs typeface="+mn-cs"/>
                  <a:sym typeface="华文细黑" panose="02010600040101010101" pitchFamily="2" charset="-122"/>
                </a:rPr>
                <a:t>2</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值</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a:t>
              </a:r>
              <a:r>
                <a:rPr kumimoji="0" lang="en-US" altLang="zh-CN" sz="1600" b="0" i="0" u="none" strike="noStrike" kern="1200" cap="none" spc="0" normalizeH="0" baseline="0" noProof="0" dirty="0">
                  <a:ln>
                    <a:noFill/>
                  </a:ln>
                  <a:solidFill>
                    <a:prstClr val="black"/>
                  </a:solidFill>
                  <a:effectLst/>
                  <a:uLnTx/>
                  <a:uFillTx/>
                  <a:latin typeface="Arial"/>
                  <a:ea typeface="微软雅黑"/>
                  <a:cs typeface="+mn-cs"/>
                </a:rPr>
                <a:t>0.3084157932510938</a:t>
              </a:r>
              <a:endPar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endParaRPr>
            </a:p>
            <a:p>
              <a:pPr marL="0" marR="0" lvl="0" indent="0" algn="just" defTabSz="4572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sym typeface="华文细黑" panose="02010600040101010101" pitchFamily="2" charset="-122"/>
                </a:rPr>
                <a:t> RSME: 2.328060360826329</a:t>
              </a:r>
            </a:p>
          </p:txBody>
        </p:sp>
        <p:pic>
          <p:nvPicPr>
            <p:cNvPr id="10" name="图片 9"/>
            <p:cNvPicPr>
              <a:picLocks noChangeAspect="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83897" y="3955897"/>
              <a:ext cx="376864" cy="376864"/>
            </a:xfrm>
            <a:prstGeom prst="rect">
              <a:avLst/>
            </a:prstGeom>
          </p:spPr>
        </p:pic>
      </p:grpSp>
      <p:pic>
        <p:nvPicPr>
          <p:cNvPr id="5" name="图片 4">
            <a:extLst>
              <a:ext uri="{FF2B5EF4-FFF2-40B4-BE49-F238E27FC236}">
                <a16:creationId xmlns:a16="http://schemas.microsoft.com/office/drawing/2014/main" id="{401F6B99-E565-4F5F-A7AD-673AE5865573}"/>
              </a:ext>
            </a:extLst>
          </p:cNvPr>
          <p:cNvPicPr>
            <a:picLocks noChangeAspect="1"/>
          </p:cNvPicPr>
          <p:nvPr/>
        </p:nvPicPr>
        <p:blipFill>
          <a:blip r:embed="rId5"/>
          <a:stretch>
            <a:fillRect/>
          </a:stretch>
        </p:blipFill>
        <p:spPr>
          <a:xfrm>
            <a:off x="6399938" y="1420955"/>
            <a:ext cx="4214225" cy="4016088"/>
          </a:xfrm>
          <a:prstGeom prst="rect">
            <a:avLst/>
          </a:prstGeom>
        </p:spPr>
      </p:pic>
      <p:pic>
        <p:nvPicPr>
          <p:cNvPr id="8" name="图片 7">
            <a:extLst>
              <a:ext uri="{FF2B5EF4-FFF2-40B4-BE49-F238E27FC236}">
                <a16:creationId xmlns:a16="http://schemas.microsoft.com/office/drawing/2014/main" id="{D744514E-929E-48F9-844B-F4F18DAC6D55}"/>
              </a:ext>
            </a:extLst>
          </p:cNvPr>
          <p:cNvPicPr>
            <a:picLocks noChangeAspect="1"/>
          </p:cNvPicPr>
          <p:nvPr/>
        </p:nvPicPr>
        <p:blipFill>
          <a:blip r:embed="rId6"/>
          <a:stretch>
            <a:fillRect/>
          </a:stretch>
        </p:blipFill>
        <p:spPr>
          <a:xfrm>
            <a:off x="3496827" y="1239651"/>
            <a:ext cx="8695173" cy="4183743"/>
          </a:xfrm>
          <a:prstGeom prst="rect">
            <a:avLst/>
          </a:prstGeom>
        </p:spPr>
      </p:pic>
    </p:spTree>
    <p:extLst>
      <p:ext uri="{BB962C8B-B14F-4D97-AF65-F5344CB8AC3E}">
        <p14:creationId xmlns:p14="http://schemas.microsoft.com/office/powerpoint/2010/main" val="40644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63" presetClass="path" presetSubtype="0" decel="30000" fill="hold" nodeType="withEffect">
                                  <p:stCondLst>
                                    <p:cond delay="0"/>
                                  </p:stCondLst>
                                  <p:childTnLst>
                                    <p:animMotion origin="layout" path="M -0.16341 -0.22315 L -8.33333E-7 -2.59259E-6 " pathEditMode="relative" rAng="0" ptsTypes="AA">
                                      <p:cBhvr>
                                        <p:cTn id="9" dur="1000" fill="hold"/>
                                        <p:tgtEl>
                                          <p:spTgt spid="6"/>
                                        </p:tgtEl>
                                        <p:attrNameLst>
                                          <p:attrName>ppt_x</p:attrName>
                                          <p:attrName>ppt_y</p:attrName>
                                        </p:attrNameLst>
                                      </p:cBhvr>
                                      <p:rCtr x="8164" y="11157"/>
                                    </p:animMotion>
                                  </p:childTnLst>
                                </p:cTn>
                              </p:par>
                              <p:par>
                                <p:cTn id="10" presetID="6" presetClass="emph" presetSubtype="0" decel="30000" fill="hold" nodeType="withEffect">
                                  <p:stCondLst>
                                    <p:cond delay="0"/>
                                  </p:stCondLst>
                                  <p:childTnLst>
                                    <p:animScale>
                                      <p:cBhvr>
                                        <p:cTn id="11" dur="1000" fill="hold"/>
                                        <p:tgtEl>
                                          <p:spTgt spid="6"/>
                                        </p:tgtEl>
                                      </p:cBhvr>
                                      <p:by x="150000" y="150000"/>
                                      <p:from x="146726" y="119179"/>
                                      <p:to x="100000" y="100000"/>
                                    </p:animScale>
                                  </p:childTnLst>
                                </p:cTn>
                              </p:par>
                              <p:par>
                                <p:cTn id="12" presetID="10" presetClass="entr" presetSubtype="0"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par>
                                <p:cTn id="15" presetID="63" presetClass="path" presetSubtype="0" decel="30000" fill="hold" nodeType="withEffect">
                                  <p:stCondLst>
                                    <p:cond delay="500"/>
                                  </p:stCondLst>
                                  <p:childTnLst>
                                    <p:animMotion origin="layout" path="M 0.23997 0.22338 L 2.91667E-6 -1.48148E-6 " pathEditMode="relative" rAng="0" ptsTypes="AA">
                                      <p:cBhvr>
                                        <p:cTn id="16" dur="1000" fill="hold"/>
                                        <p:tgtEl>
                                          <p:spTgt spid="3"/>
                                        </p:tgtEl>
                                        <p:attrNameLst>
                                          <p:attrName>ppt_x</p:attrName>
                                          <p:attrName>ppt_y</p:attrName>
                                        </p:attrNameLst>
                                      </p:cBhvr>
                                      <p:rCtr x="-12005" y="-11181"/>
                                    </p:animMotion>
                                  </p:childTnLst>
                                </p:cTn>
                              </p:par>
                              <p:par>
                                <p:cTn id="17" presetID="6" presetClass="emph" presetSubtype="0" decel="30000" fill="hold" nodeType="withEffect">
                                  <p:stCondLst>
                                    <p:cond delay="500"/>
                                  </p:stCondLst>
                                  <p:childTnLst>
                                    <p:animScale>
                                      <p:cBhvr>
                                        <p:cTn id="18" dur="1000" fill="hold"/>
                                        <p:tgtEl>
                                          <p:spTgt spid="3"/>
                                        </p:tgtEl>
                                      </p:cBhvr>
                                      <p:by x="150000" y="150000"/>
                                      <p:from x="146726" y="119179"/>
                                      <p:to x="100000" y="100000"/>
                                    </p:animScale>
                                  </p:childTnLst>
                                </p:cTn>
                              </p:par>
                              <p:par>
                                <p:cTn id="19" presetID="31" presetClass="entr" presetSubtype="0" fill="hold" grpId="0" nodeType="withEffect">
                                  <p:stCondLst>
                                    <p:cond delay="750"/>
                                  </p:stCondLst>
                                  <p:childTnLst>
                                    <p:set>
                                      <p:cBhvr>
                                        <p:cTn id="20" dur="1" fill="hold">
                                          <p:stCondLst>
                                            <p:cond delay="0"/>
                                          </p:stCondLst>
                                        </p:cTn>
                                        <p:tgtEl>
                                          <p:spTgt spid="230"/>
                                        </p:tgtEl>
                                        <p:attrNameLst>
                                          <p:attrName>style.visibility</p:attrName>
                                        </p:attrNameLst>
                                      </p:cBhvr>
                                      <p:to>
                                        <p:strVal val="visible"/>
                                      </p:to>
                                    </p:set>
                                    <p:anim calcmode="lin" valueType="num">
                                      <p:cBhvr>
                                        <p:cTn id="21" dur="1000" fill="hold"/>
                                        <p:tgtEl>
                                          <p:spTgt spid="230"/>
                                        </p:tgtEl>
                                        <p:attrNameLst>
                                          <p:attrName>ppt_w</p:attrName>
                                        </p:attrNameLst>
                                      </p:cBhvr>
                                      <p:tavLst>
                                        <p:tav tm="0">
                                          <p:val>
                                            <p:fltVal val="0"/>
                                          </p:val>
                                        </p:tav>
                                        <p:tav tm="100000">
                                          <p:val>
                                            <p:strVal val="#ppt_w"/>
                                          </p:val>
                                        </p:tav>
                                      </p:tavLst>
                                    </p:anim>
                                    <p:anim calcmode="lin" valueType="num">
                                      <p:cBhvr>
                                        <p:cTn id="22" dur="1000" fill="hold"/>
                                        <p:tgtEl>
                                          <p:spTgt spid="230"/>
                                        </p:tgtEl>
                                        <p:attrNameLst>
                                          <p:attrName>ppt_h</p:attrName>
                                        </p:attrNameLst>
                                      </p:cBhvr>
                                      <p:tavLst>
                                        <p:tav tm="0">
                                          <p:val>
                                            <p:fltVal val="0"/>
                                          </p:val>
                                        </p:tav>
                                        <p:tav tm="100000">
                                          <p:val>
                                            <p:strVal val="#ppt_h"/>
                                          </p:val>
                                        </p:tav>
                                      </p:tavLst>
                                    </p:anim>
                                    <p:anim calcmode="lin" valueType="num">
                                      <p:cBhvr>
                                        <p:cTn id="23" dur="1000" fill="hold"/>
                                        <p:tgtEl>
                                          <p:spTgt spid="230"/>
                                        </p:tgtEl>
                                        <p:attrNameLst>
                                          <p:attrName>style.rotation</p:attrName>
                                        </p:attrNameLst>
                                      </p:cBhvr>
                                      <p:tavLst>
                                        <p:tav tm="0">
                                          <p:val>
                                            <p:fltVal val="90"/>
                                          </p:val>
                                        </p:tav>
                                        <p:tav tm="100000">
                                          <p:val>
                                            <p:fltVal val="0"/>
                                          </p:val>
                                        </p:tav>
                                      </p:tavLst>
                                    </p:anim>
                                    <p:animEffect transition="in" filter="fade">
                                      <p:cBhvr>
                                        <p:cTn id="24" dur="1000"/>
                                        <p:tgtEl>
                                          <p:spTgt spid="230"/>
                                        </p:tgtEl>
                                      </p:cBhvr>
                                    </p:animEffect>
                                  </p:childTnLst>
                                </p:cTn>
                              </p:par>
                              <p:par>
                                <p:cTn id="25" presetID="31" presetClass="entr" presetSubtype="0" fill="hold" grpId="0" nodeType="withEffect">
                                  <p:stCondLst>
                                    <p:cond delay="750"/>
                                  </p:stCondLst>
                                  <p:childTnLst>
                                    <p:set>
                                      <p:cBhvr>
                                        <p:cTn id="26" dur="1" fill="hold">
                                          <p:stCondLst>
                                            <p:cond delay="0"/>
                                          </p:stCondLst>
                                        </p:cTn>
                                        <p:tgtEl>
                                          <p:spTgt spid="229"/>
                                        </p:tgtEl>
                                        <p:attrNameLst>
                                          <p:attrName>style.visibility</p:attrName>
                                        </p:attrNameLst>
                                      </p:cBhvr>
                                      <p:to>
                                        <p:strVal val="visible"/>
                                      </p:to>
                                    </p:set>
                                    <p:anim calcmode="lin" valueType="num">
                                      <p:cBhvr>
                                        <p:cTn id="27" dur="1000" fill="hold"/>
                                        <p:tgtEl>
                                          <p:spTgt spid="229"/>
                                        </p:tgtEl>
                                        <p:attrNameLst>
                                          <p:attrName>ppt_w</p:attrName>
                                        </p:attrNameLst>
                                      </p:cBhvr>
                                      <p:tavLst>
                                        <p:tav tm="0">
                                          <p:val>
                                            <p:fltVal val="0"/>
                                          </p:val>
                                        </p:tav>
                                        <p:tav tm="100000">
                                          <p:val>
                                            <p:strVal val="#ppt_w"/>
                                          </p:val>
                                        </p:tav>
                                      </p:tavLst>
                                    </p:anim>
                                    <p:anim calcmode="lin" valueType="num">
                                      <p:cBhvr>
                                        <p:cTn id="28" dur="1000" fill="hold"/>
                                        <p:tgtEl>
                                          <p:spTgt spid="229"/>
                                        </p:tgtEl>
                                        <p:attrNameLst>
                                          <p:attrName>ppt_h</p:attrName>
                                        </p:attrNameLst>
                                      </p:cBhvr>
                                      <p:tavLst>
                                        <p:tav tm="0">
                                          <p:val>
                                            <p:fltVal val="0"/>
                                          </p:val>
                                        </p:tav>
                                        <p:tav tm="100000">
                                          <p:val>
                                            <p:strVal val="#ppt_h"/>
                                          </p:val>
                                        </p:tav>
                                      </p:tavLst>
                                    </p:anim>
                                    <p:anim calcmode="lin" valueType="num">
                                      <p:cBhvr>
                                        <p:cTn id="29" dur="1000" fill="hold"/>
                                        <p:tgtEl>
                                          <p:spTgt spid="229"/>
                                        </p:tgtEl>
                                        <p:attrNameLst>
                                          <p:attrName>style.rotation</p:attrName>
                                        </p:attrNameLst>
                                      </p:cBhvr>
                                      <p:tavLst>
                                        <p:tav tm="0">
                                          <p:val>
                                            <p:fltVal val="90"/>
                                          </p:val>
                                        </p:tav>
                                        <p:tav tm="100000">
                                          <p:val>
                                            <p:fltVal val="0"/>
                                          </p:val>
                                        </p:tav>
                                      </p:tavLst>
                                    </p:anim>
                                    <p:animEffect transition="in" filter="fade">
                                      <p:cBhvr>
                                        <p:cTn id="30" dur="1000"/>
                                        <p:tgtEl>
                                          <p:spTgt spid="229"/>
                                        </p:tgtEl>
                                      </p:cBhvr>
                                    </p:animEffect>
                                  </p:childTnLst>
                                </p:cTn>
                              </p:par>
                              <p:par>
                                <p:cTn id="31" presetID="16" presetClass="entr" presetSubtype="42" fill="hold" nodeType="withEffect">
                                  <p:stCondLst>
                                    <p:cond delay="750"/>
                                  </p:stCondLst>
                                  <p:childTnLst>
                                    <p:set>
                                      <p:cBhvr>
                                        <p:cTn id="32" dur="1" fill="hold">
                                          <p:stCondLst>
                                            <p:cond delay="0"/>
                                          </p:stCondLst>
                                        </p:cTn>
                                        <p:tgtEl>
                                          <p:spTgt spid="2"/>
                                        </p:tgtEl>
                                        <p:attrNameLst>
                                          <p:attrName>style.visibility</p:attrName>
                                        </p:attrNameLst>
                                      </p:cBhvr>
                                      <p:to>
                                        <p:strVal val="visible"/>
                                      </p:to>
                                    </p:set>
                                    <p:animEffect transition="in" filter="barn(outHorizontal)">
                                      <p:cBhvr>
                                        <p:cTn id="33" dur="1000"/>
                                        <p:tgtEl>
                                          <p:spTgt spid="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44"/>
                                        </p:tgtEl>
                                        <p:attrNameLst>
                                          <p:attrName>style.visibility</p:attrName>
                                        </p:attrNameLst>
                                      </p:cBhvr>
                                      <p:to>
                                        <p:strVal val="visible"/>
                                      </p:to>
                                    </p:set>
                                    <p:animEffect transition="in" filter="fade">
                                      <p:cBhvr>
                                        <p:cTn id="36" dur="500"/>
                                        <p:tgtEl>
                                          <p:spTgt spid="344"/>
                                        </p:tgtEl>
                                      </p:cBhvr>
                                    </p:animEffect>
                                  </p:childTnLst>
                                </p:cTn>
                              </p:par>
                              <p:par>
                                <p:cTn id="37" presetID="63" presetClass="path" presetSubtype="0" decel="50000" fill="hold" grpId="1" nodeType="withEffect">
                                  <p:stCondLst>
                                    <p:cond delay="1000"/>
                                  </p:stCondLst>
                                  <p:childTnLst>
                                    <p:animMotion origin="layout" path="M 0.01523 3.7037E-6 L -0.10886 3.7037E-6 " pathEditMode="relative" rAng="0" ptsTypes="AA">
                                      <p:cBhvr>
                                        <p:cTn id="38" dur="750" spd="-100000" fill="hold"/>
                                        <p:tgtEl>
                                          <p:spTgt spid="344"/>
                                        </p:tgtEl>
                                        <p:attrNameLst>
                                          <p:attrName>ppt_x</p:attrName>
                                          <p:attrName>ppt_y</p:attrName>
                                        </p:attrNameLst>
                                      </p:cBhvr>
                                      <p:rCtr x="-6211" y="0"/>
                                    </p:animMotion>
                                  </p:childTnLst>
                                </p:cTn>
                              </p:par>
                              <p:par>
                                <p:cTn id="39" presetID="35" presetClass="path" presetSubtype="0" accel="50000" decel="50000" fill="hold" grpId="2" nodeType="withEffect">
                                  <p:stCondLst>
                                    <p:cond delay="1750"/>
                                  </p:stCondLst>
                                  <p:childTnLst>
                                    <p:animMotion origin="layout" path="M 0.01601 3.7037E-6 L 1.45833E-6 3.7037E-6 " pathEditMode="relative" rAng="0" ptsTypes="AA">
                                      <p:cBhvr>
                                        <p:cTn id="40" dur="750" fill="hold"/>
                                        <p:tgtEl>
                                          <p:spTgt spid="344"/>
                                        </p:tgtEl>
                                        <p:attrNameLst>
                                          <p:attrName>ppt_x</p:attrName>
                                          <p:attrName>ppt_y</p:attrName>
                                        </p:attrNameLst>
                                      </p:cBhvr>
                                      <p:rCtr x="-807" y="0"/>
                                    </p:animMotion>
                                  </p:childTnLst>
                                </p:cTn>
                              </p:par>
                              <p:par>
                                <p:cTn id="41" presetID="10" presetClass="entr" presetSubtype="0" fill="hold" grpId="0" nodeType="withEffect">
                                  <p:stCondLst>
                                    <p:cond delay="1000"/>
                                  </p:stCondLst>
                                  <p:childTnLst>
                                    <p:set>
                                      <p:cBhvr>
                                        <p:cTn id="42" dur="1" fill="hold">
                                          <p:stCondLst>
                                            <p:cond delay="0"/>
                                          </p:stCondLst>
                                        </p:cTn>
                                        <p:tgtEl>
                                          <p:spTgt spid="349"/>
                                        </p:tgtEl>
                                        <p:attrNameLst>
                                          <p:attrName>style.visibility</p:attrName>
                                        </p:attrNameLst>
                                      </p:cBhvr>
                                      <p:to>
                                        <p:strVal val="visible"/>
                                      </p:to>
                                    </p:set>
                                    <p:animEffect transition="in" filter="fade">
                                      <p:cBhvr>
                                        <p:cTn id="43" dur="500"/>
                                        <p:tgtEl>
                                          <p:spTgt spid="349"/>
                                        </p:tgtEl>
                                      </p:cBhvr>
                                    </p:animEffect>
                                  </p:childTnLst>
                                </p:cTn>
                              </p:par>
                              <p:par>
                                <p:cTn id="44" presetID="63" presetClass="path" presetSubtype="0" decel="50000" fill="hold" grpId="1" nodeType="withEffect">
                                  <p:stCondLst>
                                    <p:cond delay="1000"/>
                                  </p:stCondLst>
                                  <p:childTnLst>
                                    <p:animMotion origin="layout" path="M -0.02774 -4.07407E-6 L 0.11081 -4.07407E-6 " pathEditMode="relative" rAng="0" ptsTypes="AA">
                                      <p:cBhvr>
                                        <p:cTn id="45" dur="750" spd="-100000" fill="hold"/>
                                        <p:tgtEl>
                                          <p:spTgt spid="349"/>
                                        </p:tgtEl>
                                        <p:attrNameLst>
                                          <p:attrName>ppt_x</p:attrName>
                                          <p:attrName>ppt_y</p:attrName>
                                        </p:attrNameLst>
                                      </p:cBhvr>
                                      <p:rCtr x="6927" y="0"/>
                                    </p:animMotion>
                                  </p:childTnLst>
                                </p:cTn>
                              </p:par>
                              <p:par>
                                <p:cTn id="46" presetID="35" presetClass="path" presetSubtype="0" accel="50000" decel="50000" fill="hold" grpId="2" nodeType="withEffect">
                                  <p:stCondLst>
                                    <p:cond delay="1750"/>
                                  </p:stCondLst>
                                  <p:childTnLst>
                                    <p:animMotion origin="layout" path="M -0.028 -4.07407E-6 L 1.66667E-6 -4.07407E-6 " pathEditMode="relative" rAng="0" ptsTypes="AA">
                                      <p:cBhvr>
                                        <p:cTn id="47" dur="750" fill="hold"/>
                                        <p:tgtEl>
                                          <p:spTgt spid="349"/>
                                        </p:tgtEl>
                                        <p:attrNameLst>
                                          <p:attrName>ppt_x</p:attrName>
                                          <p:attrName>ppt_y</p:attrName>
                                        </p:attrNameLst>
                                      </p:cBhvr>
                                      <p:rCtr x="1393" y="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path" presetSubtype="0" accel="50000" decel="50000" fill="hold" nodeType="clickEffect">
                                  <p:stCondLst>
                                    <p:cond delay="0"/>
                                  </p:stCondLst>
                                  <p:childTnLst>
                                    <p:animMotion origin="layout" path="M -3.75E-6 3.7037E-7 L -0.11367 -0.00023 " pathEditMode="relative" rAng="0" ptsTypes="AA">
                                      <p:cBhvr>
                                        <p:cTn id="59" dur="2000" fill="hold"/>
                                        <p:tgtEl>
                                          <p:spTgt spid="11"/>
                                        </p:tgtEl>
                                        <p:attrNameLst>
                                          <p:attrName>ppt_x</p:attrName>
                                          <p:attrName>ppt_y</p:attrName>
                                        </p:attrNameLst>
                                      </p:cBhvr>
                                      <p:rCtr x="-5690" y="-23"/>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9" grpId="0" animBg="1"/>
      <p:bldP spid="349" grpId="1" animBg="1"/>
      <p:bldP spid="349" grpId="2" animBg="1"/>
      <p:bldP spid="229" grpId="0" animBg="1"/>
      <p:bldP spid="2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1EFE17-5192-4349-AE7D-E3BEECB33589}"/>
              </a:ext>
            </a:extLst>
          </p:cNvPr>
          <p:cNvPicPr>
            <a:picLocks noChangeAspect="1"/>
          </p:cNvPicPr>
          <p:nvPr/>
        </p:nvPicPr>
        <p:blipFill>
          <a:blip r:embed="rId2"/>
          <a:stretch>
            <a:fillRect/>
          </a:stretch>
        </p:blipFill>
        <p:spPr>
          <a:xfrm>
            <a:off x="2242213" y="643646"/>
            <a:ext cx="7003387" cy="5570703"/>
          </a:xfrm>
          <a:prstGeom prst="rect">
            <a:avLst/>
          </a:prstGeom>
        </p:spPr>
      </p:pic>
      <p:pic>
        <p:nvPicPr>
          <p:cNvPr id="3" name="图片 2">
            <a:extLst>
              <a:ext uri="{FF2B5EF4-FFF2-40B4-BE49-F238E27FC236}">
                <a16:creationId xmlns:a16="http://schemas.microsoft.com/office/drawing/2014/main" id="{C10F2E60-B095-49E5-B289-C2E4422B4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87" y="643646"/>
            <a:ext cx="11188226" cy="5702239"/>
          </a:xfrm>
          <a:prstGeom prst="rect">
            <a:avLst/>
          </a:prstGeom>
        </p:spPr>
      </p:pic>
    </p:spTree>
    <p:extLst>
      <p:ext uri="{BB962C8B-B14F-4D97-AF65-F5344CB8AC3E}">
        <p14:creationId xmlns:p14="http://schemas.microsoft.com/office/powerpoint/2010/main" val="4156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3679371" y="1906791"/>
            <a:ext cx="4833257" cy="3044418"/>
            <a:chOff x="1262743" y="1828800"/>
            <a:chExt cx="5631543" cy="3547250"/>
          </a:xfrm>
        </p:grpSpPr>
        <p:sp>
          <p:nvSpPr>
            <p:cNvPr id="17" name="Rectangle: Rounded Corners 1"/>
            <p:cNvSpPr/>
            <p:nvPr/>
          </p:nvSpPr>
          <p:spPr bwMode="auto">
            <a:xfrm>
              <a:off x="1262743" y="4747204"/>
              <a:ext cx="5631542" cy="628846"/>
            </a:xfrm>
            <a:prstGeom prst="roundRect">
              <a:avLst>
                <a:gd name="adj" fmla="val 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sp>
          <p:nvSpPr>
            <p:cNvPr id="2" name="矩形 1"/>
            <p:cNvSpPr/>
            <p:nvPr/>
          </p:nvSpPr>
          <p:spPr>
            <a:xfrm>
              <a:off x="1262743" y="1828800"/>
              <a:ext cx="5631543" cy="354725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
            <p:cNvSpPr/>
            <p:nvPr/>
          </p:nvSpPr>
          <p:spPr>
            <a:xfrm>
              <a:off x="1590073" y="2289760"/>
              <a:ext cx="4976883" cy="1902123"/>
            </a:xfrm>
            <a:custGeom>
              <a:avLst/>
              <a:gdLst/>
              <a:ahLst/>
              <a:cxnLst>
                <a:cxn ang="0">
                  <a:pos x="wd2" y="hd2"/>
                </a:cxn>
                <a:cxn ang="5400000">
                  <a:pos x="wd2" y="hd2"/>
                </a:cxn>
                <a:cxn ang="10800000">
                  <a:pos x="wd2" y="hd2"/>
                </a:cxn>
                <a:cxn ang="16200000">
                  <a:pos x="wd2" y="hd2"/>
                </a:cxn>
              </a:cxnLst>
              <a:rect l="0" t="0" r="r" b="b"/>
              <a:pathLst>
                <a:path w="21600" h="21600" extrusionOk="0">
                  <a:moveTo>
                    <a:pt x="21600" y="685"/>
                  </a:moveTo>
                  <a:cubicBezTo>
                    <a:pt x="21600" y="308"/>
                    <a:pt x="21474" y="0"/>
                    <a:pt x="21321" y="0"/>
                  </a:cubicBezTo>
                  <a:lnTo>
                    <a:pt x="279" y="0"/>
                  </a:lnTo>
                  <a:cubicBezTo>
                    <a:pt x="125" y="0"/>
                    <a:pt x="0" y="308"/>
                    <a:pt x="0" y="685"/>
                  </a:cubicBezTo>
                  <a:lnTo>
                    <a:pt x="0" y="20915"/>
                  </a:lnTo>
                  <a:cubicBezTo>
                    <a:pt x="0" y="21291"/>
                    <a:pt x="125" y="21600"/>
                    <a:pt x="279" y="21600"/>
                  </a:cubicBezTo>
                  <a:lnTo>
                    <a:pt x="21321" y="21600"/>
                  </a:lnTo>
                  <a:cubicBezTo>
                    <a:pt x="21474" y="21600"/>
                    <a:pt x="21600" y="21291"/>
                    <a:pt x="21600" y="20915"/>
                  </a:cubicBezTo>
                  <a:cubicBezTo>
                    <a:pt x="21600" y="20915"/>
                    <a:pt x="21600" y="685"/>
                    <a:pt x="21600" y="685"/>
                  </a:cubicBezTo>
                  <a:close/>
                </a:path>
              </a:pathLst>
            </a:custGeom>
            <a:solidFill>
              <a:schemeClr val="accent2"/>
            </a:solidFill>
            <a:ln w="12700">
              <a:miter lim="400000"/>
            </a:ln>
          </p:spPr>
          <p:txBody>
            <a:bodyPr anchor="ctr"/>
            <a:lstStyle/>
            <a:p>
              <a:pPr algn="ctr"/>
              <a:endParaRPr/>
            </a:p>
          </p:txBody>
        </p:sp>
        <p:grpSp>
          <p:nvGrpSpPr>
            <p:cNvPr id="14" name="Group 6"/>
            <p:cNvGrpSpPr/>
            <p:nvPr/>
          </p:nvGrpSpPr>
          <p:grpSpPr>
            <a:xfrm>
              <a:off x="1718238" y="2441955"/>
              <a:ext cx="4724657" cy="1634217"/>
              <a:chOff x="0" y="0"/>
              <a:chExt cx="9044298" cy="3128343"/>
            </a:xfrm>
          </p:grpSpPr>
          <p:sp>
            <p:nvSpPr>
              <p:cNvPr id="18" name="Freeform: Shape 7"/>
              <p:cNvSpPr/>
              <p:nvPr/>
            </p:nvSpPr>
            <p:spPr>
              <a:xfrm>
                <a:off x="0" y="0"/>
                <a:ext cx="518538"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0" y="21600"/>
                      <a:pt x="20352" y="21600"/>
                    </a:cubicBezTo>
                    <a:lnTo>
                      <a:pt x="1250" y="21600"/>
                    </a:lnTo>
                    <a:cubicBezTo>
                      <a:pt x="560" y="21600"/>
                      <a:pt x="0" y="21039"/>
                      <a:pt x="0" y="20349"/>
                    </a:cubicBezTo>
                    <a:lnTo>
                      <a:pt x="0" y="1251"/>
                    </a:lnTo>
                    <a:cubicBezTo>
                      <a:pt x="0" y="560"/>
                      <a:pt x="560" y="0"/>
                      <a:pt x="1250" y="0"/>
                    </a:cubicBezTo>
                    <a:lnTo>
                      <a:pt x="20352" y="0"/>
                    </a:lnTo>
                    <a:cubicBezTo>
                      <a:pt x="21040"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19" name="Freeform: Shape 8"/>
              <p:cNvSpPr/>
              <p:nvPr/>
            </p:nvSpPr>
            <p:spPr>
              <a:xfrm>
                <a:off x="950702" y="628690"/>
                <a:ext cx="518382"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8" y="21600"/>
                      <a:pt x="20351" y="21600"/>
                    </a:cubicBezTo>
                    <a:lnTo>
                      <a:pt x="1244" y="21600"/>
                    </a:lnTo>
                    <a:cubicBezTo>
                      <a:pt x="554" y="21600"/>
                      <a:pt x="0" y="21038"/>
                      <a:pt x="0" y="20344"/>
                    </a:cubicBezTo>
                    <a:lnTo>
                      <a:pt x="0" y="1241"/>
                    </a:lnTo>
                    <a:cubicBezTo>
                      <a:pt x="0" y="563"/>
                      <a:pt x="554" y="0"/>
                      <a:pt x="1244" y="0"/>
                    </a:cubicBezTo>
                    <a:lnTo>
                      <a:pt x="20351" y="0"/>
                    </a:lnTo>
                    <a:cubicBezTo>
                      <a:pt x="21048"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20" name="Freeform: Shape 9"/>
              <p:cNvSpPr/>
              <p:nvPr/>
            </p:nvSpPr>
            <p:spPr>
              <a:xfrm>
                <a:off x="1088707" y="1257380"/>
                <a:ext cx="518576"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40" y="21600"/>
                      <a:pt x="20352" y="21600"/>
                    </a:cubicBezTo>
                    <a:lnTo>
                      <a:pt x="1249" y="21600"/>
                    </a:lnTo>
                    <a:cubicBezTo>
                      <a:pt x="571" y="21600"/>
                      <a:pt x="0" y="21049"/>
                      <a:pt x="0" y="20356"/>
                    </a:cubicBezTo>
                    <a:lnTo>
                      <a:pt x="0" y="1238"/>
                    </a:lnTo>
                    <a:cubicBezTo>
                      <a:pt x="0" y="561"/>
                      <a:pt x="571" y="0"/>
                      <a:pt x="1249" y="0"/>
                    </a:cubicBezTo>
                    <a:lnTo>
                      <a:pt x="20352" y="0"/>
                    </a:lnTo>
                    <a:cubicBezTo>
                      <a:pt x="21040"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21" name="Freeform: Shape 10"/>
              <p:cNvSpPr/>
              <p:nvPr/>
            </p:nvSpPr>
            <p:spPr>
              <a:xfrm>
                <a:off x="782029" y="1901405"/>
                <a:ext cx="518336"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40" y="21600"/>
                      <a:pt x="20356" y="21600"/>
                    </a:cubicBezTo>
                    <a:lnTo>
                      <a:pt x="1246" y="21600"/>
                    </a:lnTo>
                    <a:cubicBezTo>
                      <a:pt x="564" y="21600"/>
                      <a:pt x="0" y="21036"/>
                      <a:pt x="0" y="20352"/>
                    </a:cubicBezTo>
                    <a:lnTo>
                      <a:pt x="0" y="1250"/>
                    </a:lnTo>
                    <a:cubicBezTo>
                      <a:pt x="0" y="566"/>
                      <a:pt x="564" y="0"/>
                      <a:pt x="1246" y="0"/>
                    </a:cubicBezTo>
                    <a:lnTo>
                      <a:pt x="20356" y="0"/>
                    </a:lnTo>
                    <a:cubicBezTo>
                      <a:pt x="21040"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22" name="Freeform: Shape 11"/>
              <p:cNvSpPr/>
              <p:nvPr/>
            </p:nvSpPr>
            <p:spPr>
              <a:xfrm>
                <a:off x="0" y="2530095"/>
                <a:ext cx="518538"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040" y="21600"/>
                      <a:pt x="20352" y="21600"/>
                    </a:cubicBezTo>
                    <a:lnTo>
                      <a:pt x="1250" y="21600"/>
                    </a:lnTo>
                    <a:cubicBezTo>
                      <a:pt x="560" y="21600"/>
                      <a:pt x="0" y="21116"/>
                      <a:pt x="0" y="20518"/>
                    </a:cubicBezTo>
                    <a:lnTo>
                      <a:pt x="0" y="1081"/>
                    </a:lnTo>
                    <a:cubicBezTo>
                      <a:pt x="0" y="496"/>
                      <a:pt x="560" y="0"/>
                      <a:pt x="1250" y="0"/>
                    </a:cubicBezTo>
                    <a:lnTo>
                      <a:pt x="20352" y="0"/>
                    </a:lnTo>
                    <a:cubicBezTo>
                      <a:pt x="21040"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23" name="Freeform: Shape 12"/>
              <p:cNvSpPr/>
              <p:nvPr/>
            </p:nvSpPr>
            <p:spPr>
              <a:xfrm>
                <a:off x="628690" y="2530095"/>
                <a:ext cx="518292"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042" y="21600"/>
                      <a:pt x="20350" y="21600"/>
                    </a:cubicBezTo>
                    <a:lnTo>
                      <a:pt x="1247" y="21600"/>
                    </a:lnTo>
                    <a:cubicBezTo>
                      <a:pt x="563" y="21600"/>
                      <a:pt x="0" y="21116"/>
                      <a:pt x="0" y="20518"/>
                    </a:cubicBezTo>
                    <a:lnTo>
                      <a:pt x="0" y="1081"/>
                    </a:lnTo>
                    <a:cubicBezTo>
                      <a:pt x="0" y="496"/>
                      <a:pt x="563" y="0"/>
                      <a:pt x="1247" y="0"/>
                    </a:cubicBezTo>
                    <a:lnTo>
                      <a:pt x="20350" y="0"/>
                    </a:lnTo>
                    <a:cubicBezTo>
                      <a:pt x="21042"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24" name="Freeform: Shape 13"/>
              <p:cNvSpPr/>
              <p:nvPr/>
            </p:nvSpPr>
            <p:spPr>
              <a:xfrm>
                <a:off x="1257380" y="2530095"/>
                <a:ext cx="518554"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036" y="21600"/>
                      <a:pt x="20348" y="21600"/>
                    </a:cubicBezTo>
                    <a:lnTo>
                      <a:pt x="1246" y="21600"/>
                    </a:lnTo>
                    <a:cubicBezTo>
                      <a:pt x="560" y="21600"/>
                      <a:pt x="0" y="21116"/>
                      <a:pt x="0" y="20518"/>
                    </a:cubicBezTo>
                    <a:lnTo>
                      <a:pt x="0" y="1081"/>
                    </a:lnTo>
                    <a:cubicBezTo>
                      <a:pt x="0" y="496"/>
                      <a:pt x="560" y="0"/>
                      <a:pt x="1246" y="0"/>
                    </a:cubicBezTo>
                    <a:lnTo>
                      <a:pt x="20348" y="0"/>
                    </a:lnTo>
                    <a:cubicBezTo>
                      <a:pt x="21036"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25" name="Freeform: Shape 14"/>
              <p:cNvSpPr/>
              <p:nvPr/>
            </p:nvSpPr>
            <p:spPr>
              <a:xfrm>
                <a:off x="6639584" y="2530095"/>
                <a:ext cx="518703"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028" y="21600"/>
                      <a:pt x="20343" y="21600"/>
                    </a:cubicBezTo>
                    <a:lnTo>
                      <a:pt x="1244" y="21600"/>
                    </a:lnTo>
                    <a:cubicBezTo>
                      <a:pt x="562" y="21600"/>
                      <a:pt x="0" y="21116"/>
                      <a:pt x="0" y="20518"/>
                    </a:cubicBezTo>
                    <a:lnTo>
                      <a:pt x="0" y="1081"/>
                    </a:lnTo>
                    <a:cubicBezTo>
                      <a:pt x="0" y="496"/>
                      <a:pt x="562" y="0"/>
                      <a:pt x="1244" y="0"/>
                    </a:cubicBezTo>
                    <a:lnTo>
                      <a:pt x="20343" y="0"/>
                    </a:lnTo>
                    <a:cubicBezTo>
                      <a:pt x="21028"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26" name="Freeform: Shape 15"/>
              <p:cNvSpPr/>
              <p:nvPr/>
            </p:nvSpPr>
            <p:spPr>
              <a:xfrm>
                <a:off x="7268274" y="2821439"/>
                <a:ext cx="518584" cy="299208"/>
              </a:xfrm>
              <a:custGeom>
                <a:avLst/>
                <a:gdLst/>
                <a:ahLst/>
                <a:cxnLst>
                  <a:cxn ang="0">
                    <a:pos x="wd2" y="hd2"/>
                  </a:cxn>
                  <a:cxn ang="5400000">
                    <a:pos x="wd2" y="hd2"/>
                  </a:cxn>
                  <a:cxn ang="10800000">
                    <a:pos x="wd2" y="hd2"/>
                  </a:cxn>
                  <a:cxn ang="16200000">
                    <a:pos x="wd2" y="hd2"/>
                  </a:cxn>
                </a:cxnLst>
                <a:rect l="0" t="0" r="r" b="b"/>
                <a:pathLst>
                  <a:path w="21600" h="21600" extrusionOk="0">
                    <a:moveTo>
                      <a:pt x="21600" y="19436"/>
                    </a:moveTo>
                    <a:cubicBezTo>
                      <a:pt x="21600" y="20632"/>
                      <a:pt x="21041" y="21600"/>
                      <a:pt x="20356" y="21600"/>
                    </a:cubicBezTo>
                    <a:lnTo>
                      <a:pt x="1265" y="21600"/>
                    </a:lnTo>
                    <a:cubicBezTo>
                      <a:pt x="568" y="21600"/>
                      <a:pt x="0" y="20632"/>
                      <a:pt x="0" y="19436"/>
                    </a:cubicBezTo>
                    <a:lnTo>
                      <a:pt x="0" y="2166"/>
                    </a:lnTo>
                    <a:cubicBezTo>
                      <a:pt x="0" y="982"/>
                      <a:pt x="568" y="0"/>
                      <a:pt x="1265" y="0"/>
                    </a:cubicBezTo>
                    <a:lnTo>
                      <a:pt x="20356" y="0"/>
                    </a:lnTo>
                    <a:cubicBezTo>
                      <a:pt x="21041" y="0"/>
                      <a:pt x="21600" y="982"/>
                      <a:pt x="21600" y="2166"/>
                    </a:cubicBezTo>
                    <a:cubicBezTo>
                      <a:pt x="21600" y="2166"/>
                      <a:pt x="21600" y="19436"/>
                      <a:pt x="21600" y="19436"/>
                    </a:cubicBezTo>
                    <a:close/>
                  </a:path>
                </a:pathLst>
              </a:custGeom>
              <a:solidFill>
                <a:srgbClr val="FFFFFF"/>
              </a:solidFill>
              <a:ln w="12700" cap="flat">
                <a:noFill/>
                <a:miter lim="400000"/>
              </a:ln>
              <a:effectLst/>
            </p:spPr>
            <p:txBody>
              <a:bodyPr anchor="ctr"/>
              <a:lstStyle/>
              <a:p>
                <a:pPr algn="ctr"/>
                <a:endParaRPr/>
              </a:p>
            </p:txBody>
          </p:sp>
          <p:sp>
            <p:nvSpPr>
              <p:cNvPr id="27" name="Freeform: Shape 16"/>
              <p:cNvSpPr/>
              <p:nvPr/>
            </p:nvSpPr>
            <p:spPr>
              <a:xfrm>
                <a:off x="8525655" y="2821439"/>
                <a:ext cx="518643" cy="299208"/>
              </a:xfrm>
              <a:custGeom>
                <a:avLst/>
                <a:gdLst/>
                <a:ahLst/>
                <a:cxnLst>
                  <a:cxn ang="0">
                    <a:pos x="wd2" y="hd2"/>
                  </a:cxn>
                  <a:cxn ang="5400000">
                    <a:pos x="wd2" y="hd2"/>
                  </a:cxn>
                  <a:cxn ang="10800000">
                    <a:pos x="wd2" y="hd2"/>
                  </a:cxn>
                  <a:cxn ang="16200000">
                    <a:pos x="wd2" y="hd2"/>
                  </a:cxn>
                </a:cxnLst>
                <a:rect l="0" t="0" r="r" b="b"/>
                <a:pathLst>
                  <a:path w="21600" h="21600" extrusionOk="0">
                    <a:moveTo>
                      <a:pt x="21600" y="19436"/>
                    </a:moveTo>
                    <a:cubicBezTo>
                      <a:pt x="21600" y="20632"/>
                      <a:pt x="21038" y="21600"/>
                      <a:pt x="20348" y="21600"/>
                    </a:cubicBezTo>
                    <a:lnTo>
                      <a:pt x="1257" y="21600"/>
                    </a:lnTo>
                    <a:cubicBezTo>
                      <a:pt x="573" y="21600"/>
                      <a:pt x="0" y="20632"/>
                      <a:pt x="0" y="19436"/>
                    </a:cubicBezTo>
                    <a:lnTo>
                      <a:pt x="0" y="2166"/>
                    </a:lnTo>
                    <a:cubicBezTo>
                      <a:pt x="0" y="982"/>
                      <a:pt x="573" y="0"/>
                      <a:pt x="1257" y="0"/>
                    </a:cubicBezTo>
                    <a:lnTo>
                      <a:pt x="20348" y="0"/>
                    </a:lnTo>
                    <a:cubicBezTo>
                      <a:pt x="21038" y="0"/>
                      <a:pt x="21600" y="982"/>
                      <a:pt x="21600" y="2166"/>
                    </a:cubicBezTo>
                    <a:cubicBezTo>
                      <a:pt x="21600" y="2166"/>
                      <a:pt x="21600" y="19436"/>
                      <a:pt x="21600" y="19436"/>
                    </a:cubicBezTo>
                    <a:close/>
                  </a:path>
                </a:pathLst>
              </a:custGeom>
              <a:solidFill>
                <a:srgbClr val="FFFFFF"/>
              </a:solidFill>
              <a:ln w="12700" cap="flat">
                <a:noFill/>
                <a:miter lim="400000"/>
              </a:ln>
              <a:effectLst/>
            </p:spPr>
            <p:txBody>
              <a:bodyPr anchor="ctr"/>
              <a:lstStyle/>
              <a:p>
                <a:pPr algn="ctr"/>
                <a:endParaRPr/>
              </a:p>
            </p:txBody>
          </p:sp>
          <p:sp>
            <p:nvSpPr>
              <p:cNvPr id="28" name="Freeform: Shape 17"/>
              <p:cNvSpPr/>
              <p:nvPr/>
            </p:nvSpPr>
            <p:spPr>
              <a:xfrm>
                <a:off x="1886071" y="2530095"/>
                <a:ext cx="682846"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175" y="21600"/>
                      <a:pt x="20659" y="21600"/>
                    </a:cubicBezTo>
                    <a:lnTo>
                      <a:pt x="944" y="21600"/>
                    </a:lnTo>
                    <a:cubicBezTo>
                      <a:pt x="423" y="21600"/>
                      <a:pt x="0" y="21116"/>
                      <a:pt x="0" y="20518"/>
                    </a:cubicBezTo>
                    <a:lnTo>
                      <a:pt x="0" y="1081"/>
                    </a:lnTo>
                    <a:cubicBezTo>
                      <a:pt x="0" y="496"/>
                      <a:pt x="423" y="0"/>
                      <a:pt x="944" y="0"/>
                    </a:cubicBezTo>
                    <a:lnTo>
                      <a:pt x="20659" y="0"/>
                    </a:lnTo>
                    <a:cubicBezTo>
                      <a:pt x="21175"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29" name="Freeform: Shape 18"/>
              <p:cNvSpPr/>
              <p:nvPr/>
            </p:nvSpPr>
            <p:spPr>
              <a:xfrm>
                <a:off x="5842220" y="2530095"/>
                <a:ext cx="683124"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177" y="21600"/>
                      <a:pt x="20651" y="21600"/>
                    </a:cubicBezTo>
                    <a:lnTo>
                      <a:pt x="950" y="21600"/>
                    </a:lnTo>
                    <a:cubicBezTo>
                      <a:pt x="435" y="21600"/>
                      <a:pt x="0" y="21116"/>
                      <a:pt x="0" y="20518"/>
                    </a:cubicBezTo>
                    <a:lnTo>
                      <a:pt x="0" y="1081"/>
                    </a:lnTo>
                    <a:cubicBezTo>
                      <a:pt x="0" y="496"/>
                      <a:pt x="435" y="0"/>
                      <a:pt x="950" y="0"/>
                    </a:cubicBezTo>
                    <a:lnTo>
                      <a:pt x="20651" y="0"/>
                    </a:lnTo>
                    <a:cubicBezTo>
                      <a:pt x="21177"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30" name="Freeform: Shape 19"/>
              <p:cNvSpPr/>
              <p:nvPr/>
            </p:nvSpPr>
            <p:spPr>
              <a:xfrm>
                <a:off x="2683434" y="2530095"/>
                <a:ext cx="3044442" cy="59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518"/>
                    </a:moveTo>
                    <a:cubicBezTo>
                      <a:pt x="21600" y="21116"/>
                      <a:pt x="21503" y="21600"/>
                      <a:pt x="21385" y="21600"/>
                    </a:cubicBezTo>
                    <a:lnTo>
                      <a:pt x="213" y="21600"/>
                    </a:lnTo>
                    <a:cubicBezTo>
                      <a:pt x="98" y="21600"/>
                      <a:pt x="0" y="21116"/>
                      <a:pt x="0" y="20518"/>
                    </a:cubicBezTo>
                    <a:lnTo>
                      <a:pt x="0" y="1081"/>
                    </a:lnTo>
                    <a:cubicBezTo>
                      <a:pt x="0" y="496"/>
                      <a:pt x="98" y="0"/>
                      <a:pt x="213" y="0"/>
                    </a:cubicBezTo>
                    <a:lnTo>
                      <a:pt x="21385" y="0"/>
                    </a:lnTo>
                    <a:cubicBezTo>
                      <a:pt x="21503" y="0"/>
                      <a:pt x="21600" y="496"/>
                      <a:pt x="21600" y="1081"/>
                    </a:cubicBezTo>
                    <a:cubicBezTo>
                      <a:pt x="21600" y="1081"/>
                      <a:pt x="21600" y="20518"/>
                      <a:pt x="21600" y="20518"/>
                    </a:cubicBezTo>
                    <a:close/>
                  </a:path>
                </a:pathLst>
              </a:custGeom>
              <a:solidFill>
                <a:srgbClr val="FFFFFF"/>
              </a:solidFill>
              <a:ln w="12700" cap="flat">
                <a:noFill/>
                <a:miter lim="400000"/>
              </a:ln>
              <a:effectLst/>
            </p:spPr>
            <p:txBody>
              <a:bodyPr anchor="ctr"/>
              <a:lstStyle/>
              <a:p>
                <a:pPr algn="ctr"/>
                <a:endParaRPr/>
              </a:p>
            </p:txBody>
          </p:sp>
          <p:sp>
            <p:nvSpPr>
              <p:cNvPr id="31" name="Freeform: Shape 20"/>
              <p:cNvSpPr/>
              <p:nvPr/>
            </p:nvSpPr>
            <p:spPr>
              <a:xfrm>
                <a:off x="1410719" y="1901405"/>
                <a:ext cx="518277"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46" y="21600"/>
                      <a:pt x="20357" y="21600"/>
                    </a:cubicBezTo>
                    <a:lnTo>
                      <a:pt x="1243" y="21600"/>
                    </a:lnTo>
                    <a:cubicBezTo>
                      <a:pt x="567" y="21600"/>
                      <a:pt x="0" y="21036"/>
                      <a:pt x="0" y="20352"/>
                    </a:cubicBezTo>
                    <a:lnTo>
                      <a:pt x="0" y="1250"/>
                    </a:lnTo>
                    <a:cubicBezTo>
                      <a:pt x="0" y="566"/>
                      <a:pt x="567" y="0"/>
                      <a:pt x="1243" y="0"/>
                    </a:cubicBezTo>
                    <a:lnTo>
                      <a:pt x="20357" y="0"/>
                    </a:lnTo>
                    <a:cubicBezTo>
                      <a:pt x="21046"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2" name="Freeform: Shape 21"/>
              <p:cNvSpPr/>
              <p:nvPr/>
            </p:nvSpPr>
            <p:spPr>
              <a:xfrm>
                <a:off x="2054744" y="1901405"/>
                <a:ext cx="518321"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40" y="21600"/>
                      <a:pt x="20360" y="21600"/>
                    </a:cubicBezTo>
                    <a:lnTo>
                      <a:pt x="1250" y="21600"/>
                    </a:lnTo>
                    <a:cubicBezTo>
                      <a:pt x="561" y="21600"/>
                      <a:pt x="0" y="21036"/>
                      <a:pt x="0" y="20352"/>
                    </a:cubicBezTo>
                    <a:lnTo>
                      <a:pt x="0" y="1250"/>
                    </a:lnTo>
                    <a:cubicBezTo>
                      <a:pt x="0" y="566"/>
                      <a:pt x="561" y="0"/>
                      <a:pt x="1250" y="0"/>
                    </a:cubicBezTo>
                    <a:lnTo>
                      <a:pt x="20360" y="0"/>
                    </a:lnTo>
                    <a:cubicBezTo>
                      <a:pt x="21040"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3" name="Freeform: Shape 22"/>
              <p:cNvSpPr/>
              <p:nvPr/>
            </p:nvSpPr>
            <p:spPr>
              <a:xfrm>
                <a:off x="2683434" y="1901405"/>
                <a:ext cx="518630"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42" y="21600"/>
                      <a:pt x="20349" y="21600"/>
                    </a:cubicBezTo>
                    <a:lnTo>
                      <a:pt x="1253" y="21600"/>
                    </a:lnTo>
                    <a:cubicBezTo>
                      <a:pt x="575" y="21600"/>
                      <a:pt x="0" y="21036"/>
                      <a:pt x="0" y="20352"/>
                    </a:cubicBezTo>
                    <a:lnTo>
                      <a:pt x="0" y="1250"/>
                    </a:lnTo>
                    <a:cubicBezTo>
                      <a:pt x="0" y="566"/>
                      <a:pt x="575" y="0"/>
                      <a:pt x="1253" y="0"/>
                    </a:cubicBezTo>
                    <a:lnTo>
                      <a:pt x="20349" y="0"/>
                    </a:lnTo>
                    <a:cubicBezTo>
                      <a:pt x="21042"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4" name="Freeform: Shape 23"/>
              <p:cNvSpPr/>
              <p:nvPr/>
            </p:nvSpPr>
            <p:spPr>
              <a:xfrm>
                <a:off x="3312125" y="1901405"/>
                <a:ext cx="518367"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37" y="21600"/>
                      <a:pt x="20358" y="21600"/>
                    </a:cubicBezTo>
                    <a:lnTo>
                      <a:pt x="1255" y="21600"/>
                    </a:lnTo>
                    <a:cubicBezTo>
                      <a:pt x="567" y="21600"/>
                      <a:pt x="0" y="21036"/>
                      <a:pt x="0" y="20352"/>
                    </a:cubicBezTo>
                    <a:lnTo>
                      <a:pt x="0" y="1250"/>
                    </a:lnTo>
                    <a:cubicBezTo>
                      <a:pt x="0" y="566"/>
                      <a:pt x="567" y="0"/>
                      <a:pt x="1255" y="0"/>
                    </a:cubicBezTo>
                    <a:lnTo>
                      <a:pt x="20358" y="0"/>
                    </a:lnTo>
                    <a:cubicBezTo>
                      <a:pt x="21037"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5" name="Freeform: Shape 24"/>
              <p:cNvSpPr/>
              <p:nvPr/>
            </p:nvSpPr>
            <p:spPr>
              <a:xfrm>
                <a:off x="3940815" y="1901405"/>
                <a:ext cx="518307"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38" y="21600"/>
                      <a:pt x="20355" y="21600"/>
                    </a:cubicBezTo>
                    <a:lnTo>
                      <a:pt x="1242" y="21600"/>
                    </a:lnTo>
                    <a:cubicBezTo>
                      <a:pt x="559" y="21600"/>
                      <a:pt x="0" y="21036"/>
                      <a:pt x="0" y="20352"/>
                    </a:cubicBezTo>
                    <a:lnTo>
                      <a:pt x="0" y="1250"/>
                    </a:lnTo>
                    <a:cubicBezTo>
                      <a:pt x="0" y="566"/>
                      <a:pt x="559" y="0"/>
                      <a:pt x="1242" y="0"/>
                    </a:cubicBezTo>
                    <a:lnTo>
                      <a:pt x="20355" y="0"/>
                    </a:lnTo>
                    <a:cubicBezTo>
                      <a:pt x="21038"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6" name="Freeform: Shape 25"/>
              <p:cNvSpPr/>
              <p:nvPr/>
            </p:nvSpPr>
            <p:spPr>
              <a:xfrm>
                <a:off x="4569506" y="1901405"/>
                <a:ext cx="518554"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43" y="21600"/>
                      <a:pt x="20356" y="21600"/>
                    </a:cubicBezTo>
                    <a:lnTo>
                      <a:pt x="1252" y="21600"/>
                    </a:lnTo>
                    <a:cubicBezTo>
                      <a:pt x="562" y="21600"/>
                      <a:pt x="0" y="21036"/>
                      <a:pt x="0" y="20352"/>
                    </a:cubicBezTo>
                    <a:lnTo>
                      <a:pt x="0" y="1250"/>
                    </a:lnTo>
                    <a:cubicBezTo>
                      <a:pt x="0" y="566"/>
                      <a:pt x="562" y="0"/>
                      <a:pt x="1252" y="0"/>
                    </a:cubicBezTo>
                    <a:lnTo>
                      <a:pt x="20356" y="0"/>
                    </a:lnTo>
                    <a:cubicBezTo>
                      <a:pt x="21043"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7" name="Freeform: Shape 26"/>
              <p:cNvSpPr/>
              <p:nvPr/>
            </p:nvSpPr>
            <p:spPr>
              <a:xfrm>
                <a:off x="5213530" y="1901405"/>
                <a:ext cx="518464"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32" y="21600"/>
                      <a:pt x="20340" y="21600"/>
                    </a:cubicBezTo>
                    <a:lnTo>
                      <a:pt x="1242" y="21600"/>
                    </a:lnTo>
                    <a:cubicBezTo>
                      <a:pt x="560" y="21600"/>
                      <a:pt x="0" y="21036"/>
                      <a:pt x="0" y="20352"/>
                    </a:cubicBezTo>
                    <a:lnTo>
                      <a:pt x="0" y="1250"/>
                    </a:lnTo>
                    <a:cubicBezTo>
                      <a:pt x="0" y="566"/>
                      <a:pt x="560" y="0"/>
                      <a:pt x="1242" y="0"/>
                    </a:cubicBezTo>
                    <a:lnTo>
                      <a:pt x="20340" y="0"/>
                    </a:lnTo>
                    <a:cubicBezTo>
                      <a:pt x="21032"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8" name="Freeform: Shape 27"/>
              <p:cNvSpPr/>
              <p:nvPr/>
            </p:nvSpPr>
            <p:spPr>
              <a:xfrm>
                <a:off x="5842220" y="1901405"/>
                <a:ext cx="518643"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35" y="21600"/>
                      <a:pt x="20348" y="21600"/>
                    </a:cubicBezTo>
                    <a:lnTo>
                      <a:pt x="1252" y="21600"/>
                    </a:lnTo>
                    <a:cubicBezTo>
                      <a:pt x="573" y="21600"/>
                      <a:pt x="0" y="21036"/>
                      <a:pt x="0" y="20352"/>
                    </a:cubicBezTo>
                    <a:lnTo>
                      <a:pt x="0" y="1250"/>
                    </a:lnTo>
                    <a:cubicBezTo>
                      <a:pt x="0" y="566"/>
                      <a:pt x="573" y="0"/>
                      <a:pt x="1252" y="0"/>
                    </a:cubicBezTo>
                    <a:lnTo>
                      <a:pt x="20348" y="0"/>
                    </a:lnTo>
                    <a:cubicBezTo>
                      <a:pt x="21035"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39" name="Freeform: Shape 28"/>
              <p:cNvSpPr/>
              <p:nvPr/>
            </p:nvSpPr>
            <p:spPr>
              <a:xfrm>
                <a:off x="6470911" y="1901405"/>
                <a:ext cx="518404"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50" y="21600"/>
                      <a:pt x="20358" y="21600"/>
                    </a:cubicBezTo>
                    <a:lnTo>
                      <a:pt x="1250" y="21600"/>
                    </a:lnTo>
                    <a:cubicBezTo>
                      <a:pt x="560" y="21600"/>
                      <a:pt x="0" y="21036"/>
                      <a:pt x="0" y="20352"/>
                    </a:cubicBezTo>
                    <a:lnTo>
                      <a:pt x="0" y="1250"/>
                    </a:lnTo>
                    <a:cubicBezTo>
                      <a:pt x="0" y="566"/>
                      <a:pt x="560" y="0"/>
                      <a:pt x="1250" y="0"/>
                    </a:cubicBezTo>
                    <a:lnTo>
                      <a:pt x="20358" y="0"/>
                    </a:lnTo>
                    <a:cubicBezTo>
                      <a:pt x="21050"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40" name="Freeform: Shape 29"/>
              <p:cNvSpPr/>
              <p:nvPr/>
            </p:nvSpPr>
            <p:spPr>
              <a:xfrm>
                <a:off x="7099601" y="1901405"/>
                <a:ext cx="518523"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037" y="21600"/>
                      <a:pt x="20350" y="21600"/>
                    </a:cubicBezTo>
                    <a:lnTo>
                      <a:pt x="1254" y="21600"/>
                    </a:lnTo>
                    <a:cubicBezTo>
                      <a:pt x="565" y="21600"/>
                      <a:pt x="0" y="21036"/>
                      <a:pt x="0" y="20352"/>
                    </a:cubicBezTo>
                    <a:lnTo>
                      <a:pt x="0" y="1250"/>
                    </a:lnTo>
                    <a:cubicBezTo>
                      <a:pt x="0" y="566"/>
                      <a:pt x="565" y="0"/>
                      <a:pt x="1254" y="0"/>
                    </a:cubicBezTo>
                    <a:lnTo>
                      <a:pt x="20350" y="0"/>
                    </a:lnTo>
                    <a:cubicBezTo>
                      <a:pt x="21037"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41" name="Freeform: Shape 30"/>
              <p:cNvSpPr/>
              <p:nvPr/>
            </p:nvSpPr>
            <p:spPr>
              <a:xfrm>
                <a:off x="7728292" y="1901405"/>
                <a:ext cx="1309298"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377" y="21600"/>
                      <a:pt x="21106" y="21600"/>
                    </a:cubicBezTo>
                    <a:lnTo>
                      <a:pt x="493" y="21600"/>
                    </a:lnTo>
                    <a:cubicBezTo>
                      <a:pt x="222" y="21600"/>
                      <a:pt x="0" y="21036"/>
                      <a:pt x="0" y="20352"/>
                    </a:cubicBezTo>
                    <a:lnTo>
                      <a:pt x="0" y="1250"/>
                    </a:lnTo>
                    <a:cubicBezTo>
                      <a:pt x="0" y="566"/>
                      <a:pt x="222" y="0"/>
                      <a:pt x="493" y="0"/>
                    </a:cubicBezTo>
                    <a:lnTo>
                      <a:pt x="21106" y="0"/>
                    </a:lnTo>
                    <a:cubicBezTo>
                      <a:pt x="21377"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42" name="Freeform: Shape 31"/>
              <p:cNvSpPr/>
              <p:nvPr/>
            </p:nvSpPr>
            <p:spPr>
              <a:xfrm>
                <a:off x="1732732" y="1257380"/>
                <a:ext cx="518232"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51" y="21600"/>
                      <a:pt x="20364" y="21600"/>
                    </a:cubicBezTo>
                    <a:lnTo>
                      <a:pt x="1240" y="21600"/>
                    </a:lnTo>
                    <a:cubicBezTo>
                      <a:pt x="560" y="21600"/>
                      <a:pt x="0" y="21049"/>
                      <a:pt x="0" y="20356"/>
                    </a:cubicBezTo>
                    <a:lnTo>
                      <a:pt x="0" y="1238"/>
                    </a:lnTo>
                    <a:cubicBezTo>
                      <a:pt x="0" y="561"/>
                      <a:pt x="560" y="0"/>
                      <a:pt x="1240" y="0"/>
                    </a:cubicBezTo>
                    <a:lnTo>
                      <a:pt x="20364" y="0"/>
                    </a:lnTo>
                    <a:cubicBezTo>
                      <a:pt x="21051"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3" name="Freeform: Shape 32"/>
              <p:cNvSpPr/>
              <p:nvPr/>
            </p:nvSpPr>
            <p:spPr>
              <a:xfrm>
                <a:off x="2361422" y="1257380"/>
                <a:ext cx="518307"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37" y="21600"/>
                      <a:pt x="20349" y="21600"/>
                    </a:cubicBezTo>
                    <a:lnTo>
                      <a:pt x="1236" y="21600"/>
                    </a:lnTo>
                    <a:cubicBezTo>
                      <a:pt x="554" y="21600"/>
                      <a:pt x="0" y="21049"/>
                      <a:pt x="0" y="20356"/>
                    </a:cubicBezTo>
                    <a:lnTo>
                      <a:pt x="0" y="1238"/>
                    </a:lnTo>
                    <a:cubicBezTo>
                      <a:pt x="0" y="561"/>
                      <a:pt x="554" y="0"/>
                      <a:pt x="1236" y="0"/>
                    </a:cubicBezTo>
                    <a:lnTo>
                      <a:pt x="20349" y="0"/>
                    </a:lnTo>
                    <a:cubicBezTo>
                      <a:pt x="21037"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4" name="Freeform: Shape 33"/>
              <p:cNvSpPr/>
              <p:nvPr/>
            </p:nvSpPr>
            <p:spPr>
              <a:xfrm>
                <a:off x="2990113" y="1257380"/>
                <a:ext cx="51822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51" y="21600"/>
                      <a:pt x="20362" y="21600"/>
                    </a:cubicBezTo>
                    <a:lnTo>
                      <a:pt x="1244" y="21600"/>
                    </a:lnTo>
                    <a:cubicBezTo>
                      <a:pt x="557" y="21600"/>
                      <a:pt x="0" y="21049"/>
                      <a:pt x="0" y="20356"/>
                    </a:cubicBezTo>
                    <a:lnTo>
                      <a:pt x="0" y="1238"/>
                    </a:lnTo>
                    <a:cubicBezTo>
                      <a:pt x="0" y="561"/>
                      <a:pt x="557" y="0"/>
                      <a:pt x="1244" y="0"/>
                    </a:cubicBezTo>
                    <a:lnTo>
                      <a:pt x="20362" y="0"/>
                    </a:lnTo>
                    <a:cubicBezTo>
                      <a:pt x="21051"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5" name="Freeform: Shape 34"/>
              <p:cNvSpPr/>
              <p:nvPr/>
            </p:nvSpPr>
            <p:spPr>
              <a:xfrm>
                <a:off x="3618803" y="1257380"/>
                <a:ext cx="518352"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38" y="21600"/>
                      <a:pt x="20358" y="21600"/>
                    </a:cubicBezTo>
                    <a:lnTo>
                      <a:pt x="1239" y="21600"/>
                    </a:lnTo>
                    <a:cubicBezTo>
                      <a:pt x="559" y="21600"/>
                      <a:pt x="0" y="21049"/>
                      <a:pt x="0" y="20356"/>
                    </a:cubicBezTo>
                    <a:lnTo>
                      <a:pt x="0" y="1238"/>
                    </a:lnTo>
                    <a:cubicBezTo>
                      <a:pt x="0" y="561"/>
                      <a:pt x="559" y="0"/>
                      <a:pt x="1239" y="0"/>
                    </a:cubicBezTo>
                    <a:lnTo>
                      <a:pt x="20358" y="0"/>
                    </a:lnTo>
                    <a:cubicBezTo>
                      <a:pt x="21038"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6" name="Freeform: Shape 35"/>
              <p:cNvSpPr/>
              <p:nvPr/>
            </p:nvSpPr>
            <p:spPr>
              <a:xfrm>
                <a:off x="4247493" y="1257380"/>
                <a:ext cx="518570"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32" y="21600"/>
                      <a:pt x="20353" y="21600"/>
                    </a:cubicBezTo>
                    <a:lnTo>
                      <a:pt x="1251" y="21600"/>
                    </a:lnTo>
                    <a:cubicBezTo>
                      <a:pt x="574" y="21600"/>
                      <a:pt x="0" y="21049"/>
                      <a:pt x="0" y="20356"/>
                    </a:cubicBezTo>
                    <a:lnTo>
                      <a:pt x="0" y="1238"/>
                    </a:lnTo>
                    <a:cubicBezTo>
                      <a:pt x="0" y="561"/>
                      <a:pt x="574" y="0"/>
                      <a:pt x="1251" y="0"/>
                    </a:cubicBezTo>
                    <a:lnTo>
                      <a:pt x="20353" y="0"/>
                    </a:lnTo>
                    <a:cubicBezTo>
                      <a:pt x="21032"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7" name="Freeform: Shape 36"/>
              <p:cNvSpPr/>
              <p:nvPr/>
            </p:nvSpPr>
            <p:spPr>
              <a:xfrm>
                <a:off x="4891518" y="1257380"/>
                <a:ext cx="51834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40" y="21600"/>
                      <a:pt x="20355" y="21600"/>
                    </a:cubicBezTo>
                    <a:lnTo>
                      <a:pt x="1248" y="21600"/>
                    </a:lnTo>
                    <a:cubicBezTo>
                      <a:pt x="560" y="21600"/>
                      <a:pt x="0" y="21049"/>
                      <a:pt x="0" y="20356"/>
                    </a:cubicBezTo>
                    <a:lnTo>
                      <a:pt x="0" y="1238"/>
                    </a:lnTo>
                    <a:cubicBezTo>
                      <a:pt x="0" y="561"/>
                      <a:pt x="560" y="0"/>
                      <a:pt x="1248" y="0"/>
                    </a:cubicBezTo>
                    <a:lnTo>
                      <a:pt x="20355" y="0"/>
                    </a:lnTo>
                    <a:cubicBezTo>
                      <a:pt x="21040"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8" name="Freeform: Shape 37"/>
              <p:cNvSpPr/>
              <p:nvPr/>
            </p:nvSpPr>
            <p:spPr>
              <a:xfrm>
                <a:off x="5520208" y="1257380"/>
                <a:ext cx="518209"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48" y="21600"/>
                      <a:pt x="20357" y="21600"/>
                    </a:cubicBezTo>
                    <a:lnTo>
                      <a:pt x="1243" y="21600"/>
                    </a:lnTo>
                    <a:cubicBezTo>
                      <a:pt x="557" y="21600"/>
                      <a:pt x="0" y="21049"/>
                      <a:pt x="0" y="20356"/>
                    </a:cubicBezTo>
                    <a:lnTo>
                      <a:pt x="0" y="1238"/>
                    </a:lnTo>
                    <a:cubicBezTo>
                      <a:pt x="0" y="561"/>
                      <a:pt x="557" y="0"/>
                      <a:pt x="1243" y="0"/>
                    </a:cubicBezTo>
                    <a:lnTo>
                      <a:pt x="20357" y="0"/>
                    </a:lnTo>
                    <a:cubicBezTo>
                      <a:pt x="21048"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49" name="Freeform: Shape 38"/>
              <p:cNvSpPr/>
              <p:nvPr/>
            </p:nvSpPr>
            <p:spPr>
              <a:xfrm>
                <a:off x="6148899" y="1257380"/>
                <a:ext cx="518403"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35" y="21600"/>
                      <a:pt x="20355" y="21600"/>
                    </a:cubicBezTo>
                    <a:lnTo>
                      <a:pt x="1245" y="21600"/>
                    </a:lnTo>
                    <a:cubicBezTo>
                      <a:pt x="560" y="21600"/>
                      <a:pt x="0" y="21049"/>
                      <a:pt x="0" y="20356"/>
                    </a:cubicBezTo>
                    <a:lnTo>
                      <a:pt x="0" y="1238"/>
                    </a:lnTo>
                    <a:cubicBezTo>
                      <a:pt x="0" y="561"/>
                      <a:pt x="560" y="0"/>
                      <a:pt x="1245" y="0"/>
                    </a:cubicBezTo>
                    <a:lnTo>
                      <a:pt x="20355" y="0"/>
                    </a:lnTo>
                    <a:cubicBezTo>
                      <a:pt x="21035"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50" name="Freeform: Shape 39"/>
              <p:cNvSpPr/>
              <p:nvPr/>
            </p:nvSpPr>
            <p:spPr>
              <a:xfrm>
                <a:off x="6777589" y="1257380"/>
                <a:ext cx="51846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40" y="21600"/>
                      <a:pt x="20353" y="21600"/>
                    </a:cubicBezTo>
                    <a:lnTo>
                      <a:pt x="1240" y="21600"/>
                    </a:lnTo>
                    <a:cubicBezTo>
                      <a:pt x="557" y="21600"/>
                      <a:pt x="0" y="21049"/>
                      <a:pt x="0" y="20356"/>
                    </a:cubicBezTo>
                    <a:lnTo>
                      <a:pt x="0" y="1238"/>
                    </a:lnTo>
                    <a:cubicBezTo>
                      <a:pt x="0" y="561"/>
                      <a:pt x="557" y="0"/>
                      <a:pt x="1240" y="0"/>
                    </a:cubicBezTo>
                    <a:lnTo>
                      <a:pt x="20353" y="0"/>
                    </a:lnTo>
                    <a:cubicBezTo>
                      <a:pt x="21040"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51" name="Freeform: Shape 40"/>
              <p:cNvSpPr/>
              <p:nvPr/>
            </p:nvSpPr>
            <p:spPr>
              <a:xfrm>
                <a:off x="7406280" y="1257380"/>
                <a:ext cx="51828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40" y="21600"/>
                      <a:pt x="20357" y="21600"/>
                    </a:cubicBezTo>
                    <a:lnTo>
                      <a:pt x="1253" y="21600"/>
                    </a:lnTo>
                    <a:cubicBezTo>
                      <a:pt x="557" y="21600"/>
                      <a:pt x="0" y="21049"/>
                      <a:pt x="0" y="20356"/>
                    </a:cubicBezTo>
                    <a:lnTo>
                      <a:pt x="0" y="1238"/>
                    </a:lnTo>
                    <a:cubicBezTo>
                      <a:pt x="0" y="561"/>
                      <a:pt x="557" y="0"/>
                      <a:pt x="1253" y="0"/>
                    </a:cubicBezTo>
                    <a:lnTo>
                      <a:pt x="20357" y="0"/>
                    </a:lnTo>
                    <a:cubicBezTo>
                      <a:pt x="21040"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52" name="Freeform: Shape 41"/>
              <p:cNvSpPr/>
              <p:nvPr/>
            </p:nvSpPr>
            <p:spPr>
              <a:xfrm>
                <a:off x="8034970" y="1257380"/>
                <a:ext cx="51834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037" y="21600"/>
                      <a:pt x="20354" y="21600"/>
                    </a:cubicBezTo>
                    <a:lnTo>
                      <a:pt x="1240" y="21600"/>
                    </a:lnTo>
                    <a:cubicBezTo>
                      <a:pt x="552" y="21600"/>
                      <a:pt x="0" y="21049"/>
                      <a:pt x="0" y="20356"/>
                    </a:cubicBezTo>
                    <a:lnTo>
                      <a:pt x="0" y="1238"/>
                    </a:lnTo>
                    <a:cubicBezTo>
                      <a:pt x="0" y="561"/>
                      <a:pt x="552" y="0"/>
                      <a:pt x="1240" y="0"/>
                    </a:cubicBezTo>
                    <a:lnTo>
                      <a:pt x="20354" y="0"/>
                    </a:lnTo>
                    <a:cubicBezTo>
                      <a:pt x="21037"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53" name="Freeform: Shape 42"/>
              <p:cNvSpPr/>
              <p:nvPr/>
            </p:nvSpPr>
            <p:spPr>
              <a:xfrm>
                <a:off x="1579393" y="628690"/>
                <a:ext cx="518583"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49" y="21600"/>
                    </a:cubicBezTo>
                    <a:lnTo>
                      <a:pt x="1250" y="21600"/>
                    </a:lnTo>
                    <a:cubicBezTo>
                      <a:pt x="567" y="21600"/>
                      <a:pt x="0" y="21038"/>
                      <a:pt x="0" y="20344"/>
                    </a:cubicBezTo>
                    <a:lnTo>
                      <a:pt x="0" y="1241"/>
                    </a:lnTo>
                    <a:cubicBezTo>
                      <a:pt x="0" y="563"/>
                      <a:pt x="567" y="0"/>
                      <a:pt x="1250" y="0"/>
                    </a:cubicBezTo>
                    <a:lnTo>
                      <a:pt x="20349"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4" name="Freeform: Shape 43"/>
              <p:cNvSpPr/>
              <p:nvPr/>
            </p:nvSpPr>
            <p:spPr>
              <a:xfrm>
                <a:off x="2208083" y="628690"/>
                <a:ext cx="518442"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39" y="21600"/>
                      <a:pt x="20349" y="21600"/>
                    </a:cubicBezTo>
                    <a:lnTo>
                      <a:pt x="1243" y="21600"/>
                    </a:lnTo>
                    <a:cubicBezTo>
                      <a:pt x="559" y="21600"/>
                      <a:pt x="0" y="21038"/>
                      <a:pt x="0" y="20344"/>
                    </a:cubicBezTo>
                    <a:lnTo>
                      <a:pt x="0" y="1241"/>
                    </a:lnTo>
                    <a:cubicBezTo>
                      <a:pt x="0" y="563"/>
                      <a:pt x="559" y="0"/>
                      <a:pt x="1243" y="0"/>
                    </a:cubicBezTo>
                    <a:lnTo>
                      <a:pt x="20349" y="0"/>
                    </a:lnTo>
                    <a:cubicBezTo>
                      <a:pt x="21039"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5" name="Freeform: Shape 44"/>
              <p:cNvSpPr/>
              <p:nvPr/>
            </p:nvSpPr>
            <p:spPr>
              <a:xfrm>
                <a:off x="2836773" y="628690"/>
                <a:ext cx="518262"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51" y="21600"/>
                    </a:cubicBezTo>
                    <a:lnTo>
                      <a:pt x="1238" y="21600"/>
                    </a:lnTo>
                    <a:cubicBezTo>
                      <a:pt x="558" y="21600"/>
                      <a:pt x="0" y="21038"/>
                      <a:pt x="0" y="20344"/>
                    </a:cubicBezTo>
                    <a:lnTo>
                      <a:pt x="0" y="1241"/>
                    </a:lnTo>
                    <a:cubicBezTo>
                      <a:pt x="0" y="563"/>
                      <a:pt x="558" y="0"/>
                      <a:pt x="1238" y="0"/>
                    </a:cubicBezTo>
                    <a:lnTo>
                      <a:pt x="20351"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6" name="Freeform: Shape 45"/>
              <p:cNvSpPr/>
              <p:nvPr/>
            </p:nvSpPr>
            <p:spPr>
              <a:xfrm>
                <a:off x="3465464" y="628690"/>
                <a:ext cx="518307"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39" y="21600"/>
                      <a:pt x="20359" y="21600"/>
                    </a:cubicBezTo>
                    <a:lnTo>
                      <a:pt x="1249" y="21600"/>
                    </a:lnTo>
                    <a:cubicBezTo>
                      <a:pt x="561" y="21600"/>
                      <a:pt x="0" y="21038"/>
                      <a:pt x="0" y="20344"/>
                    </a:cubicBezTo>
                    <a:lnTo>
                      <a:pt x="0" y="1241"/>
                    </a:lnTo>
                    <a:cubicBezTo>
                      <a:pt x="0" y="563"/>
                      <a:pt x="561" y="0"/>
                      <a:pt x="1249" y="0"/>
                    </a:cubicBezTo>
                    <a:lnTo>
                      <a:pt x="20359" y="0"/>
                    </a:lnTo>
                    <a:cubicBezTo>
                      <a:pt x="21039"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7" name="Freeform: Shape 46"/>
              <p:cNvSpPr/>
              <p:nvPr/>
            </p:nvSpPr>
            <p:spPr>
              <a:xfrm>
                <a:off x="4109488" y="628690"/>
                <a:ext cx="518315"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3" y="21600"/>
                      <a:pt x="20349" y="21600"/>
                    </a:cubicBezTo>
                    <a:lnTo>
                      <a:pt x="1242" y="21600"/>
                    </a:lnTo>
                    <a:cubicBezTo>
                      <a:pt x="558" y="21600"/>
                      <a:pt x="0" y="21038"/>
                      <a:pt x="0" y="20344"/>
                    </a:cubicBezTo>
                    <a:lnTo>
                      <a:pt x="0" y="1241"/>
                    </a:lnTo>
                    <a:cubicBezTo>
                      <a:pt x="0" y="563"/>
                      <a:pt x="558" y="0"/>
                      <a:pt x="1242" y="0"/>
                    </a:cubicBezTo>
                    <a:lnTo>
                      <a:pt x="20349" y="0"/>
                    </a:lnTo>
                    <a:cubicBezTo>
                      <a:pt x="21043"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8" name="Freeform: Shape 47"/>
              <p:cNvSpPr/>
              <p:nvPr/>
            </p:nvSpPr>
            <p:spPr>
              <a:xfrm>
                <a:off x="4738179" y="628690"/>
                <a:ext cx="518328"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8" y="21600"/>
                      <a:pt x="20360" y="21600"/>
                    </a:cubicBezTo>
                    <a:lnTo>
                      <a:pt x="1247" y="21600"/>
                    </a:lnTo>
                    <a:cubicBezTo>
                      <a:pt x="560" y="21600"/>
                      <a:pt x="0" y="21038"/>
                      <a:pt x="0" y="20344"/>
                    </a:cubicBezTo>
                    <a:lnTo>
                      <a:pt x="0" y="1241"/>
                    </a:lnTo>
                    <a:cubicBezTo>
                      <a:pt x="0" y="563"/>
                      <a:pt x="560" y="0"/>
                      <a:pt x="1247" y="0"/>
                    </a:cubicBezTo>
                    <a:lnTo>
                      <a:pt x="20360" y="0"/>
                    </a:lnTo>
                    <a:cubicBezTo>
                      <a:pt x="21048"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59" name="Freeform: Shape 48"/>
              <p:cNvSpPr/>
              <p:nvPr/>
            </p:nvSpPr>
            <p:spPr>
              <a:xfrm>
                <a:off x="5366869" y="628690"/>
                <a:ext cx="518209"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8" y="21600"/>
                      <a:pt x="20357" y="21600"/>
                    </a:cubicBezTo>
                    <a:lnTo>
                      <a:pt x="1235" y="21600"/>
                    </a:lnTo>
                    <a:cubicBezTo>
                      <a:pt x="557" y="21600"/>
                      <a:pt x="0" y="21038"/>
                      <a:pt x="0" y="20344"/>
                    </a:cubicBezTo>
                    <a:lnTo>
                      <a:pt x="0" y="1241"/>
                    </a:lnTo>
                    <a:cubicBezTo>
                      <a:pt x="0" y="563"/>
                      <a:pt x="557" y="0"/>
                      <a:pt x="1235" y="0"/>
                    </a:cubicBezTo>
                    <a:lnTo>
                      <a:pt x="20357" y="0"/>
                    </a:lnTo>
                    <a:cubicBezTo>
                      <a:pt x="21048"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0" name="Freeform: Shape 49"/>
              <p:cNvSpPr/>
              <p:nvPr/>
            </p:nvSpPr>
            <p:spPr>
              <a:xfrm>
                <a:off x="5995560" y="628690"/>
                <a:ext cx="518523"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50" y="21600"/>
                    </a:cubicBezTo>
                    <a:lnTo>
                      <a:pt x="1247" y="21600"/>
                    </a:lnTo>
                    <a:cubicBezTo>
                      <a:pt x="562" y="21600"/>
                      <a:pt x="0" y="21038"/>
                      <a:pt x="0" y="20344"/>
                    </a:cubicBezTo>
                    <a:lnTo>
                      <a:pt x="0" y="1241"/>
                    </a:lnTo>
                    <a:cubicBezTo>
                      <a:pt x="0" y="563"/>
                      <a:pt x="562" y="0"/>
                      <a:pt x="1247" y="0"/>
                    </a:cubicBezTo>
                    <a:lnTo>
                      <a:pt x="20350"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1" name="Freeform: Shape 50"/>
              <p:cNvSpPr/>
              <p:nvPr/>
            </p:nvSpPr>
            <p:spPr>
              <a:xfrm>
                <a:off x="6624250" y="628690"/>
                <a:ext cx="518209"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60" y="21600"/>
                    </a:cubicBezTo>
                    <a:lnTo>
                      <a:pt x="1245" y="21600"/>
                    </a:lnTo>
                    <a:cubicBezTo>
                      <a:pt x="557" y="21600"/>
                      <a:pt x="0" y="21038"/>
                      <a:pt x="0" y="20344"/>
                    </a:cubicBezTo>
                    <a:lnTo>
                      <a:pt x="0" y="1241"/>
                    </a:lnTo>
                    <a:cubicBezTo>
                      <a:pt x="0" y="563"/>
                      <a:pt x="557" y="0"/>
                      <a:pt x="1245" y="0"/>
                    </a:cubicBezTo>
                    <a:lnTo>
                      <a:pt x="20360"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2" name="Freeform: Shape 51"/>
              <p:cNvSpPr/>
              <p:nvPr/>
            </p:nvSpPr>
            <p:spPr>
              <a:xfrm>
                <a:off x="7252941" y="628690"/>
                <a:ext cx="518463"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47" y="21600"/>
                    </a:cubicBezTo>
                    <a:lnTo>
                      <a:pt x="1247" y="21600"/>
                    </a:lnTo>
                    <a:cubicBezTo>
                      <a:pt x="567" y="21600"/>
                      <a:pt x="0" y="21038"/>
                      <a:pt x="0" y="20344"/>
                    </a:cubicBezTo>
                    <a:lnTo>
                      <a:pt x="0" y="1241"/>
                    </a:lnTo>
                    <a:cubicBezTo>
                      <a:pt x="0" y="563"/>
                      <a:pt x="567" y="0"/>
                      <a:pt x="1247" y="0"/>
                    </a:cubicBezTo>
                    <a:lnTo>
                      <a:pt x="20347"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3" name="Freeform: Shape 52"/>
              <p:cNvSpPr/>
              <p:nvPr/>
            </p:nvSpPr>
            <p:spPr>
              <a:xfrm>
                <a:off x="7896965" y="628690"/>
                <a:ext cx="518388"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040" y="21600"/>
                      <a:pt x="20358" y="21600"/>
                    </a:cubicBezTo>
                    <a:lnTo>
                      <a:pt x="1247" y="21600"/>
                    </a:lnTo>
                    <a:cubicBezTo>
                      <a:pt x="560" y="21600"/>
                      <a:pt x="0" y="21038"/>
                      <a:pt x="0" y="20344"/>
                    </a:cubicBezTo>
                    <a:lnTo>
                      <a:pt x="0" y="1241"/>
                    </a:lnTo>
                    <a:cubicBezTo>
                      <a:pt x="0" y="563"/>
                      <a:pt x="560" y="0"/>
                      <a:pt x="1247" y="0"/>
                    </a:cubicBezTo>
                    <a:lnTo>
                      <a:pt x="20358" y="0"/>
                    </a:lnTo>
                    <a:cubicBezTo>
                      <a:pt x="21040"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4" name="Freeform: Shape 53"/>
              <p:cNvSpPr/>
              <p:nvPr/>
            </p:nvSpPr>
            <p:spPr>
              <a:xfrm>
                <a:off x="0" y="628690"/>
                <a:ext cx="837533" cy="518546"/>
              </a:xfrm>
              <a:custGeom>
                <a:avLst/>
                <a:gdLst/>
                <a:ahLst/>
                <a:cxnLst>
                  <a:cxn ang="0">
                    <a:pos x="wd2" y="hd2"/>
                  </a:cxn>
                  <a:cxn ang="5400000">
                    <a:pos x="wd2" y="hd2"/>
                  </a:cxn>
                  <a:cxn ang="10800000">
                    <a:pos x="wd2" y="hd2"/>
                  </a:cxn>
                  <a:cxn ang="16200000">
                    <a:pos x="wd2" y="hd2"/>
                  </a:cxn>
                </a:cxnLst>
                <a:rect l="0" t="0" r="r" b="b"/>
                <a:pathLst>
                  <a:path w="21600" h="21600" extrusionOk="0">
                    <a:moveTo>
                      <a:pt x="21600" y="20344"/>
                    </a:moveTo>
                    <a:cubicBezTo>
                      <a:pt x="21600" y="21038"/>
                      <a:pt x="21253" y="21600"/>
                      <a:pt x="20827" y="21600"/>
                    </a:cubicBezTo>
                    <a:lnTo>
                      <a:pt x="774" y="21600"/>
                    </a:lnTo>
                    <a:cubicBezTo>
                      <a:pt x="347" y="21600"/>
                      <a:pt x="0" y="21038"/>
                      <a:pt x="0" y="20344"/>
                    </a:cubicBezTo>
                    <a:lnTo>
                      <a:pt x="0" y="1241"/>
                    </a:lnTo>
                    <a:cubicBezTo>
                      <a:pt x="0" y="563"/>
                      <a:pt x="347" y="0"/>
                      <a:pt x="774" y="0"/>
                    </a:cubicBezTo>
                    <a:lnTo>
                      <a:pt x="20827" y="0"/>
                    </a:lnTo>
                    <a:cubicBezTo>
                      <a:pt x="21253" y="0"/>
                      <a:pt x="21600" y="563"/>
                      <a:pt x="21600" y="1241"/>
                    </a:cubicBezTo>
                    <a:cubicBezTo>
                      <a:pt x="21600" y="1241"/>
                      <a:pt x="21600" y="20344"/>
                      <a:pt x="21600" y="20344"/>
                    </a:cubicBezTo>
                    <a:close/>
                  </a:path>
                </a:pathLst>
              </a:custGeom>
              <a:solidFill>
                <a:srgbClr val="FFFFFF"/>
              </a:solidFill>
              <a:ln w="12700" cap="flat">
                <a:noFill/>
                <a:miter lim="400000"/>
              </a:ln>
              <a:effectLst/>
            </p:spPr>
            <p:txBody>
              <a:bodyPr anchor="ctr"/>
              <a:lstStyle/>
              <a:p>
                <a:pPr algn="ctr"/>
                <a:endParaRPr/>
              </a:p>
            </p:txBody>
          </p:sp>
          <p:sp>
            <p:nvSpPr>
              <p:cNvPr id="65" name="Freeform: Shape 54"/>
              <p:cNvSpPr/>
              <p:nvPr/>
            </p:nvSpPr>
            <p:spPr>
              <a:xfrm>
                <a:off x="8203643" y="0"/>
                <a:ext cx="837466"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252" y="21600"/>
                      <a:pt x="20828" y="21600"/>
                    </a:cubicBezTo>
                    <a:lnTo>
                      <a:pt x="772" y="21600"/>
                    </a:lnTo>
                    <a:cubicBezTo>
                      <a:pt x="351" y="21600"/>
                      <a:pt x="0" y="21039"/>
                      <a:pt x="0" y="20349"/>
                    </a:cubicBezTo>
                    <a:lnTo>
                      <a:pt x="0" y="1251"/>
                    </a:lnTo>
                    <a:cubicBezTo>
                      <a:pt x="0" y="560"/>
                      <a:pt x="351" y="0"/>
                      <a:pt x="772" y="0"/>
                    </a:cubicBezTo>
                    <a:lnTo>
                      <a:pt x="20828" y="0"/>
                    </a:lnTo>
                    <a:cubicBezTo>
                      <a:pt x="21252"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66" name="Freeform: Shape 55"/>
              <p:cNvSpPr/>
              <p:nvPr/>
            </p:nvSpPr>
            <p:spPr>
              <a:xfrm>
                <a:off x="0" y="1257380"/>
                <a:ext cx="986934" cy="518248"/>
              </a:xfrm>
              <a:custGeom>
                <a:avLst/>
                <a:gdLst/>
                <a:ahLst/>
                <a:cxnLst>
                  <a:cxn ang="0">
                    <a:pos x="wd2" y="hd2"/>
                  </a:cxn>
                  <a:cxn ang="5400000">
                    <a:pos x="wd2" y="hd2"/>
                  </a:cxn>
                  <a:cxn ang="10800000">
                    <a:pos x="wd2" y="hd2"/>
                  </a:cxn>
                  <a:cxn ang="16200000">
                    <a:pos x="wd2" y="hd2"/>
                  </a:cxn>
                </a:cxnLst>
                <a:rect l="0" t="0" r="r" b="b"/>
                <a:pathLst>
                  <a:path w="21600" h="21600" extrusionOk="0">
                    <a:moveTo>
                      <a:pt x="21600" y="20356"/>
                    </a:moveTo>
                    <a:cubicBezTo>
                      <a:pt x="21600" y="21049"/>
                      <a:pt x="21308" y="21600"/>
                      <a:pt x="20944" y="21600"/>
                    </a:cubicBezTo>
                    <a:lnTo>
                      <a:pt x="657" y="21600"/>
                    </a:lnTo>
                    <a:cubicBezTo>
                      <a:pt x="294" y="21600"/>
                      <a:pt x="0" y="21049"/>
                      <a:pt x="0" y="20356"/>
                    </a:cubicBezTo>
                    <a:lnTo>
                      <a:pt x="0" y="1238"/>
                    </a:lnTo>
                    <a:cubicBezTo>
                      <a:pt x="0" y="561"/>
                      <a:pt x="294" y="0"/>
                      <a:pt x="657" y="0"/>
                    </a:cubicBezTo>
                    <a:lnTo>
                      <a:pt x="20944" y="0"/>
                    </a:lnTo>
                    <a:cubicBezTo>
                      <a:pt x="21308" y="0"/>
                      <a:pt x="21600" y="561"/>
                      <a:pt x="21600" y="1238"/>
                    </a:cubicBezTo>
                    <a:cubicBezTo>
                      <a:pt x="21600" y="1238"/>
                      <a:pt x="21600" y="20356"/>
                      <a:pt x="21600" y="20356"/>
                    </a:cubicBezTo>
                    <a:close/>
                  </a:path>
                </a:pathLst>
              </a:custGeom>
              <a:solidFill>
                <a:srgbClr val="FFFFFF"/>
              </a:solidFill>
              <a:ln w="12700" cap="flat">
                <a:noFill/>
                <a:miter lim="400000"/>
              </a:ln>
              <a:effectLst/>
            </p:spPr>
            <p:txBody>
              <a:bodyPr anchor="ctr"/>
              <a:lstStyle/>
              <a:p>
                <a:pPr algn="ctr"/>
                <a:endParaRPr/>
              </a:p>
            </p:txBody>
          </p:sp>
          <p:sp>
            <p:nvSpPr>
              <p:cNvPr id="67" name="Freeform: Shape 56"/>
              <p:cNvSpPr/>
              <p:nvPr/>
            </p:nvSpPr>
            <p:spPr>
              <a:xfrm>
                <a:off x="0" y="1901405"/>
                <a:ext cx="678040" cy="518494"/>
              </a:xfrm>
              <a:custGeom>
                <a:avLst/>
                <a:gdLst/>
                <a:ahLst/>
                <a:cxnLst>
                  <a:cxn ang="0">
                    <a:pos x="wd2" y="hd2"/>
                  </a:cxn>
                  <a:cxn ang="5400000">
                    <a:pos x="wd2" y="hd2"/>
                  </a:cxn>
                  <a:cxn ang="10800000">
                    <a:pos x="wd2" y="hd2"/>
                  </a:cxn>
                  <a:cxn ang="16200000">
                    <a:pos x="wd2" y="hd2"/>
                  </a:cxn>
                </a:cxnLst>
                <a:rect l="0" t="0" r="r" b="b"/>
                <a:pathLst>
                  <a:path w="21600" h="21600" extrusionOk="0">
                    <a:moveTo>
                      <a:pt x="21600" y="20352"/>
                    </a:moveTo>
                    <a:cubicBezTo>
                      <a:pt x="21600" y="21036"/>
                      <a:pt x="21171" y="21600"/>
                      <a:pt x="20645" y="21600"/>
                    </a:cubicBezTo>
                    <a:lnTo>
                      <a:pt x="956" y="21600"/>
                    </a:lnTo>
                    <a:cubicBezTo>
                      <a:pt x="428" y="21600"/>
                      <a:pt x="0" y="21036"/>
                      <a:pt x="0" y="20352"/>
                    </a:cubicBezTo>
                    <a:lnTo>
                      <a:pt x="0" y="1250"/>
                    </a:lnTo>
                    <a:cubicBezTo>
                      <a:pt x="0" y="566"/>
                      <a:pt x="428" y="0"/>
                      <a:pt x="956" y="0"/>
                    </a:cubicBezTo>
                    <a:lnTo>
                      <a:pt x="20645" y="0"/>
                    </a:lnTo>
                    <a:cubicBezTo>
                      <a:pt x="21171" y="0"/>
                      <a:pt x="21600" y="566"/>
                      <a:pt x="21600" y="1250"/>
                    </a:cubicBezTo>
                    <a:cubicBezTo>
                      <a:pt x="21600" y="1250"/>
                      <a:pt x="21600" y="20352"/>
                      <a:pt x="21600" y="20352"/>
                    </a:cubicBezTo>
                    <a:close/>
                  </a:path>
                </a:pathLst>
              </a:custGeom>
              <a:solidFill>
                <a:srgbClr val="FFFFFF"/>
              </a:solidFill>
              <a:ln w="12700" cap="flat">
                <a:noFill/>
                <a:miter lim="400000"/>
              </a:ln>
              <a:effectLst/>
            </p:spPr>
            <p:txBody>
              <a:bodyPr anchor="ctr"/>
              <a:lstStyle/>
              <a:p>
                <a:pPr algn="ctr"/>
                <a:endParaRPr/>
              </a:p>
            </p:txBody>
          </p:sp>
          <p:sp>
            <p:nvSpPr>
              <p:cNvPr id="68" name="Freeform: Shape 57"/>
              <p:cNvSpPr/>
              <p:nvPr/>
            </p:nvSpPr>
            <p:spPr>
              <a:xfrm>
                <a:off x="628690" y="0"/>
                <a:ext cx="518375"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3" y="21600"/>
                      <a:pt x="20346" y="21600"/>
                    </a:cubicBezTo>
                    <a:lnTo>
                      <a:pt x="1249" y="21600"/>
                    </a:lnTo>
                    <a:cubicBezTo>
                      <a:pt x="562" y="21600"/>
                      <a:pt x="0" y="21039"/>
                      <a:pt x="0" y="20349"/>
                    </a:cubicBezTo>
                    <a:lnTo>
                      <a:pt x="0" y="1251"/>
                    </a:lnTo>
                    <a:cubicBezTo>
                      <a:pt x="0" y="560"/>
                      <a:pt x="562" y="0"/>
                      <a:pt x="1249" y="0"/>
                    </a:cubicBezTo>
                    <a:lnTo>
                      <a:pt x="20346" y="0"/>
                    </a:lnTo>
                    <a:cubicBezTo>
                      <a:pt x="21043"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69" name="Freeform: Shape 58"/>
              <p:cNvSpPr/>
              <p:nvPr/>
            </p:nvSpPr>
            <p:spPr>
              <a:xfrm>
                <a:off x="1257380" y="0"/>
                <a:ext cx="518285"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1" y="21600"/>
                      <a:pt x="20353" y="21600"/>
                    </a:cubicBezTo>
                    <a:lnTo>
                      <a:pt x="1239" y="21600"/>
                    </a:lnTo>
                    <a:cubicBezTo>
                      <a:pt x="558" y="21600"/>
                      <a:pt x="0" y="21039"/>
                      <a:pt x="0" y="20349"/>
                    </a:cubicBezTo>
                    <a:lnTo>
                      <a:pt x="0" y="1251"/>
                    </a:lnTo>
                    <a:cubicBezTo>
                      <a:pt x="0" y="560"/>
                      <a:pt x="558" y="0"/>
                      <a:pt x="1239" y="0"/>
                    </a:cubicBezTo>
                    <a:lnTo>
                      <a:pt x="20353" y="0"/>
                    </a:lnTo>
                    <a:cubicBezTo>
                      <a:pt x="21041"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0" name="Freeform: Shape 59"/>
              <p:cNvSpPr/>
              <p:nvPr/>
            </p:nvSpPr>
            <p:spPr>
              <a:xfrm>
                <a:off x="1886071" y="0"/>
                <a:ext cx="518658"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27" y="21600"/>
                      <a:pt x="20340" y="21600"/>
                    </a:cubicBezTo>
                    <a:lnTo>
                      <a:pt x="1242" y="21600"/>
                    </a:lnTo>
                    <a:cubicBezTo>
                      <a:pt x="558" y="21600"/>
                      <a:pt x="0" y="21039"/>
                      <a:pt x="0" y="20349"/>
                    </a:cubicBezTo>
                    <a:lnTo>
                      <a:pt x="0" y="1251"/>
                    </a:lnTo>
                    <a:cubicBezTo>
                      <a:pt x="0" y="560"/>
                      <a:pt x="558" y="0"/>
                      <a:pt x="1242" y="0"/>
                    </a:cubicBezTo>
                    <a:lnTo>
                      <a:pt x="20340" y="0"/>
                    </a:lnTo>
                    <a:cubicBezTo>
                      <a:pt x="21027"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1" name="Freeform: Shape 60"/>
              <p:cNvSpPr/>
              <p:nvPr/>
            </p:nvSpPr>
            <p:spPr>
              <a:xfrm>
                <a:off x="2514761" y="0"/>
                <a:ext cx="518562"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38" y="21600"/>
                      <a:pt x="20351" y="21600"/>
                    </a:cubicBezTo>
                    <a:lnTo>
                      <a:pt x="1247" y="21600"/>
                    </a:lnTo>
                    <a:cubicBezTo>
                      <a:pt x="565" y="21600"/>
                      <a:pt x="0" y="21039"/>
                      <a:pt x="0" y="20349"/>
                    </a:cubicBezTo>
                    <a:lnTo>
                      <a:pt x="0" y="1251"/>
                    </a:lnTo>
                    <a:cubicBezTo>
                      <a:pt x="0" y="560"/>
                      <a:pt x="565" y="0"/>
                      <a:pt x="1247" y="0"/>
                    </a:cubicBezTo>
                    <a:lnTo>
                      <a:pt x="20351" y="0"/>
                    </a:lnTo>
                    <a:cubicBezTo>
                      <a:pt x="21038"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2" name="Freeform: Shape 61"/>
              <p:cNvSpPr/>
              <p:nvPr/>
            </p:nvSpPr>
            <p:spPr>
              <a:xfrm>
                <a:off x="3158786" y="0"/>
                <a:ext cx="518261"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50" y="21600"/>
                      <a:pt x="20358" y="21600"/>
                    </a:cubicBezTo>
                    <a:lnTo>
                      <a:pt x="1246" y="21600"/>
                    </a:lnTo>
                    <a:cubicBezTo>
                      <a:pt x="560" y="21600"/>
                      <a:pt x="0" y="21039"/>
                      <a:pt x="0" y="20349"/>
                    </a:cubicBezTo>
                    <a:lnTo>
                      <a:pt x="0" y="1251"/>
                    </a:lnTo>
                    <a:cubicBezTo>
                      <a:pt x="0" y="560"/>
                      <a:pt x="560" y="0"/>
                      <a:pt x="1246" y="0"/>
                    </a:cubicBezTo>
                    <a:lnTo>
                      <a:pt x="20358" y="0"/>
                    </a:lnTo>
                    <a:cubicBezTo>
                      <a:pt x="21050"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3" name="Freeform: Shape 62"/>
              <p:cNvSpPr/>
              <p:nvPr/>
            </p:nvSpPr>
            <p:spPr>
              <a:xfrm>
                <a:off x="3787476" y="0"/>
                <a:ext cx="518321"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38" y="21600"/>
                      <a:pt x="20350" y="21600"/>
                    </a:cubicBezTo>
                    <a:lnTo>
                      <a:pt x="1252" y="21600"/>
                    </a:lnTo>
                    <a:cubicBezTo>
                      <a:pt x="559" y="21600"/>
                      <a:pt x="0" y="21039"/>
                      <a:pt x="0" y="20349"/>
                    </a:cubicBezTo>
                    <a:lnTo>
                      <a:pt x="0" y="1251"/>
                    </a:lnTo>
                    <a:cubicBezTo>
                      <a:pt x="0" y="560"/>
                      <a:pt x="559" y="0"/>
                      <a:pt x="1252" y="0"/>
                    </a:cubicBezTo>
                    <a:lnTo>
                      <a:pt x="20350" y="0"/>
                    </a:lnTo>
                    <a:cubicBezTo>
                      <a:pt x="21038"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4" name="Freeform: Shape 63"/>
              <p:cNvSpPr/>
              <p:nvPr/>
            </p:nvSpPr>
            <p:spPr>
              <a:xfrm>
                <a:off x="4416166" y="0"/>
                <a:ext cx="518248"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53" y="21600"/>
                      <a:pt x="20360" y="21600"/>
                    </a:cubicBezTo>
                    <a:lnTo>
                      <a:pt x="1253" y="21600"/>
                    </a:lnTo>
                    <a:cubicBezTo>
                      <a:pt x="560" y="21600"/>
                      <a:pt x="0" y="21039"/>
                      <a:pt x="0" y="20349"/>
                    </a:cubicBezTo>
                    <a:lnTo>
                      <a:pt x="0" y="1251"/>
                    </a:lnTo>
                    <a:cubicBezTo>
                      <a:pt x="0" y="560"/>
                      <a:pt x="560" y="0"/>
                      <a:pt x="1253" y="0"/>
                    </a:cubicBezTo>
                    <a:lnTo>
                      <a:pt x="20360" y="0"/>
                    </a:lnTo>
                    <a:cubicBezTo>
                      <a:pt x="21053"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5" name="Freeform: Shape 64"/>
              <p:cNvSpPr/>
              <p:nvPr/>
            </p:nvSpPr>
            <p:spPr>
              <a:xfrm>
                <a:off x="5044857" y="0"/>
                <a:ext cx="518524"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0" y="21600"/>
                      <a:pt x="20345" y="21600"/>
                    </a:cubicBezTo>
                    <a:lnTo>
                      <a:pt x="1247" y="21600"/>
                    </a:lnTo>
                    <a:cubicBezTo>
                      <a:pt x="560" y="21600"/>
                      <a:pt x="0" y="21039"/>
                      <a:pt x="0" y="20349"/>
                    </a:cubicBezTo>
                    <a:lnTo>
                      <a:pt x="0" y="1251"/>
                    </a:lnTo>
                    <a:cubicBezTo>
                      <a:pt x="0" y="560"/>
                      <a:pt x="560" y="0"/>
                      <a:pt x="1247" y="0"/>
                    </a:cubicBezTo>
                    <a:lnTo>
                      <a:pt x="20345" y="0"/>
                    </a:lnTo>
                    <a:cubicBezTo>
                      <a:pt x="21040"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6" name="Freeform: Shape 65"/>
              <p:cNvSpPr/>
              <p:nvPr/>
            </p:nvSpPr>
            <p:spPr>
              <a:xfrm>
                <a:off x="5673547" y="0"/>
                <a:ext cx="518285"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8" y="21600"/>
                      <a:pt x="20360" y="21600"/>
                    </a:cubicBezTo>
                    <a:lnTo>
                      <a:pt x="1253" y="21600"/>
                    </a:lnTo>
                    <a:cubicBezTo>
                      <a:pt x="560" y="21600"/>
                      <a:pt x="0" y="21039"/>
                      <a:pt x="0" y="20349"/>
                    </a:cubicBezTo>
                    <a:lnTo>
                      <a:pt x="0" y="1251"/>
                    </a:lnTo>
                    <a:cubicBezTo>
                      <a:pt x="0" y="560"/>
                      <a:pt x="560" y="0"/>
                      <a:pt x="1253" y="0"/>
                    </a:cubicBezTo>
                    <a:lnTo>
                      <a:pt x="20360" y="0"/>
                    </a:lnTo>
                    <a:cubicBezTo>
                      <a:pt x="21048"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7" name="Freeform: Shape 66"/>
              <p:cNvSpPr/>
              <p:nvPr/>
            </p:nvSpPr>
            <p:spPr>
              <a:xfrm>
                <a:off x="6302238" y="0"/>
                <a:ext cx="518404"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38" y="21600"/>
                      <a:pt x="20358" y="21600"/>
                    </a:cubicBezTo>
                    <a:lnTo>
                      <a:pt x="1242" y="21600"/>
                    </a:lnTo>
                    <a:cubicBezTo>
                      <a:pt x="560" y="21600"/>
                      <a:pt x="0" y="21039"/>
                      <a:pt x="0" y="20349"/>
                    </a:cubicBezTo>
                    <a:lnTo>
                      <a:pt x="0" y="1251"/>
                    </a:lnTo>
                    <a:cubicBezTo>
                      <a:pt x="0" y="560"/>
                      <a:pt x="560" y="0"/>
                      <a:pt x="1242" y="0"/>
                    </a:cubicBezTo>
                    <a:lnTo>
                      <a:pt x="20358" y="0"/>
                    </a:lnTo>
                    <a:cubicBezTo>
                      <a:pt x="21038"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8" name="Freeform: Shape 67"/>
              <p:cNvSpPr/>
              <p:nvPr/>
            </p:nvSpPr>
            <p:spPr>
              <a:xfrm>
                <a:off x="6946262" y="0"/>
                <a:ext cx="518584"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3" y="21600"/>
                      <a:pt x="20353" y="21600"/>
                    </a:cubicBezTo>
                    <a:lnTo>
                      <a:pt x="1252" y="21600"/>
                    </a:lnTo>
                    <a:cubicBezTo>
                      <a:pt x="559" y="21600"/>
                      <a:pt x="0" y="21039"/>
                      <a:pt x="0" y="20349"/>
                    </a:cubicBezTo>
                    <a:lnTo>
                      <a:pt x="0" y="1251"/>
                    </a:lnTo>
                    <a:cubicBezTo>
                      <a:pt x="0" y="560"/>
                      <a:pt x="559" y="0"/>
                      <a:pt x="1252" y="0"/>
                    </a:cubicBezTo>
                    <a:lnTo>
                      <a:pt x="20353" y="0"/>
                    </a:lnTo>
                    <a:cubicBezTo>
                      <a:pt x="21043"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79" name="Freeform: Shape 68"/>
              <p:cNvSpPr/>
              <p:nvPr/>
            </p:nvSpPr>
            <p:spPr>
              <a:xfrm>
                <a:off x="7574953" y="0"/>
                <a:ext cx="518328" cy="518455"/>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cubicBezTo>
                      <a:pt x="21600" y="21039"/>
                      <a:pt x="21048" y="21600"/>
                      <a:pt x="20363" y="21600"/>
                    </a:cubicBezTo>
                    <a:lnTo>
                      <a:pt x="1240" y="21600"/>
                    </a:lnTo>
                    <a:cubicBezTo>
                      <a:pt x="562" y="21600"/>
                      <a:pt x="0" y="21039"/>
                      <a:pt x="0" y="20349"/>
                    </a:cubicBezTo>
                    <a:lnTo>
                      <a:pt x="0" y="1251"/>
                    </a:lnTo>
                    <a:cubicBezTo>
                      <a:pt x="0" y="560"/>
                      <a:pt x="562" y="0"/>
                      <a:pt x="1240" y="0"/>
                    </a:cubicBezTo>
                    <a:lnTo>
                      <a:pt x="20363" y="0"/>
                    </a:lnTo>
                    <a:cubicBezTo>
                      <a:pt x="21048" y="0"/>
                      <a:pt x="21600" y="560"/>
                      <a:pt x="21600" y="1251"/>
                    </a:cubicBezTo>
                    <a:cubicBezTo>
                      <a:pt x="21600" y="1251"/>
                      <a:pt x="21600" y="20349"/>
                      <a:pt x="21600" y="20349"/>
                    </a:cubicBezTo>
                    <a:close/>
                  </a:path>
                </a:pathLst>
              </a:custGeom>
              <a:solidFill>
                <a:srgbClr val="FFFFFF"/>
              </a:solidFill>
              <a:ln w="12700" cap="flat">
                <a:noFill/>
                <a:miter lim="400000"/>
              </a:ln>
              <a:effectLst/>
            </p:spPr>
            <p:txBody>
              <a:bodyPr anchor="ctr"/>
              <a:lstStyle/>
              <a:p>
                <a:pPr algn="ctr"/>
                <a:endParaRPr/>
              </a:p>
            </p:txBody>
          </p:sp>
          <p:sp>
            <p:nvSpPr>
              <p:cNvPr id="80" name="Freeform: Shape 69"/>
              <p:cNvSpPr/>
              <p:nvPr/>
            </p:nvSpPr>
            <p:spPr>
              <a:xfrm>
                <a:off x="7896965" y="2836773"/>
                <a:ext cx="518388" cy="2821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305"/>
                    </a:lnTo>
                    <a:cubicBezTo>
                      <a:pt x="0" y="19900"/>
                      <a:pt x="122" y="20496"/>
                      <a:pt x="363" y="20928"/>
                    </a:cubicBezTo>
                    <a:cubicBezTo>
                      <a:pt x="606" y="21376"/>
                      <a:pt x="930" y="21600"/>
                      <a:pt x="1247" y="21600"/>
                    </a:cubicBezTo>
                    <a:lnTo>
                      <a:pt x="20355" y="21600"/>
                    </a:lnTo>
                    <a:cubicBezTo>
                      <a:pt x="20672" y="21600"/>
                      <a:pt x="20984" y="21376"/>
                      <a:pt x="21237" y="20928"/>
                    </a:cubicBezTo>
                    <a:cubicBezTo>
                      <a:pt x="21480" y="20496"/>
                      <a:pt x="21600" y="19900"/>
                      <a:pt x="21600" y="19305"/>
                    </a:cubicBezTo>
                    <a:lnTo>
                      <a:pt x="21600" y="0"/>
                    </a:lnTo>
                    <a:cubicBezTo>
                      <a:pt x="21600" y="0"/>
                      <a:pt x="0" y="0"/>
                      <a:pt x="0" y="0"/>
                    </a:cubicBezTo>
                    <a:close/>
                  </a:path>
                </a:pathLst>
              </a:custGeom>
              <a:solidFill>
                <a:srgbClr val="FFFFFF"/>
              </a:solidFill>
              <a:ln w="12700" cap="flat">
                <a:noFill/>
                <a:miter lim="400000"/>
              </a:ln>
              <a:effectLst/>
            </p:spPr>
            <p:txBody>
              <a:bodyPr anchor="ctr"/>
              <a:lstStyle/>
              <a:p>
                <a:pPr algn="ctr"/>
                <a:endParaRPr/>
              </a:p>
            </p:txBody>
          </p:sp>
          <p:sp>
            <p:nvSpPr>
              <p:cNvPr id="81" name="Freeform: Shape 70"/>
              <p:cNvSpPr/>
              <p:nvPr/>
            </p:nvSpPr>
            <p:spPr>
              <a:xfrm>
                <a:off x="7896965" y="2530095"/>
                <a:ext cx="518388" cy="2822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291"/>
                    </a:lnTo>
                    <a:cubicBezTo>
                      <a:pt x="21600" y="1719"/>
                      <a:pt x="21480" y="1124"/>
                      <a:pt x="21237" y="683"/>
                    </a:cubicBezTo>
                    <a:cubicBezTo>
                      <a:pt x="20984" y="233"/>
                      <a:pt x="20672" y="0"/>
                      <a:pt x="20355" y="0"/>
                    </a:cubicBezTo>
                    <a:lnTo>
                      <a:pt x="1247" y="0"/>
                    </a:lnTo>
                    <a:cubicBezTo>
                      <a:pt x="930" y="0"/>
                      <a:pt x="606" y="233"/>
                      <a:pt x="363" y="683"/>
                    </a:cubicBezTo>
                    <a:cubicBezTo>
                      <a:pt x="122" y="1124"/>
                      <a:pt x="0" y="1719"/>
                      <a:pt x="0" y="2291"/>
                    </a:cubicBezTo>
                    <a:lnTo>
                      <a:pt x="0" y="21600"/>
                    </a:lnTo>
                    <a:cubicBezTo>
                      <a:pt x="0" y="21600"/>
                      <a:pt x="21600" y="21600"/>
                      <a:pt x="21600" y="21600"/>
                    </a:cubicBezTo>
                    <a:close/>
                  </a:path>
                </a:pathLst>
              </a:custGeom>
              <a:solidFill>
                <a:srgbClr val="FFFFFF"/>
              </a:solidFill>
              <a:ln w="12700" cap="flat">
                <a:noFill/>
                <a:miter lim="400000"/>
              </a:ln>
              <a:effectLst/>
            </p:spPr>
            <p:txBody>
              <a:bodyPr anchor="ctr"/>
              <a:lstStyle/>
              <a:p>
                <a:pPr algn="ctr"/>
                <a:endParaRPr/>
              </a:p>
            </p:txBody>
          </p:sp>
          <p:sp>
            <p:nvSpPr>
              <p:cNvPr id="82" name="Freeform: Shape 71"/>
              <p:cNvSpPr/>
              <p:nvPr/>
            </p:nvSpPr>
            <p:spPr>
              <a:xfrm>
                <a:off x="8525655" y="628690"/>
                <a:ext cx="518404" cy="1149767"/>
              </a:xfrm>
              <a:custGeom>
                <a:avLst/>
                <a:gdLst/>
                <a:ahLst/>
                <a:cxnLst>
                  <a:cxn ang="0">
                    <a:pos x="wd2" y="hd2"/>
                  </a:cxn>
                  <a:cxn ang="5400000">
                    <a:pos x="wd2" y="hd2"/>
                  </a:cxn>
                  <a:cxn ang="10800000">
                    <a:pos x="wd2" y="hd2"/>
                  </a:cxn>
                  <a:cxn ang="16200000">
                    <a:pos x="wd2" y="hd2"/>
                  </a:cxn>
                </a:cxnLst>
                <a:rect l="0" t="0" r="r" b="b"/>
                <a:pathLst>
                  <a:path w="21600" h="21600" extrusionOk="0">
                    <a:moveTo>
                      <a:pt x="1235" y="0"/>
                    </a:moveTo>
                    <a:cubicBezTo>
                      <a:pt x="920" y="0"/>
                      <a:pt x="603" y="51"/>
                      <a:pt x="358" y="165"/>
                    </a:cubicBezTo>
                    <a:cubicBezTo>
                      <a:pt x="112" y="274"/>
                      <a:pt x="0" y="415"/>
                      <a:pt x="0" y="560"/>
                    </a:cubicBezTo>
                    <a:lnTo>
                      <a:pt x="0" y="9175"/>
                    </a:lnTo>
                    <a:cubicBezTo>
                      <a:pt x="0" y="9320"/>
                      <a:pt x="112" y="9466"/>
                      <a:pt x="358" y="9576"/>
                    </a:cubicBezTo>
                    <a:cubicBezTo>
                      <a:pt x="603" y="9684"/>
                      <a:pt x="920" y="9742"/>
                      <a:pt x="1235" y="9742"/>
                    </a:cubicBezTo>
                    <a:lnTo>
                      <a:pt x="6222" y="9742"/>
                    </a:lnTo>
                    <a:lnTo>
                      <a:pt x="6222" y="21039"/>
                    </a:lnTo>
                    <a:cubicBezTo>
                      <a:pt x="6222" y="21185"/>
                      <a:pt x="6350" y="21330"/>
                      <a:pt x="6590" y="21437"/>
                    </a:cubicBezTo>
                    <a:cubicBezTo>
                      <a:pt x="6835" y="21547"/>
                      <a:pt x="7152" y="21600"/>
                      <a:pt x="7472" y="21600"/>
                    </a:cubicBezTo>
                    <a:lnTo>
                      <a:pt x="20345" y="21600"/>
                    </a:lnTo>
                    <a:cubicBezTo>
                      <a:pt x="20667" y="21600"/>
                      <a:pt x="20984" y="21547"/>
                      <a:pt x="21232" y="21437"/>
                    </a:cubicBezTo>
                    <a:cubicBezTo>
                      <a:pt x="21477" y="21330"/>
                      <a:pt x="21600" y="21185"/>
                      <a:pt x="21600" y="21039"/>
                    </a:cubicBezTo>
                    <a:lnTo>
                      <a:pt x="21600" y="560"/>
                    </a:lnTo>
                    <a:cubicBezTo>
                      <a:pt x="21600" y="415"/>
                      <a:pt x="21477" y="274"/>
                      <a:pt x="21232" y="165"/>
                    </a:cubicBezTo>
                    <a:cubicBezTo>
                      <a:pt x="20984" y="51"/>
                      <a:pt x="20667" y="0"/>
                      <a:pt x="20345" y="0"/>
                    </a:cubicBezTo>
                    <a:cubicBezTo>
                      <a:pt x="20345" y="0"/>
                      <a:pt x="1235" y="0"/>
                      <a:pt x="1235" y="0"/>
                    </a:cubicBezTo>
                    <a:close/>
                  </a:path>
                </a:pathLst>
              </a:custGeom>
              <a:solidFill>
                <a:srgbClr val="FFFFFF"/>
              </a:solidFill>
              <a:ln w="12700" cap="flat">
                <a:noFill/>
                <a:miter lim="400000"/>
              </a:ln>
              <a:effectLst/>
            </p:spPr>
            <p:txBody>
              <a:bodyPr anchor="ctr"/>
              <a:lstStyle/>
              <a:p>
                <a:pPr algn="ctr"/>
                <a:endParaRPr/>
              </a:p>
            </p:txBody>
          </p:sp>
        </p:grpSp>
        <p:sp>
          <p:nvSpPr>
            <p:cNvPr id="15" name="Freeform: Shape 73"/>
            <p:cNvSpPr/>
            <p:nvPr/>
          </p:nvSpPr>
          <p:spPr>
            <a:xfrm>
              <a:off x="4361691" y="2874607"/>
              <a:ext cx="2003966" cy="2279301"/>
            </a:xfrm>
            <a:custGeom>
              <a:avLst/>
              <a:gdLst/>
              <a:ahLst/>
              <a:cxnLst>
                <a:cxn ang="0">
                  <a:pos x="wd2" y="hd2"/>
                </a:cxn>
                <a:cxn ang="5400000">
                  <a:pos x="wd2" y="hd2"/>
                </a:cxn>
                <a:cxn ang="10800000">
                  <a:pos x="wd2" y="hd2"/>
                </a:cxn>
                <a:cxn ang="16200000">
                  <a:pos x="wd2" y="hd2"/>
                </a:cxn>
              </a:cxnLst>
              <a:rect l="0" t="0" r="r" b="b"/>
              <a:pathLst>
                <a:path w="21429" h="21590" extrusionOk="0">
                  <a:moveTo>
                    <a:pt x="6671" y="2"/>
                  </a:moveTo>
                  <a:cubicBezTo>
                    <a:pt x="6438" y="-10"/>
                    <a:pt x="6201" y="36"/>
                    <a:pt x="5986" y="149"/>
                  </a:cubicBezTo>
                  <a:cubicBezTo>
                    <a:pt x="5412" y="451"/>
                    <a:pt x="5226" y="1108"/>
                    <a:pt x="5567" y="1616"/>
                  </a:cubicBezTo>
                  <a:lnTo>
                    <a:pt x="8218" y="5561"/>
                  </a:lnTo>
                  <a:lnTo>
                    <a:pt x="7688" y="5840"/>
                  </a:lnTo>
                  <a:lnTo>
                    <a:pt x="4216" y="673"/>
                  </a:lnTo>
                  <a:cubicBezTo>
                    <a:pt x="3875" y="166"/>
                    <a:pt x="3133" y="0"/>
                    <a:pt x="2560" y="302"/>
                  </a:cubicBezTo>
                  <a:cubicBezTo>
                    <a:pt x="1986" y="605"/>
                    <a:pt x="1797" y="1261"/>
                    <a:pt x="2139" y="1769"/>
                  </a:cubicBezTo>
                  <a:lnTo>
                    <a:pt x="5617" y="6942"/>
                  </a:lnTo>
                  <a:cubicBezTo>
                    <a:pt x="5462" y="7034"/>
                    <a:pt x="5317" y="7134"/>
                    <a:pt x="5185" y="7244"/>
                  </a:cubicBezTo>
                  <a:lnTo>
                    <a:pt x="2245" y="2873"/>
                  </a:lnTo>
                  <a:cubicBezTo>
                    <a:pt x="2032" y="2556"/>
                    <a:pt x="1662" y="2372"/>
                    <a:pt x="1274" y="2353"/>
                  </a:cubicBezTo>
                  <a:cubicBezTo>
                    <a:pt x="1042" y="2341"/>
                    <a:pt x="804" y="2388"/>
                    <a:pt x="589" y="2502"/>
                  </a:cubicBezTo>
                  <a:cubicBezTo>
                    <a:pt x="16" y="2804"/>
                    <a:pt x="-171" y="3461"/>
                    <a:pt x="170" y="3969"/>
                  </a:cubicBezTo>
                  <a:lnTo>
                    <a:pt x="4476" y="10375"/>
                  </a:lnTo>
                  <a:cubicBezTo>
                    <a:pt x="4527" y="10479"/>
                    <a:pt x="4572" y="10585"/>
                    <a:pt x="4640" y="10685"/>
                  </a:cubicBezTo>
                  <a:cubicBezTo>
                    <a:pt x="4640" y="10685"/>
                    <a:pt x="5423" y="11850"/>
                    <a:pt x="6163" y="12951"/>
                  </a:cubicBezTo>
                  <a:lnTo>
                    <a:pt x="5462" y="12794"/>
                  </a:lnTo>
                  <a:lnTo>
                    <a:pt x="4216" y="10938"/>
                  </a:lnTo>
                  <a:cubicBezTo>
                    <a:pt x="3712" y="10189"/>
                    <a:pt x="2618" y="9942"/>
                    <a:pt x="1771" y="10388"/>
                  </a:cubicBezTo>
                  <a:lnTo>
                    <a:pt x="1261" y="10657"/>
                  </a:lnTo>
                  <a:cubicBezTo>
                    <a:pt x="1239" y="10669"/>
                    <a:pt x="1220" y="10683"/>
                    <a:pt x="1199" y="10695"/>
                  </a:cubicBezTo>
                  <a:lnTo>
                    <a:pt x="2347" y="12403"/>
                  </a:lnTo>
                  <a:cubicBezTo>
                    <a:pt x="2336" y="12407"/>
                    <a:pt x="2323" y="12409"/>
                    <a:pt x="2312" y="12413"/>
                  </a:cubicBezTo>
                  <a:lnTo>
                    <a:pt x="3828" y="14670"/>
                  </a:lnTo>
                  <a:lnTo>
                    <a:pt x="9311" y="15899"/>
                  </a:lnTo>
                  <a:cubicBezTo>
                    <a:pt x="9311" y="15899"/>
                    <a:pt x="9279" y="15852"/>
                    <a:pt x="9278" y="15850"/>
                  </a:cubicBezTo>
                  <a:cubicBezTo>
                    <a:pt x="9807" y="15952"/>
                    <a:pt x="10364" y="15937"/>
                    <a:pt x="10898" y="15785"/>
                  </a:cubicBezTo>
                  <a:lnTo>
                    <a:pt x="14800" y="21590"/>
                  </a:lnTo>
                  <a:cubicBezTo>
                    <a:pt x="14800" y="21590"/>
                    <a:pt x="21429" y="18094"/>
                    <a:pt x="21429" y="18094"/>
                  </a:cubicBezTo>
                  <a:lnTo>
                    <a:pt x="17230" y="11848"/>
                  </a:lnTo>
                  <a:cubicBezTo>
                    <a:pt x="17573" y="11075"/>
                    <a:pt x="17537" y="10179"/>
                    <a:pt x="17019" y="9410"/>
                  </a:cubicBezTo>
                  <a:lnTo>
                    <a:pt x="14410" y="5530"/>
                  </a:lnTo>
                  <a:cubicBezTo>
                    <a:pt x="14366" y="5465"/>
                    <a:pt x="14308" y="5412"/>
                    <a:pt x="14259" y="5351"/>
                  </a:cubicBezTo>
                  <a:cubicBezTo>
                    <a:pt x="14251" y="5338"/>
                    <a:pt x="14248" y="5325"/>
                    <a:pt x="14239" y="5312"/>
                  </a:cubicBezTo>
                  <a:lnTo>
                    <a:pt x="11324" y="976"/>
                  </a:lnTo>
                  <a:cubicBezTo>
                    <a:pt x="10983" y="468"/>
                    <a:pt x="10241" y="303"/>
                    <a:pt x="9668" y="605"/>
                  </a:cubicBezTo>
                  <a:cubicBezTo>
                    <a:pt x="9095" y="907"/>
                    <a:pt x="8907" y="1564"/>
                    <a:pt x="9249" y="2072"/>
                  </a:cubicBezTo>
                  <a:lnTo>
                    <a:pt x="10754" y="4310"/>
                  </a:lnTo>
                  <a:cubicBezTo>
                    <a:pt x="10601" y="4354"/>
                    <a:pt x="10454" y="4417"/>
                    <a:pt x="10306" y="4483"/>
                  </a:cubicBezTo>
                  <a:lnTo>
                    <a:pt x="7642" y="522"/>
                  </a:lnTo>
                  <a:cubicBezTo>
                    <a:pt x="7428" y="205"/>
                    <a:pt x="7058" y="22"/>
                    <a:pt x="6671" y="2"/>
                  </a:cubicBezTo>
                  <a:close/>
                </a:path>
              </a:pathLst>
            </a:custGeom>
            <a:solidFill>
              <a:schemeClr val="accent1"/>
            </a:solidFill>
            <a:ln>
              <a:noFill/>
            </a:ln>
            <a:effectLst/>
          </p:spPr>
          <p:txBody>
            <a:bodyPr anchor="ctr"/>
            <a:lstStyle/>
            <a:p>
              <a:pPr algn="ctr"/>
              <a:endParaRPr/>
            </a:p>
          </p:txBody>
        </p:sp>
        <p:sp>
          <p:nvSpPr>
            <p:cNvPr id="16" name="Freeform: Shape 74"/>
            <p:cNvSpPr/>
            <p:nvPr/>
          </p:nvSpPr>
          <p:spPr>
            <a:xfrm>
              <a:off x="1734255" y="2850559"/>
              <a:ext cx="1997281" cy="2279300"/>
            </a:xfrm>
            <a:custGeom>
              <a:avLst/>
              <a:gdLst/>
              <a:ahLst/>
              <a:cxnLst>
                <a:cxn ang="0">
                  <a:pos x="wd2" y="hd2"/>
                </a:cxn>
                <a:cxn ang="5400000">
                  <a:pos x="wd2" y="hd2"/>
                </a:cxn>
                <a:cxn ang="10800000">
                  <a:pos x="wd2" y="hd2"/>
                </a:cxn>
                <a:cxn ang="16200000">
                  <a:pos x="wd2" y="hd2"/>
                </a:cxn>
              </a:cxnLst>
              <a:rect l="0" t="0" r="r" b="b"/>
              <a:pathLst>
                <a:path w="21428" h="21590" extrusionOk="0">
                  <a:moveTo>
                    <a:pt x="14818" y="2"/>
                  </a:moveTo>
                  <a:cubicBezTo>
                    <a:pt x="14430" y="21"/>
                    <a:pt x="14060" y="205"/>
                    <a:pt x="13846" y="522"/>
                  </a:cubicBezTo>
                  <a:lnTo>
                    <a:pt x="11166" y="4495"/>
                  </a:lnTo>
                  <a:cubicBezTo>
                    <a:pt x="10993" y="4415"/>
                    <a:pt x="10815" y="4349"/>
                    <a:pt x="10634" y="4301"/>
                  </a:cubicBezTo>
                  <a:lnTo>
                    <a:pt x="12138" y="2072"/>
                  </a:lnTo>
                  <a:cubicBezTo>
                    <a:pt x="12480" y="1564"/>
                    <a:pt x="12292" y="907"/>
                    <a:pt x="11718" y="605"/>
                  </a:cubicBezTo>
                  <a:cubicBezTo>
                    <a:pt x="11143" y="302"/>
                    <a:pt x="10398" y="470"/>
                    <a:pt x="10056" y="978"/>
                  </a:cubicBezTo>
                  <a:lnTo>
                    <a:pt x="7131" y="5312"/>
                  </a:lnTo>
                  <a:cubicBezTo>
                    <a:pt x="7087" y="5377"/>
                    <a:pt x="7053" y="5444"/>
                    <a:pt x="7027" y="5512"/>
                  </a:cubicBezTo>
                  <a:cubicBezTo>
                    <a:pt x="7022" y="5518"/>
                    <a:pt x="7017" y="5524"/>
                    <a:pt x="7013" y="5530"/>
                  </a:cubicBezTo>
                  <a:lnTo>
                    <a:pt x="4397" y="9410"/>
                  </a:lnTo>
                  <a:cubicBezTo>
                    <a:pt x="3873" y="10188"/>
                    <a:pt x="3837" y="11096"/>
                    <a:pt x="4195" y="11875"/>
                  </a:cubicBezTo>
                  <a:lnTo>
                    <a:pt x="0" y="18094"/>
                  </a:lnTo>
                  <a:cubicBezTo>
                    <a:pt x="0" y="18094"/>
                    <a:pt x="6651" y="21590"/>
                    <a:pt x="6651" y="21590"/>
                  </a:cubicBezTo>
                  <a:lnTo>
                    <a:pt x="10563" y="15791"/>
                  </a:lnTo>
                  <a:cubicBezTo>
                    <a:pt x="11085" y="15935"/>
                    <a:pt x="11631" y="15949"/>
                    <a:pt x="12149" y="15854"/>
                  </a:cubicBezTo>
                  <a:cubicBezTo>
                    <a:pt x="12148" y="15855"/>
                    <a:pt x="12118" y="15899"/>
                    <a:pt x="12118" y="15899"/>
                  </a:cubicBezTo>
                  <a:lnTo>
                    <a:pt x="17619" y="14670"/>
                  </a:lnTo>
                  <a:lnTo>
                    <a:pt x="19140" y="12413"/>
                  </a:lnTo>
                  <a:cubicBezTo>
                    <a:pt x="19129" y="12409"/>
                    <a:pt x="19117" y="12407"/>
                    <a:pt x="19107" y="12403"/>
                  </a:cubicBezTo>
                  <a:lnTo>
                    <a:pt x="20261" y="10695"/>
                  </a:lnTo>
                  <a:cubicBezTo>
                    <a:pt x="20240" y="10682"/>
                    <a:pt x="20220" y="10671"/>
                    <a:pt x="20199" y="10659"/>
                  </a:cubicBezTo>
                  <a:lnTo>
                    <a:pt x="19685" y="10388"/>
                  </a:lnTo>
                  <a:cubicBezTo>
                    <a:pt x="18835" y="9942"/>
                    <a:pt x="17740" y="10189"/>
                    <a:pt x="17234" y="10938"/>
                  </a:cubicBezTo>
                  <a:lnTo>
                    <a:pt x="15981" y="12794"/>
                  </a:lnTo>
                  <a:lnTo>
                    <a:pt x="15290" y="12949"/>
                  </a:lnTo>
                  <a:cubicBezTo>
                    <a:pt x="16032" y="11849"/>
                    <a:pt x="16818" y="10685"/>
                    <a:pt x="16818" y="10685"/>
                  </a:cubicBezTo>
                  <a:cubicBezTo>
                    <a:pt x="16937" y="10508"/>
                    <a:pt x="17027" y="10323"/>
                    <a:pt x="17098" y="10135"/>
                  </a:cubicBezTo>
                  <a:lnTo>
                    <a:pt x="21257" y="3969"/>
                  </a:lnTo>
                  <a:cubicBezTo>
                    <a:pt x="21600" y="3461"/>
                    <a:pt x="21410" y="2804"/>
                    <a:pt x="20835" y="2502"/>
                  </a:cubicBezTo>
                  <a:cubicBezTo>
                    <a:pt x="20619" y="2388"/>
                    <a:pt x="20381" y="2341"/>
                    <a:pt x="20148" y="2352"/>
                  </a:cubicBezTo>
                  <a:cubicBezTo>
                    <a:pt x="19759" y="2372"/>
                    <a:pt x="19387" y="2558"/>
                    <a:pt x="19173" y="2875"/>
                  </a:cubicBezTo>
                  <a:lnTo>
                    <a:pt x="16244" y="7219"/>
                  </a:lnTo>
                  <a:cubicBezTo>
                    <a:pt x="16099" y="7102"/>
                    <a:pt x="15938" y="6997"/>
                    <a:pt x="15766" y="6903"/>
                  </a:cubicBezTo>
                  <a:lnTo>
                    <a:pt x="19280" y="1693"/>
                  </a:lnTo>
                  <a:cubicBezTo>
                    <a:pt x="19622" y="1184"/>
                    <a:pt x="19433" y="528"/>
                    <a:pt x="18857" y="226"/>
                  </a:cubicBezTo>
                  <a:cubicBezTo>
                    <a:pt x="18642" y="112"/>
                    <a:pt x="18403" y="65"/>
                    <a:pt x="18170" y="76"/>
                  </a:cubicBezTo>
                  <a:cubicBezTo>
                    <a:pt x="17782" y="96"/>
                    <a:pt x="17412" y="280"/>
                    <a:pt x="17198" y="597"/>
                  </a:cubicBezTo>
                  <a:lnTo>
                    <a:pt x="13686" y="5803"/>
                  </a:lnTo>
                  <a:lnTo>
                    <a:pt x="13257" y="5577"/>
                  </a:lnTo>
                  <a:lnTo>
                    <a:pt x="15928" y="1618"/>
                  </a:lnTo>
                  <a:cubicBezTo>
                    <a:pt x="16271" y="1110"/>
                    <a:pt x="16083" y="451"/>
                    <a:pt x="15508" y="149"/>
                  </a:cubicBezTo>
                  <a:cubicBezTo>
                    <a:pt x="15292" y="36"/>
                    <a:pt x="15051" y="-10"/>
                    <a:pt x="14818" y="2"/>
                  </a:cubicBezTo>
                  <a:close/>
                </a:path>
              </a:pathLst>
            </a:custGeom>
            <a:solidFill>
              <a:schemeClr val="accent1"/>
            </a:solidFill>
            <a:ln>
              <a:noFill/>
            </a:ln>
            <a:effectLst/>
          </p:spPr>
          <p:txBody>
            <a:bodyPr anchor="ctr"/>
            <a:lstStyle/>
            <a:p>
              <a:pPr algn="ctr"/>
              <a:endParaRPr/>
            </a:p>
          </p:txBody>
        </p:sp>
      </p:grpSp>
      <p:sp>
        <p:nvSpPr>
          <p:cNvPr id="93" name="任意多边形: 形状 92">
            <a:extLst>
              <a:ext uri="{FF2B5EF4-FFF2-40B4-BE49-F238E27FC236}">
                <a16:creationId xmlns:a16="http://schemas.microsoft.com/office/drawing/2014/main" id="{A206E20C-9B10-47FD-9D3B-B323B89CE55E}"/>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4" name="任意多边形: 形状 93">
            <a:extLst>
              <a:ext uri="{FF2B5EF4-FFF2-40B4-BE49-F238E27FC236}">
                <a16:creationId xmlns:a16="http://schemas.microsoft.com/office/drawing/2014/main" id="{63F5A057-0D1D-42E3-8DFC-D37B4C0342C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5" name="文本框 94">
            <a:extLst>
              <a:ext uri="{FF2B5EF4-FFF2-40B4-BE49-F238E27FC236}">
                <a16:creationId xmlns:a16="http://schemas.microsoft.com/office/drawing/2014/main" id="{95ED8425-9543-4E5D-B738-DAC182D442A1}"/>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grpSp>
        <p:nvGrpSpPr>
          <p:cNvPr id="96" name="组合 95">
            <a:extLst>
              <a:ext uri="{FF2B5EF4-FFF2-40B4-BE49-F238E27FC236}">
                <a16:creationId xmlns:a16="http://schemas.microsoft.com/office/drawing/2014/main" id="{F9ECC5EC-DB38-48B5-9945-F13C27ABAC53}"/>
              </a:ext>
            </a:extLst>
          </p:cNvPr>
          <p:cNvGrpSpPr/>
          <p:nvPr/>
        </p:nvGrpSpPr>
        <p:grpSpPr>
          <a:xfrm>
            <a:off x="1473289" y="371367"/>
            <a:ext cx="4260761" cy="787907"/>
            <a:chOff x="7318011" y="1456480"/>
            <a:chExt cx="4260761" cy="787907"/>
          </a:xfrm>
        </p:grpSpPr>
        <p:sp>
          <p:nvSpPr>
            <p:cNvPr id="97" name="文本框 96">
              <a:extLst>
                <a:ext uri="{FF2B5EF4-FFF2-40B4-BE49-F238E27FC236}">
                  <a16:creationId xmlns:a16="http://schemas.microsoft.com/office/drawing/2014/main" id="{7D3F2414-A16E-43A2-9F91-62489940C29D}"/>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成果展示</a:t>
              </a:r>
            </a:p>
          </p:txBody>
        </p:sp>
        <p:sp>
          <p:nvSpPr>
            <p:cNvPr id="98" name="文本框 97">
              <a:extLst>
                <a:ext uri="{FF2B5EF4-FFF2-40B4-BE49-F238E27FC236}">
                  <a16:creationId xmlns:a16="http://schemas.microsoft.com/office/drawing/2014/main" id="{BFFA1750-160A-48E8-88AE-629A2EBBB36E}"/>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a:solidFill>
                    <a:schemeClr val="bg1">
                      <a:lumMod val="65000"/>
                    </a:schemeClr>
                  </a:solidFill>
                  <a:latin typeface="Century Gothic" panose="020B0502020202020204" pitchFamily="34" charset="0"/>
                  <a:ea typeface="+mj-ea"/>
                </a:rPr>
                <a:t>前端和后端</a:t>
              </a:r>
              <a:endParaRPr lang="en-US" altLang="zh-CN" sz="1050" dirty="0">
                <a:solidFill>
                  <a:schemeClr val="bg1">
                    <a:lumMod val="65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429461276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4864100" y="3408144"/>
            <a:ext cx="2463800"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项目</a:t>
            </a:r>
            <a:endParaRPr lang="en-US" altLang="zh-CN" sz="4800" b="1" dirty="0">
              <a:solidFill>
                <a:schemeClr val="tx1">
                  <a:lumMod val="75000"/>
                  <a:lumOff val="25000"/>
                </a:schemeClr>
              </a:solidFill>
            </a:endParaRPr>
          </a:p>
          <a:p>
            <a:pPr algn="ctr"/>
            <a:r>
              <a:rPr lang="zh-CN" altLang="en-US" sz="4800" b="1" dirty="0">
                <a:solidFill>
                  <a:schemeClr val="tx1">
                    <a:lumMod val="75000"/>
                    <a:lumOff val="25000"/>
                  </a:schemeClr>
                </a:solidFill>
              </a:rPr>
              <a:t>总结</a:t>
            </a: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04</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395498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48165" y="2065720"/>
            <a:ext cx="9695508" cy="3498084"/>
            <a:chOff x="1261417" y="2065720"/>
            <a:chExt cx="9695508" cy="3498084"/>
          </a:xfrm>
        </p:grpSpPr>
        <p:sp>
          <p:nvSpPr>
            <p:cNvPr id="27" name="矩形 26"/>
            <p:cNvSpPr/>
            <p:nvPr/>
          </p:nvSpPr>
          <p:spPr>
            <a:xfrm>
              <a:off x="1629828" y="2288951"/>
              <a:ext cx="1926570" cy="396134"/>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dirty="0">
                  <a:solidFill>
                    <a:schemeClr val="tx1">
                      <a:lumMod val="50000"/>
                      <a:lumOff val="50000"/>
                    </a:schemeClr>
                  </a:solidFill>
                </a:rPr>
                <a:t>数据集较少</a:t>
              </a:r>
            </a:p>
          </p:txBody>
        </p:sp>
        <p:sp>
          <p:nvSpPr>
            <p:cNvPr id="28" name="矩形 27"/>
            <p:cNvSpPr/>
            <p:nvPr/>
          </p:nvSpPr>
          <p:spPr>
            <a:xfrm>
              <a:off x="5535024" y="2147601"/>
              <a:ext cx="2148353" cy="657809"/>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600" dirty="0">
                  <a:solidFill>
                    <a:schemeClr val="tx1">
                      <a:lumMod val="50000"/>
                      <a:lumOff val="50000"/>
                    </a:schemeClr>
                  </a:solidFill>
                </a:rPr>
                <a:t>前端目前</a:t>
              </a:r>
              <a:endParaRPr lang="en-US" altLang="zh-CN" sz="1600" dirty="0">
                <a:solidFill>
                  <a:schemeClr val="tx1">
                    <a:lumMod val="50000"/>
                    <a:lumOff val="50000"/>
                  </a:schemeClr>
                </a:solidFill>
              </a:endParaRPr>
            </a:p>
            <a:p>
              <a:pPr algn="ctr">
                <a:lnSpc>
                  <a:spcPct val="120000"/>
                </a:lnSpc>
              </a:pPr>
              <a:r>
                <a:rPr lang="zh-CN" altLang="en-US" sz="1600" dirty="0">
                  <a:solidFill>
                    <a:schemeClr val="tx1">
                      <a:lumMod val="50000"/>
                      <a:lumOff val="50000"/>
                    </a:schemeClr>
                  </a:solidFill>
                </a:rPr>
                <a:t>仍处于</a:t>
              </a:r>
              <a:r>
                <a:rPr lang="en-US" altLang="zh-CN" sz="1600" dirty="0">
                  <a:solidFill>
                    <a:schemeClr val="tx1">
                      <a:lumMod val="50000"/>
                      <a:lumOff val="50000"/>
                    </a:schemeClr>
                  </a:solidFill>
                </a:rPr>
                <a:t>Demo</a:t>
              </a:r>
              <a:r>
                <a:rPr lang="zh-CN" altLang="en-US" sz="1600" dirty="0">
                  <a:solidFill>
                    <a:schemeClr val="tx1">
                      <a:lumMod val="50000"/>
                      <a:lumOff val="50000"/>
                    </a:schemeClr>
                  </a:solidFill>
                </a:rPr>
                <a:t>阶段</a:t>
              </a:r>
            </a:p>
          </p:txBody>
        </p:sp>
        <p:sp>
          <p:nvSpPr>
            <p:cNvPr id="31" name="矩形 30"/>
            <p:cNvSpPr/>
            <p:nvPr/>
          </p:nvSpPr>
          <p:spPr>
            <a:xfrm>
              <a:off x="8367035" y="4530770"/>
              <a:ext cx="2011323" cy="95327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600" dirty="0">
                  <a:solidFill>
                    <a:schemeClr val="tx1">
                      <a:lumMod val="50000"/>
                      <a:lumOff val="50000"/>
                    </a:schemeClr>
                  </a:solidFill>
                </a:rPr>
                <a:t>后端服务提供</a:t>
              </a:r>
              <a:r>
                <a:rPr lang="en-US" altLang="zh-CN" sz="1600" dirty="0">
                  <a:solidFill>
                    <a:schemeClr val="tx1">
                      <a:lumMod val="50000"/>
                      <a:lumOff val="50000"/>
                    </a:schemeClr>
                  </a:solidFill>
                </a:rPr>
                <a:t>API</a:t>
              </a:r>
              <a:r>
                <a:rPr lang="zh-CN" altLang="en-US" sz="1600" dirty="0">
                  <a:solidFill>
                    <a:schemeClr val="tx1">
                      <a:lumMod val="50000"/>
                      <a:lumOff val="50000"/>
                    </a:schemeClr>
                  </a:solidFill>
                </a:rPr>
                <a:t>数量较少，应为数据提供更多服务。</a:t>
              </a:r>
            </a:p>
          </p:txBody>
        </p:sp>
        <p:sp>
          <p:nvSpPr>
            <p:cNvPr id="32" name="矩形 31"/>
            <p:cNvSpPr/>
            <p:nvPr/>
          </p:nvSpPr>
          <p:spPr>
            <a:xfrm>
              <a:off x="3078470" y="4728568"/>
              <a:ext cx="2289168" cy="728533"/>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dirty="0">
                  <a:solidFill>
                    <a:schemeClr val="tx1">
                      <a:lumMod val="50000"/>
                      <a:lumOff val="50000"/>
                    </a:schemeClr>
                  </a:solidFill>
                </a:rPr>
                <a:t>模型准确率</a:t>
              </a:r>
              <a:endParaRPr lang="en-US" altLang="zh-CN" dirty="0">
                <a:solidFill>
                  <a:schemeClr val="tx1">
                    <a:lumMod val="50000"/>
                    <a:lumOff val="50000"/>
                  </a:schemeClr>
                </a:solidFill>
              </a:endParaRPr>
            </a:p>
            <a:p>
              <a:pPr algn="ctr">
                <a:lnSpc>
                  <a:spcPct val="120000"/>
                </a:lnSpc>
              </a:pPr>
              <a:r>
                <a:rPr lang="zh-CN" altLang="en-US" dirty="0">
                  <a:solidFill>
                    <a:schemeClr val="tx1">
                      <a:lumMod val="50000"/>
                      <a:lumOff val="50000"/>
                    </a:schemeClr>
                  </a:solidFill>
                </a:rPr>
                <a:t>有待进一步提升</a:t>
              </a:r>
            </a:p>
          </p:txBody>
        </p:sp>
        <p:cxnSp>
          <p:nvCxnSpPr>
            <p:cNvPr id="3" name="直接箭头连接符 2"/>
            <p:cNvCxnSpPr/>
            <p:nvPr/>
          </p:nvCxnSpPr>
          <p:spPr>
            <a:xfrm>
              <a:off x="1261417" y="3814763"/>
              <a:ext cx="9695508" cy="0"/>
            </a:xfrm>
            <a:prstGeom prst="straightConnector1">
              <a:avLst/>
            </a:prstGeom>
            <a:ln w="19050">
              <a:solidFill>
                <a:schemeClr val="bg1">
                  <a:lumMod val="65000"/>
                </a:schemeClr>
              </a:solidFill>
              <a:tailEnd type="arrow" w="lg" len="lg"/>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6200000">
              <a:off x="1835033"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rot="16200000">
              <a:off x="3863615"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rot="16200000">
              <a:off x="6289753"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rot="16200000">
              <a:off x="9039165" y="3531730"/>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p:nvSpPr>
          <p:spPr>
            <a:xfrm>
              <a:off x="2080984" y="3174122"/>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6542907" y="3174122"/>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9306403" y="4322876"/>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4162571" y="4322876"/>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1423557" y="206572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5467456" y="206572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角 24"/>
            <p:cNvSpPr/>
            <p:nvPr/>
          </p:nvSpPr>
          <p:spPr>
            <a:xfrm>
              <a:off x="8220075" y="4550671"/>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p:cNvSpPr/>
            <p:nvPr/>
          </p:nvSpPr>
          <p:spPr>
            <a:xfrm>
              <a:off x="3078470" y="463945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939957" y="3630096"/>
              <a:ext cx="441146" cy="369332"/>
            </a:xfrm>
            <a:prstGeom prst="rect">
              <a:avLst/>
            </a:prstGeom>
            <a:noFill/>
          </p:spPr>
          <p:txBody>
            <a:bodyPr wrap="none" rtlCol="0">
              <a:spAutoFit/>
            </a:bodyPr>
            <a:lstStyle/>
            <a:p>
              <a:pPr algn="ctr"/>
              <a:r>
                <a:rPr lang="en-US" altLang="zh-CN" b="1" dirty="0">
                  <a:solidFill>
                    <a:schemeClr val="bg1"/>
                  </a:solidFill>
                </a:rPr>
                <a:t>01</a:t>
              </a:r>
              <a:endParaRPr lang="zh-CN" altLang="en-US" b="1" dirty="0">
                <a:solidFill>
                  <a:schemeClr val="bg1"/>
                </a:solidFill>
              </a:endParaRPr>
            </a:p>
          </p:txBody>
        </p:sp>
        <p:sp>
          <p:nvSpPr>
            <p:cNvPr id="34" name="文本框 33"/>
            <p:cNvSpPr txBox="1"/>
            <p:nvPr/>
          </p:nvSpPr>
          <p:spPr>
            <a:xfrm>
              <a:off x="3955282" y="3630096"/>
              <a:ext cx="441147" cy="369332"/>
            </a:xfrm>
            <a:prstGeom prst="rect">
              <a:avLst/>
            </a:prstGeom>
            <a:noFill/>
          </p:spPr>
          <p:txBody>
            <a:bodyPr wrap="none" rtlCol="0">
              <a:spAutoFit/>
            </a:bodyPr>
            <a:lstStyle/>
            <a:p>
              <a:pPr algn="ctr"/>
              <a:r>
                <a:rPr lang="en-US" altLang="zh-CN" b="1" dirty="0">
                  <a:solidFill>
                    <a:schemeClr val="bg1"/>
                  </a:solidFill>
                </a:rPr>
                <a:t>02</a:t>
              </a:r>
              <a:endParaRPr lang="zh-CN" altLang="en-US" b="1" dirty="0">
                <a:solidFill>
                  <a:schemeClr val="bg1"/>
                </a:solidFill>
              </a:endParaRPr>
            </a:p>
          </p:txBody>
        </p:sp>
        <p:sp>
          <p:nvSpPr>
            <p:cNvPr id="35" name="文本框 34"/>
            <p:cNvSpPr txBox="1"/>
            <p:nvPr/>
          </p:nvSpPr>
          <p:spPr>
            <a:xfrm>
              <a:off x="6388633" y="3630096"/>
              <a:ext cx="441147" cy="369332"/>
            </a:xfrm>
            <a:prstGeom prst="rect">
              <a:avLst/>
            </a:prstGeom>
            <a:noFill/>
          </p:spPr>
          <p:txBody>
            <a:bodyPr wrap="none" rtlCol="0">
              <a:spAutoFit/>
            </a:bodyPr>
            <a:lstStyle/>
            <a:p>
              <a:pPr algn="ctr"/>
              <a:r>
                <a:rPr lang="en-US" altLang="zh-CN" b="1" dirty="0">
                  <a:solidFill>
                    <a:schemeClr val="bg1"/>
                  </a:solidFill>
                </a:rPr>
                <a:t>03</a:t>
              </a:r>
              <a:endParaRPr lang="zh-CN" altLang="en-US" b="1" dirty="0">
                <a:solidFill>
                  <a:schemeClr val="bg1"/>
                </a:solidFill>
              </a:endParaRPr>
            </a:p>
          </p:txBody>
        </p:sp>
        <p:sp>
          <p:nvSpPr>
            <p:cNvPr id="36" name="文本框 35"/>
            <p:cNvSpPr txBox="1"/>
            <p:nvPr/>
          </p:nvSpPr>
          <p:spPr>
            <a:xfrm>
              <a:off x="9144085" y="3672558"/>
              <a:ext cx="441147" cy="369332"/>
            </a:xfrm>
            <a:prstGeom prst="rect">
              <a:avLst/>
            </a:prstGeom>
            <a:noFill/>
          </p:spPr>
          <p:txBody>
            <a:bodyPr wrap="none" rtlCol="0">
              <a:spAutoFit/>
            </a:bodyPr>
            <a:lstStyle/>
            <a:p>
              <a:pPr algn="ctr"/>
              <a:r>
                <a:rPr lang="en-US" altLang="zh-CN" b="1" dirty="0">
                  <a:solidFill>
                    <a:schemeClr val="bg1"/>
                  </a:solidFill>
                </a:rPr>
                <a:t>04</a:t>
              </a:r>
              <a:endParaRPr lang="zh-CN" altLang="en-US" b="1" dirty="0">
                <a:solidFill>
                  <a:schemeClr val="bg1"/>
                </a:solidFill>
              </a:endParaRPr>
            </a:p>
          </p:txBody>
        </p:sp>
      </p:grpSp>
      <p:sp>
        <p:nvSpPr>
          <p:cNvPr id="48" name="任意多边形: 形状 47">
            <a:extLst>
              <a:ext uri="{FF2B5EF4-FFF2-40B4-BE49-F238E27FC236}">
                <a16:creationId xmlns:a16="http://schemas.microsoft.com/office/drawing/2014/main" id="{DBDAD763-4A95-4FB3-9B26-7A2B1CFB8F6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49" name="任意多边形: 形状 48">
            <a:extLst>
              <a:ext uri="{FF2B5EF4-FFF2-40B4-BE49-F238E27FC236}">
                <a16:creationId xmlns:a16="http://schemas.microsoft.com/office/drawing/2014/main" id="{93701B18-D12F-4B5A-827D-9FDF55DF8777}"/>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50" name="文本框 49">
            <a:extLst>
              <a:ext uri="{FF2B5EF4-FFF2-40B4-BE49-F238E27FC236}">
                <a16:creationId xmlns:a16="http://schemas.microsoft.com/office/drawing/2014/main" id="{58874C23-4DEA-4E91-9759-D5211A478E98}"/>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04</a:t>
            </a:r>
            <a:endParaRPr lang="zh-CN" altLang="en-US" sz="4000" dirty="0">
              <a:solidFill>
                <a:schemeClr val="accent1"/>
              </a:solidFill>
              <a:latin typeface="Century Gothic" panose="020B0502020202020204" pitchFamily="34" charset="0"/>
            </a:endParaRPr>
          </a:p>
        </p:txBody>
      </p:sp>
      <p:grpSp>
        <p:nvGrpSpPr>
          <p:cNvPr id="51" name="组合 50">
            <a:extLst>
              <a:ext uri="{FF2B5EF4-FFF2-40B4-BE49-F238E27FC236}">
                <a16:creationId xmlns:a16="http://schemas.microsoft.com/office/drawing/2014/main" id="{B31A293A-7D0F-4B2F-9262-674319B9A017}"/>
              </a:ext>
            </a:extLst>
          </p:cNvPr>
          <p:cNvGrpSpPr/>
          <p:nvPr/>
        </p:nvGrpSpPr>
        <p:grpSpPr>
          <a:xfrm>
            <a:off x="1473289" y="371367"/>
            <a:ext cx="4260761" cy="787907"/>
            <a:chOff x="7318011" y="1456480"/>
            <a:chExt cx="4260761" cy="787907"/>
          </a:xfrm>
        </p:grpSpPr>
        <p:sp>
          <p:nvSpPr>
            <p:cNvPr id="52" name="文本框 51">
              <a:extLst>
                <a:ext uri="{FF2B5EF4-FFF2-40B4-BE49-F238E27FC236}">
                  <a16:creationId xmlns:a16="http://schemas.microsoft.com/office/drawing/2014/main" id="{5D8C1E8D-75F7-4002-BCC1-2F80A0E4EE6B}"/>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项目总结</a:t>
              </a:r>
            </a:p>
          </p:txBody>
        </p:sp>
        <p:sp>
          <p:nvSpPr>
            <p:cNvPr id="53" name="文本框 52">
              <a:extLst>
                <a:ext uri="{FF2B5EF4-FFF2-40B4-BE49-F238E27FC236}">
                  <a16:creationId xmlns:a16="http://schemas.microsoft.com/office/drawing/2014/main" id="{6060ADD5-E148-4DE9-B074-A076F7BF8320}"/>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b="1" dirty="0">
                  <a:solidFill>
                    <a:schemeClr val="bg1">
                      <a:lumMod val="65000"/>
                    </a:schemeClr>
                  </a:solidFill>
                  <a:latin typeface="Century Gothic" panose="020B0502020202020204" pitchFamily="34" charset="0"/>
                  <a:ea typeface="+mj-ea"/>
                </a:rPr>
                <a:t>项目反思</a:t>
              </a:r>
              <a:endParaRPr lang="en-US" altLang="zh-CN" sz="1050" b="1" dirty="0">
                <a:solidFill>
                  <a:schemeClr val="bg1">
                    <a:lumMod val="65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73986968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iślíďé">
            <a:extLst>
              <a:ext uri="{FF2B5EF4-FFF2-40B4-BE49-F238E27FC236}">
                <a16:creationId xmlns:a16="http://schemas.microsoft.com/office/drawing/2014/main" id="{90F00726-E82A-4E01-9DB8-F47D413F3640}"/>
              </a:ext>
            </a:extLst>
          </p:cNvPr>
          <p:cNvGrpSpPr/>
          <p:nvPr/>
        </p:nvGrpSpPr>
        <p:grpSpPr>
          <a:xfrm>
            <a:off x="4271898" y="1968501"/>
            <a:ext cx="3648204" cy="3870324"/>
            <a:chOff x="3872920" y="1852424"/>
            <a:chExt cx="4036217" cy="4281963"/>
          </a:xfrm>
        </p:grpSpPr>
        <p:grpSp>
          <p:nvGrpSpPr>
            <p:cNvPr id="40" name="ïṥḻiḑé">
              <a:extLst>
                <a:ext uri="{FF2B5EF4-FFF2-40B4-BE49-F238E27FC236}">
                  <a16:creationId xmlns:a16="http://schemas.microsoft.com/office/drawing/2014/main" id="{C2EBCD5A-F9A0-46A1-87CB-4431D65FF34F}"/>
                </a:ext>
              </a:extLst>
            </p:cNvPr>
            <p:cNvGrpSpPr/>
            <p:nvPr/>
          </p:nvGrpSpPr>
          <p:grpSpPr>
            <a:xfrm>
              <a:off x="3872920" y="4112842"/>
              <a:ext cx="4036217" cy="2021545"/>
              <a:chOff x="4063207" y="4258807"/>
              <a:chExt cx="4184973" cy="2090400"/>
            </a:xfrm>
          </p:grpSpPr>
          <p:sp>
            <p:nvSpPr>
              <p:cNvPr id="56" name="îŝḻîḍè">
                <a:extLst>
                  <a:ext uri="{FF2B5EF4-FFF2-40B4-BE49-F238E27FC236}">
                    <a16:creationId xmlns:a16="http://schemas.microsoft.com/office/drawing/2014/main" id="{8B7236C2-3334-41D0-9E17-542532189C14}"/>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anchor="ctr"/>
              <a:lstStyle/>
              <a:p>
                <a:pPr algn="ctr"/>
                <a:endParaRPr/>
              </a:p>
            </p:txBody>
          </p:sp>
          <p:sp>
            <p:nvSpPr>
              <p:cNvPr id="57" name="îšlíḋé">
                <a:extLst>
                  <a:ext uri="{FF2B5EF4-FFF2-40B4-BE49-F238E27FC236}">
                    <a16:creationId xmlns:a16="http://schemas.microsoft.com/office/drawing/2014/main" id="{0C070F8F-C05B-4FF2-A22C-03D82CCCE9DA}"/>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anchor="ctr"/>
              <a:lstStyle/>
              <a:p>
                <a:pPr algn="ctr"/>
                <a:endParaRPr/>
              </a:p>
            </p:txBody>
          </p:sp>
          <p:sp>
            <p:nvSpPr>
              <p:cNvPr id="58" name="ïšlíḑe">
                <a:extLst>
                  <a:ext uri="{FF2B5EF4-FFF2-40B4-BE49-F238E27FC236}">
                    <a16:creationId xmlns:a16="http://schemas.microsoft.com/office/drawing/2014/main" id="{9CB9C9B2-0693-441B-B6CA-C15F01A25C1F}"/>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anchor="ctr"/>
              <a:lstStyle/>
              <a:p>
                <a:pPr algn="ctr"/>
                <a:endParaRPr/>
              </a:p>
            </p:txBody>
          </p:sp>
        </p:grpSp>
        <p:grpSp>
          <p:nvGrpSpPr>
            <p:cNvPr id="41" name="îṣ1îḋè">
              <a:extLst>
                <a:ext uri="{FF2B5EF4-FFF2-40B4-BE49-F238E27FC236}">
                  <a16:creationId xmlns:a16="http://schemas.microsoft.com/office/drawing/2014/main" id="{88F7F30C-322B-4C6A-9258-34CF66776CEC}"/>
                </a:ext>
              </a:extLst>
            </p:cNvPr>
            <p:cNvGrpSpPr/>
            <p:nvPr/>
          </p:nvGrpSpPr>
          <p:grpSpPr>
            <a:xfrm>
              <a:off x="4408133" y="3325204"/>
              <a:ext cx="2965796" cy="1674533"/>
              <a:chOff x="4618144" y="3444343"/>
              <a:chExt cx="3075100" cy="1731570"/>
            </a:xfrm>
          </p:grpSpPr>
          <p:sp>
            <p:nvSpPr>
              <p:cNvPr id="53" name="îšļïďé">
                <a:extLst>
                  <a:ext uri="{FF2B5EF4-FFF2-40B4-BE49-F238E27FC236}">
                    <a16:creationId xmlns:a16="http://schemas.microsoft.com/office/drawing/2014/main" id="{86AF2961-5C20-4B4D-9D78-FA505CE432CC}"/>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anchor="ctr"/>
              <a:lstStyle/>
              <a:p>
                <a:pPr algn="ctr"/>
                <a:endParaRPr/>
              </a:p>
            </p:txBody>
          </p:sp>
          <p:sp>
            <p:nvSpPr>
              <p:cNvPr id="54" name="ïŝḻiḋê">
                <a:extLst>
                  <a:ext uri="{FF2B5EF4-FFF2-40B4-BE49-F238E27FC236}">
                    <a16:creationId xmlns:a16="http://schemas.microsoft.com/office/drawing/2014/main" id="{8CFCFB8D-25CD-42C5-8A8A-B66CC37BF5F7}"/>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anchor="ctr"/>
              <a:lstStyle/>
              <a:p>
                <a:pPr algn="ctr"/>
                <a:endParaRPr/>
              </a:p>
            </p:txBody>
          </p:sp>
          <p:sp>
            <p:nvSpPr>
              <p:cNvPr id="55" name="íṥlíďé">
                <a:extLst>
                  <a:ext uri="{FF2B5EF4-FFF2-40B4-BE49-F238E27FC236}">
                    <a16:creationId xmlns:a16="http://schemas.microsoft.com/office/drawing/2014/main" id="{5A17630E-A5EB-434C-AFCB-FD8251ABDECE}"/>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anchor="ctr"/>
              <a:lstStyle/>
              <a:p>
                <a:pPr algn="ctr"/>
                <a:endParaRPr/>
              </a:p>
            </p:txBody>
          </p:sp>
        </p:grpSp>
        <p:grpSp>
          <p:nvGrpSpPr>
            <p:cNvPr id="42" name="ïSľïḑê">
              <a:extLst>
                <a:ext uri="{FF2B5EF4-FFF2-40B4-BE49-F238E27FC236}">
                  <a16:creationId xmlns:a16="http://schemas.microsoft.com/office/drawing/2014/main" id="{2E0D6D1C-690C-40FD-A330-97CB79B0A93B}"/>
                </a:ext>
              </a:extLst>
            </p:cNvPr>
            <p:cNvGrpSpPr/>
            <p:nvPr/>
          </p:nvGrpSpPr>
          <p:grpSpPr>
            <a:xfrm>
              <a:off x="4928055" y="2593252"/>
              <a:ext cx="1925955" cy="1301697"/>
              <a:chOff x="5157226" y="2687460"/>
              <a:chExt cx="1996937" cy="1346034"/>
            </a:xfrm>
          </p:grpSpPr>
          <p:sp>
            <p:nvSpPr>
              <p:cNvPr id="50" name="i$ḻídè">
                <a:extLst>
                  <a:ext uri="{FF2B5EF4-FFF2-40B4-BE49-F238E27FC236}">
                    <a16:creationId xmlns:a16="http://schemas.microsoft.com/office/drawing/2014/main" id="{0E00C48A-73DB-4D8A-99C6-C4682AC750D9}"/>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anchor="ctr"/>
              <a:lstStyle/>
              <a:p>
                <a:pPr algn="ctr"/>
                <a:endParaRPr/>
              </a:p>
            </p:txBody>
          </p:sp>
          <p:sp>
            <p:nvSpPr>
              <p:cNvPr id="51" name="iŝľïḑê">
                <a:extLst>
                  <a:ext uri="{FF2B5EF4-FFF2-40B4-BE49-F238E27FC236}">
                    <a16:creationId xmlns:a16="http://schemas.microsoft.com/office/drawing/2014/main" id="{9ADAB104-F80B-4F77-BA45-492E62D18722}"/>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anchor="ctr"/>
              <a:lstStyle/>
              <a:p>
                <a:pPr algn="ctr"/>
                <a:endParaRPr/>
              </a:p>
            </p:txBody>
          </p:sp>
          <p:sp>
            <p:nvSpPr>
              <p:cNvPr id="52" name="i$ḻíďè">
                <a:extLst>
                  <a:ext uri="{FF2B5EF4-FFF2-40B4-BE49-F238E27FC236}">
                    <a16:creationId xmlns:a16="http://schemas.microsoft.com/office/drawing/2014/main" id="{844A76B2-92EE-445B-AB5F-B75B1CCF9915}"/>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anchor="ctr"/>
              <a:lstStyle/>
              <a:p>
                <a:pPr algn="ctr"/>
                <a:endParaRPr dirty="0"/>
              </a:p>
            </p:txBody>
          </p:sp>
        </p:grpSp>
        <p:grpSp>
          <p:nvGrpSpPr>
            <p:cNvPr id="43" name="i$ļíḋê">
              <a:extLst>
                <a:ext uri="{FF2B5EF4-FFF2-40B4-BE49-F238E27FC236}">
                  <a16:creationId xmlns:a16="http://schemas.microsoft.com/office/drawing/2014/main" id="{68060BAA-339A-4BA3-A257-387ED87A8A43}"/>
                </a:ext>
              </a:extLst>
            </p:cNvPr>
            <p:cNvGrpSpPr/>
            <p:nvPr/>
          </p:nvGrpSpPr>
          <p:grpSpPr>
            <a:xfrm>
              <a:off x="5452798" y="1852424"/>
              <a:ext cx="876459" cy="928860"/>
              <a:chOff x="5701314" y="1921397"/>
              <a:chExt cx="908761" cy="960499"/>
            </a:xfrm>
          </p:grpSpPr>
          <p:sp>
            <p:nvSpPr>
              <p:cNvPr id="48" name="ïṧḷiḓé">
                <a:extLst>
                  <a:ext uri="{FF2B5EF4-FFF2-40B4-BE49-F238E27FC236}">
                    <a16:creationId xmlns:a16="http://schemas.microsoft.com/office/drawing/2014/main" id="{24324A09-5A3A-49F8-A98B-2571724F4819}"/>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anchor="ctr"/>
              <a:lstStyle/>
              <a:p>
                <a:pPr algn="ctr"/>
                <a:endParaRPr/>
              </a:p>
            </p:txBody>
          </p:sp>
          <p:sp>
            <p:nvSpPr>
              <p:cNvPr id="49" name="îṥļíďé">
                <a:extLst>
                  <a:ext uri="{FF2B5EF4-FFF2-40B4-BE49-F238E27FC236}">
                    <a16:creationId xmlns:a16="http://schemas.microsoft.com/office/drawing/2014/main" id="{86734C67-3EE6-4272-B6F0-A070249FF374}"/>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anchor="ctr"/>
              <a:lstStyle/>
              <a:p>
                <a:pPr algn="ctr"/>
                <a:endParaRPr/>
              </a:p>
            </p:txBody>
          </p:sp>
        </p:grpSp>
        <p:sp>
          <p:nvSpPr>
            <p:cNvPr id="44" name="íṩ1îḋè">
              <a:extLst>
                <a:ext uri="{FF2B5EF4-FFF2-40B4-BE49-F238E27FC236}">
                  <a16:creationId xmlns:a16="http://schemas.microsoft.com/office/drawing/2014/main" id="{9F225C1F-15DC-41E0-B0CF-A5544DD08E9B}"/>
                </a:ext>
              </a:extLst>
            </p:cNvPr>
            <p:cNvSpPr>
              <a:spLocks/>
            </p:cNvSpPr>
            <p:nvPr/>
          </p:nvSpPr>
          <p:spPr bwMode="auto">
            <a:xfrm rot="1241860">
              <a:off x="4433699" y="5062350"/>
              <a:ext cx="841046" cy="3310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lc="http://schemas.openxmlformats.org/drawingml/2006/lockedCanvas" xmlns:a16="http://schemas.microsoft.com/office/drawing/2014/main" xmlns:p14="http://schemas.microsoft.com/office/powerpoint/2010/main" xmlns:a14="http://schemas.microsoft.com/office/drawing/2010/main">
                  <a:solidFill>
                    <a:srgbClr val="FFFFFF"/>
                  </a:solidFill>
                </a14:hiddenFill>
              </a:ext>
              <a:ext uri="{91240B29-F687-4f45-9708-019B960494DF}">
                <a14:hiddenLine xmlns="" xmlns:lc="http://schemas.openxmlformats.org/drawingml/2006/lockedCanvas" xmlns:a16="http://schemas.microsoft.com/office/drawing/2014/main"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a16="http://schemas.microsoft.com/office/drawing/2014/main"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algn="ctr" defTabSz="228600">
                <a:defRPr/>
              </a:pPr>
              <a:r>
                <a:rPr lang="zh-CN" altLang="en-US" sz="1600" dirty="0">
                  <a:solidFill>
                    <a:schemeClr val="bg1"/>
                  </a:solidFill>
                </a:rPr>
                <a:t>学校</a:t>
              </a:r>
            </a:p>
          </p:txBody>
        </p:sp>
        <p:sp>
          <p:nvSpPr>
            <p:cNvPr id="45" name="í$ḷiḓè">
              <a:extLst>
                <a:ext uri="{FF2B5EF4-FFF2-40B4-BE49-F238E27FC236}">
                  <a16:creationId xmlns:a16="http://schemas.microsoft.com/office/drawing/2014/main" id="{D0D59159-6E5E-4445-A7AE-AB0EDDAEE044}"/>
                </a:ext>
              </a:extLst>
            </p:cNvPr>
            <p:cNvSpPr>
              <a:spLocks/>
            </p:cNvSpPr>
            <p:nvPr/>
          </p:nvSpPr>
          <p:spPr bwMode="auto">
            <a:xfrm rot="1161022">
              <a:off x="4951213" y="4017589"/>
              <a:ext cx="528773" cy="3310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6="http://schemas.microsoft.com/office/drawing/2014/main" xmlns:p14="http://schemas.microsoft.com/office/powerpoint/2010/main" xmlns:a14="http://schemas.microsoft.com/office/drawing/2010/main">
                  <a:solidFill>
                    <a:srgbClr val="FFFFFF"/>
                  </a:solidFill>
                </a14:hiddenFill>
              </a:ext>
              <a:ext uri="{91240B29-F687-4f45-9708-019B960494DF}">
                <a14:hiddenLine xmlns="" xmlns:lc="http://schemas.openxmlformats.org/drawingml/2006/lockedCanvas" xmlns:a16="http://schemas.microsoft.com/office/drawing/2014/main"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a16="http://schemas.microsoft.com/office/drawing/2014/main"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algn="ctr" defTabSz="228600">
                <a:defRPr/>
              </a:pPr>
              <a:r>
                <a:rPr lang="zh-CN" altLang="en-US" sz="1400" dirty="0">
                  <a:solidFill>
                    <a:schemeClr val="bg1"/>
                  </a:solidFill>
                </a:rPr>
                <a:t>教育</a:t>
              </a:r>
            </a:p>
          </p:txBody>
        </p:sp>
        <p:sp>
          <p:nvSpPr>
            <p:cNvPr id="46" name="iS1iďe">
              <a:extLst>
                <a:ext uri="{FF2B5EF4-FFF2-40B4-BE49-F238E27FC236}">
                  <a16:creationId xmlns:a16="http://schemas.microsoft.com/office/drawing/2014/main" id="{9FD7E34B-C0F2-423D-AAD1-90188744A468}"/>
                </a:ext>
              </a:extLst>
            </p:cNvPr>
            <p:cNvSpPr>
              <a:spLocks/>
            </p:cNvSpPr>
            <p:nvPr/>
          </p:nvSpPr>
          <p:spPr bwMode="auto">
            <a:xfrm rot="1056546">
              <a:off x="5191167" y="3169799"/>
              <a:ext cx="528773" cy="33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6="http://schemas.microsoft.com/office/drawing/2014/main" xmlns:p14="http://schemas.microsoft.com/office/powerpoint/2010/main" xmlns:a14="http://schemas.microsoft.com/office/drawing/2010/main">
                  <a:solidFill>
                    <a:srgbClr val="FFFFFF"/>
                  </a:solidFill>
                </a14:hiddenFill>
              </a:ext>
              <a:ext uri="{91240B29-F687-4f45-9708-019B960494DF}">
                <a14:hiddenLine xmlns="" xmlns:lc="http://schemas.openxmlformats.org/drawingml/2006/lockedCanvas" xmlns:a16="http://schemas.microsoft.com/office/drawing/2014/main"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a16="http://schemas.microsoft.com/office/drawing/2014/main"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algn="ctr" defTabSz="228600">
                <a:defRPr/>
              </a:pPr>
              <a:r>
                <a:rPr lang="zh-CN" altLang="en-US" sz="1300" dirty="0">
                  <a:solidFill>
                    <a:schemeClr val="bg1"/>
                  </a:solidFill>
                </a:rPr>
                <a:t>研究</a:t>
              </a:r>
            </a:p>
          </p:txBody>
        </p:sp>
        <p:sp>
          <p:nvSpPr>
            <p:cNvPr id="47" name="ïSļïḑe">
              <a:extLst>
                <a:ext uri="{FF2B5EF4-FFF2-40B4-BE49-F238E27FC236}">
                  <a16:creationId xmlns:a16="http://schemas.microsoft.com/office/drawing/2014/main" id="{3995F050-A31E-42ED-9DC5-6FA4FF68039D}"/>
                </a:ext>
              </a:extLst>
            </p:cNvPr>
            <p:cNvSpPr>
              <a:spLocks/>
            </p:cNvSpPr>
            <p:nvPr/>
          </p:nvSpPr>
          <p:spPr bwMode="auto">
            <a:xfrm rot="596028">
              <a:off x="5493246" y="2232534"/>
              <a:ext cx="528773" cy="33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6="http://schemas.microsoft.com/office/drawing/2014/main" xmlns:p14="http://schemas.microsoft.com/office/powerpoint/2010/main" xmlns:a14="http://schemas.microsoft.com/office/drawing/2010/main">
                  <a:solidFill>
                    <a:srgbClr val="FFFFFF"/>
                  </a:solidFill>
                </a14:hiddenFill>
              </a:ext>
              <a:ext uri="{91240B29-F687-4f45-9708-019B960494DF}">
                <a14:hiddenLine xmlns="" xmlns:lc="http://schemas.openxmlformats.org/drawingml/2006/lockedCanvas" xmlns:a16="http://schemas.microsoft.com/office/drawing/2014/main"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a16="http://schemas.microsoft.com/office/drawing/2014/main"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Autofit/>
              <a:scene3d>
                <a:camera prst="orthographicFront"/>
                <a:lightRig rig="threePt" dir="t"/>
              </a:scene3d>
              <a:sp3d contourW="12700"/>
            </a:bodyPr>
            <a:lstStyle/>
            <a:p>
              <a:pPr algn="ctr" defTabSz="228600">
                <a:defRPr/>
              </a:pPr>
              <a:r>
                <a:rPr lang="zh-CN" altLang="en-US" sz="1100" dirty="0">
                  <a:solidFill>
                    <a:schemeClr val="bg1"/>
                  </a:solidFill>
                </a:rPr>
                <a:t>社会</a:t>
              </a:r>
            </a:p>
          </p:txBody>
        </p:sp>
      </p:grpSp>
      <p:sp>
        <p:nvSpPr>
          <p:cNvPr id="38" name="任意多边形: 形状 37">
            <a:extLst>
              <a:ext uri="{FF2B5EF4-FFF2-40B4-BE49-F238E27FC236}">
                <a16:creationId xmlns:a16="http://schemas.microsoft.com/office/drawing/2014/main" id="{A80FA420-AF46-4461-A3FD-1F2DBA58EE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9" name="任意多边形: 形状 38">
            <a:extLst>
              <a:ext uri="{FF2B5EF4-FFF2-40B4-BE49-F238E27FC236}">
                <a16:creationId xmlns:a16="http://schemas.microsoft.com/office/drawing/2014/main" id="{2BC71F04-204C-4028-ACD8-5F657F4692C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2" name="文本框 61">
            <a:extLst>
              <a:ext uri="{FF2B5EF4-FFF2-40B4-BE49-F238E27FC236}">
                <a16:creationId xmlns:a16="http://schemas.microsoft.com/office/drawing/2014/main" id="{822E5446-D2FA-479D-8C7A-A831DAFD132C}"/>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04</a:t>
            </a:r>
            <a:endParaRPr lang="zh-CN" altLang="en-US" sz="4000" dirty="0">
              <a:solidFill>
                <a:schemeClr val="accent1"/>
              </a:solidFill>
              <a:latin typeface="Century Gothic" panose="020B0502020202020204" pitchFamily="34" charset="0"/>
            </a:endParaRPr>
          </a:p>
        </p:txBody>
      </p:sp>
      <p:grpSp>
        <p:nvGrpSpPr>
          <p:cNvPr id="67" name="组合 66">
            <a:extLst>
              <a:ext uri="{FF2B5EF4-FFF2-40B4-BE49-F238E27FC236}">
                <a16:creationId xmlns:a16="http://schemas.microsoft.com/office/drawing/2014/main" id="{C950C2F8-9072-4602-B5DF-6E28D24E032C}"/>
              </a:ext>
            </a:extLst>
          </p:cNvPr>
          <p:cNvGrpSpPr/>
          <p:nvPr/>
        </p:nvGrpSpPr>
        <p:grpSpPr>
          <a:xfrm>
            <a:off x="1473289" y="371367"/>
            <a:ext cx="4260761" cy="789702"/>
            <a:chOff x="7318011" y="1456480"/>
            <a:chExt cx="4260761" cy="789702"/>
          </a:xfrm>
        </p:grpSpPr>
        <p:sp>
          <p:nvSpPr>
            <p:cNvPr id="68" name="文本框 67">
              <a:extLst>
                <a:ext uri="{FF2B5EF4-FFF2-40B4-BE49-F238E27FC236}">
                  <a16:creationId xmlns:a16="http://schemas.microsoft.com/office/drawing/2014/main" id="{75A9429D-6764-4FAA-BE3C-52C0D619E9E3}"/>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项目总结</a:t>
              </a:r>
            </a:p>
          </p:txBody>
        </p:sp>
        <p:sp>
          <p:nvSpPr>
            <p:cNvPr id="69" name="文本框 68">
              <a:extLst>
                <a:ext uri="{FF2B5EF4-FFF2-40B4-BE49-F238E27FC236}">
                  <a16:creationId xmlns:a16="http://schemas.microsoft.com/office/drawing/2014/main" id="{0EAC72F8-12FB-45A4-9634-6A8E3EA28F6E}"/>
                </a:ext>
              </a:extLst>
            </p:cNvPr>
            <p:cNvSpPr txBox="1"/>
            <p:nvPr/>
          </p:nvSpPr>
          <p:spPr>
            <a:xfrm>
              <a:off x="7318011" y="1984059"/>
              <a:ext cx="4260761" cy="26212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a:solidFill>
                    <a:schemeClr val="bg1">
                      <a:lumMod val="65000"/>
                    </a:schemeClr>
                  </a:solidFill>
                  <a:latin typeface="Century Gothic" panose="020B0502020202020204" pitchFamily="34" charset="0"/>
                  <a:ea typeface="+mj-ea"/>
                </a:rPr>
                <a:t>项目的作用</a:t>
              </a:r>
              <a:endParaRPr lang="en-US" altLang="zh-CN" sz="1050" dirty="0">
                <a:solidFill>
                  <a:schemeClr val="bg1">
                    <a:lumMod val="65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40293876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菱形 20">
            <a:extLst>
              <a:ext uri="{FF2B5EF4-FFF2-40B4-BE49-F238E27FC236}">
                <a16:creationId xmlns:a16="http://schemas.microsoft.com/office/drawing/2014/main" id="{05A2D0FE-2D99-4784-A9F3-EE98E4314D60}"/>
              </a:ext>
            </a:extLst>
          </p:cNvPr>
          <p:cNvSpPr/>
          <p:nvPr/>
        </p:nvSpPr>
        <p:spPr>
          <a:xfrm>
            <a:off x="2870200" y="203200"/>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99C446-CD67-4B11-99FB-7784DDEC3C03}"/>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dpi="0" rotWithShape="1">
            <a:blip r:embed="rId3"/>
            <a:srcRect/>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DC422CE3-C057-4955-BC7E-22A351A9F6BE}"/>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A076802-9DD5-4D33-BC27-0A7D68935343}"/>
              </a:ext>
            </a:extLst>
          </p:cNvPr>
          <p:cNvSpPr/>
          <p:nvPr/>
        </p:nvSpPr>
        <p:spPr>
          <a:xfrm>
            <a:off x="3486150" y="1683607"/>
            <a:ext cx="5219700" cy="2000250"/>
          </a:xfrm>
          <a:custGeom>
            <a:avLst/>
            <a:gdLst>
              <a:gd name="connsiteX0" fmla="*/ 0 w 5219700"/>
              <a:gd name="connsiteY0" fmla="*/ 0 h 2000250"/>
              <a:gd name="connsiteX1" fmla="*/ 5219700 w 5219700"/>
              <a:gd name="connsiteY1" fmla="*/ 0 h 2000250"/>
              <a:gd name="connsiteX2" fmla="*/ 5219700 w 5219700"/>
              <a:gd name="connsiteY2" fmla="*/ 2000250 h 2000250"/>
              <a:gd name="connsiteX3" fmla="*/ 5153930 w 5219700"/>
              <a:gd name="connsiteY3" fmla="*/ 2000250 h 2000250"/>
              <a:gd name="connsiteX4" fmla="*/ 5153930 w 5219700"/>
              <a:gd name="connsiteY4" fmla="*/ 65770 h 2000250"/>
              <a:gd name="connsiteX5" fmla="*/ 65770 w 5219700"/>
              <a:gd name="connsiteY5" fmla="*/ 65770 h 2000250"/>
              <a:gd name="connsiteX6" fmla="*/ 65770 w 5219700"/>
              <a:gd name="connsiteY6" fmla="*/ 2000250 h 2000250"/>
              <a:gd name="connsiteX7" fmla="*/ 0 w 5219700"/>
              <a:gd name="connsiteY7" fmla="*/ 2000250 h 2000250"/>
              <a:gd name="connsiteX8" fmla="*/ 0 w 5219700"/>
              <a:gd name="connsiteY8" fmla="*/ 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2000250">
                <a:moveTo>
                  <a:pt x="0" y="0"/>
                </a:moveTo>
                <a:lnTo>
                  <a:pt x="5219700" y="0"/>
                </a:lnTo>
                <a:lnTo>
                  <a:pt x="5219700" y="2000250"/>
                </a:lnTo>
                <a:lnTo>
                  <a:pt x="5153930" y="2000250"/>
                </a:lnTo>
                <a:lnTo>
                  <a:pt x="5153930" y="65770"/>
                </a:lnTo>
                <a:lnTo>
                  <a:pt x="65770" y="65770"/>
                </a:lnTo>
                <a:lnTo>
                  <a:pt x="65770" y="2000250"/>
                </a:lnTo>
                <a:lnTo>
                  <a:pt x="0" y="20002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C09ED340-9056-4304-AC59-7E9549A3FFB4}"/>
              </a:ext>
            </a:extLst>
          </p:cNvPr>
          <p:cNvSpPr/>
          <p:nvPr/>
        </p:nvSpPr>
        <p:spPr>
          <a:xfrm>
            <a:off x="3486150" y="3677226"/>
            <a:ext cx="5219700" cy="1339275"/>
          </a:xfrm>
          <a:custGeom>
            <a:avLst/>
            <a:gdLst>
              <a:gd name="connsiteX0" fmla="*/ 0 w 5219700"/>
              <a:gd name="connsiteY0" fmla="*/ 900843 h 1339275"/>
              <a:gd name="connsiteX1" fmla="*/ 65770 w 5219700"/>
              <a:gd name="connsiteY1" fmla="*/ 900843 h 1339275"/>
              <a:gd name="connsiteX2" fmla="*/ 65770 w 5219700"/>
              <a:gd name="connsiteY2" fmla="*/ 1273505 h 1339275"/>
              <a:gd name="connsiteX3" fmla="*/ 5153930 w 5219700"/>
              <a:gd name="connsiteY3" fmla="*/ 1273505 h 1339275"/>
              <a:gd name="connsiteX4" fmla="*/ 5153930 w 5219700"/>
              <a:gd name="connsiteY4" fmla="*/ 900843 h 1339275"/>
              <a:gd name="connsiteX5" fmla="*/ 5219700 w 5219700"/>
              <a:gd name="connsiteY5" fmla="*/ 900843 h 1339275"/>
              <a:gd name="connsiteX6" fmla="*/ 5219700 w 5219700"/>
              <a:gd name="connsiteY6" fmla="*/ 1339275 h 1339275"/>
              <a:gd name="connsiteX7" fmla="*/ 0 w 5219700"/>
              <a:gd name="connsiteY7" fmla="*/ 1339275 h 1339275"/>
              <a:gd name="connsiteX8" fmla="*/ 5153930 w 5219700"/>
              <a:gd name="connsiteY8" fmla="*/ 0 h 1339275"/>
              <a:gd name="connsiteX9" fmla="*/ 5219700 w 5219700"/>
              <a:gd name="connsiteY9" fmla="*/ 0 h 1339275"/>
              <a:gd name="connsiteX10" fmla="*/ 5219700 w 5219700"/>
              <a:gd name="connsiteY10" fmla="*/ 335974 h 1339275"/>
              <a:gd name="connsiteX11" fmla="*/ 5153930 w 5219700"/>
              <a:gd name="connsiteY11" fmla="*/ 335974 h 1339275"/>
              <a:gd name="connsiteX12" fmla="*/ 0 w 5219700"/>
              <a:gd name="connsiteY12" fmla="*/ 0 h 1339275"/>
              <a:gd name="connsiteX13" fmla="*/ 65770 w 5219700"/>
              <a:gd name="connsiteY13" fmla="*/ 0 h 1339275"/>
              <a:gd name="connsiteX14" fmla="*/ 65770 w 5219700"/>
              <a:gd name="connsiteY14" fmla="*/ 335974 h 1339275"/>
              <a:gd name="connsiteX15" fmla="*/ 0 w 5219700"/>
              <a:gd name="connsiteY15" fmla="*/ 335974 h 133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9700" h="1339275">
                <a:moveTo>
                  <a:pt x="0" y="900843"/>
                </a:moveTo>
                <a:lnTo>
                  <a:pt x="65770" y="900843"/>
                </a:lnTo>
                <a:lnTo>
                  <a:pt x="65770" y="1273505"/>
                </a:lnTo>
                <a:lnTo>
                  <a:pt x="5153930" y="1273505"/>
                </a:lnTo>
                <a:lnTo>
                  <a:pt x="5153930" y="900843"/>
                </a:lnTo>
                <a:lnTo>
                  <a:pt x="5219700" y="900843"/>
                </a:lnTo>
                <a:lnTo>
                  <a:pt x="5219700" y="1339275"/>
                </a:lnTo>
                <a:lnTo>
                  <a:pt x="0" y="1339275"/>
                </a:lnTo>
                <a:close/>
                <a:moveTo>
                  <a:pt x="5153930" y="0"/>
                </a:moveTo>
                <a:lnTo>
                  <a:pt x="5219700" y="0"/>
                </a:lnTo>
                <a:lnTo>
                  <a:pt x="5219700" y="335974"/>
                </a:lnTo>
                <a:lnTo>
                  <a:pt x="5153930" y="335974"/>
                </a:lnTo>
                <a:close/>
                <a:moveTo>
                  <a:pt x="0" y="0"/>
                </a:moveTo>
                <a:lnTo>
                  <a:pt x="65770" y="0"/>
                </a:lnTo>
                <a:lnTo>
                  <a:pt x="65770" y="335974"/>
                </a:lnTo>
                <a:lnTo>
                  <a:pt x="0" y="33597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04FEED-CF5F-42F7-A086-06587B232820}"/>
              </a:ext>
            </a:extLst>
          </p:cNvPr>
          <p:cNvSpPr txBox="1"/>
          <p:nvPr/>
        </p:nvSpPr>
        <p:spPr>
          <a:xfrm>
            <a:off x="3920816" y="2480611"/>
            <a:ext cx="4346884"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bg1"/>
                </a:solidFill>
              </a:rPr>
              <a:t>谢谢观看</a:t>
            </a:r>
          </a:p>
        </p:txBody>
      </p:sp>
      <p:sp>
        <p:nvSpPr>
          <p:cNvPr id="5" name="文本框 4">
            <a:extLst>
              <a:ext uri="{FF2B5EF4-FFF2-40B4-BE49-F238E27FC236}">
                <a16:creationId xmlns:a16="http://schemas.microsoft.com/office/drawing/2014/main" id="{27F9B568-53FF-4FDF-8013-8CCA5BAF4AA3}"/>
              </a:ext>
            </a:extLst>
          </p:cNvPr>
          <p:cNvSpPr txBox="1"/>
          <p:nvPr/>
        </p:nvSpPr>
        <p:spPr>
          <a:xfrm>
            <a:off x="3920816" y="1893157"/>
            <a:ext cx="4346884" cy="584775"/>
          </a:xfrm>
          <a:prstGeom prst="rect">
            <a:avLst/>
          </a:prstGeom>
          <a:noFill/>
        </p:spPr>
        <p:txBody>
          <a:bodyPr wrap="square" rtlCol="0">
            <a:spAutoFit/>
            <a:scene3d>
              <a:camera prst="orthographicFront"/>
              <a:lightRig rig="threePt" dir="t"/>
            </a:scene3d>
            <a:sp3d contourW="12700"/>
          </a:bodyPr>
          <a:lstStyle/>
          <a:p>
            <a:pPr algn="dist"/>
            <a:r>
              <a:rPr lang="en-US" altLang="zh-CN" sz="3200" b="1" dirty="0">
                <a:solidFill>
                  <a:schemeClr val="bg1"/>
                </a:solidFill>
                <a:latin typeface="Century Gothic" panose="020B0502020202020204" pitchFamily="34" charset="0"/>
              </a:rPr>
              <a:t>APPRECIATE</a:t>
            </a:r>
            <a:endParaRPr lang="zh-CN" altLang="en-US" sz="3200" b="1" dirty="0">
              <a:solidFill>
                <a:schemeClr val="bg1"/>
              </a:solidFill>
              <a:latin typeface="Century Gothic" panose="020B0502020202020204" pitchFamily="34" charset="0"/>
            </a:endParaRPr>
          </a:p>
        </p:txBody>
      </p:sp>
      <p:sp>
        <p:nvSpPr>
          <p:cNvPr id="20" name="文本框 19">
            <a:extLst>
              <a:ext uri="{FF2B5EF4-FFF2-40B4-BE49-F238E27FC236}">
                <a16:creationId xmlns:a16="http://schemas.microsoft.com/office/drawing/2014/main" id="{9701E793-B17D-4A4B-B0CE-D7440DB76714}"/>
              </a:ext>
            </a:extLst>
          </p:cNvPr>
          <p:cNvSpPr txBox="1"/>
          <p:nvPr/>
        </p:nvSpPr>
        <p:spPr>
          <a:xfrm>
            <a:off x="3042120" y="4089079"/>
            <a:ext cx="5663730" cy="3379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400" dirty="0">
                <a:solidFill>
                  <a:schemeClr val="bg1">
                    <a:lumMod val="50000"/>
                  </a:schemeClr>
                </a:solidFill>
                <a:latin typeface="Century Gothic" panose="020B0502020202020204" pitchFamily="34" charset="0"/>
                <a:ea typeface="+mj-ea"/>
              </a:rPr>
              <a:t>汇报人：许文瑞</a:t>
            </a:r>
            <a:endParaRPr lang="en-US" altLang="zh-CN" sz="1400" dirty="0">
              <a:solidFill>
                <a:schemeClr val="bg1">
                  <a:lumMod val="50000"/>
                </a:schemeClr>
              </a:solidFill>
              <a:latin typeface="Century Gothic" panose="020B0502020202020204" pitchFamily="34" charset="0"/>
              <a:ea typeface="+mj-ea"/>
            </a:endParaRPr>
          </a:p>
        </p:txBody>
      </p:sp>
      <p:sp>
        <p:nvSpPr>
          <p:cNvPr id="22" name="圆角矩形 1">
            <a:extLst>
              <a:ext uri="{FF2B5EF4-FFF2-40B4-BE49-F238E27FC236}">
                <a16:creationId xmlns:a16="http://schemas.microsoft.com/office/drawing/2014/main" id="{8B0D4484-A80D-41F8-97AE-F832F7AA0DC8}"/>
              </a:ext>
            </a:extLst>
          </p:cNvPr>
          <p:cNvSpPr/>
          <p:nvPr/>
        </p:nvSpPr>
        <p:spPr>
          <a:xfrm>
            <a:off x="10617200"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
            <a:extLst>
              <a:ext uri="{FF2B5EF4-FFF2-40B4-BE49-F238E27FC236}">
                <a16:creationId xmlns:a16="http://schemas.microsoft.com/office/drawing/2014/main" id="{613662F9-FEEF-496D-BA59-391998C4DD7E}"/>
              </a:ext>
            </a:extLst>
          </p:cNvPr>
          <p:cNvSpPr/>
          <p:nvPr/>
        </p:nvSpPr>
        <p:spPr>
          <a:xfrm>
            <a:off x="10708482" y="6326443"/>
            <a:ext cx="136314" cy="131040"/>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圆角矩形 11">
            <a:extLst>
              <a:ext uri="{FF2B5EF4-FFF2-40B4-BE49-F238E27FC236}">
                <a16:creationId xmlns:a16="http://schemas.microsoft.com/office/drawing/2014/main" id="{C797736D-4AB8-4817-A4F6-B29324607E83}"/>
              </a:ext>
            </a:extLst>
          </p:cNvPr>
          <p:cNvSpPr/>
          <p:nvPr/>
        </p:nvSpPr>
        <p:spPr>
          <a:xfrm>
            <a:off x="11015238"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12">
            <a:extLst>
              <a:ext uri="{FF2B5EF4-FFF2-40B4-BE49-F238E27FC236}">
                <a16:creationId xmlns:a16="http://schemas.microsoft.com/office/drawing/2014/main" id="{2B5465D0-F02F-41CE-B00A-AB563C52CE43}"/>
              </a:ext>
            </a:extLst>
          </p:cNvPr>
          <p:cNvSpPr/>
          <p:nvPr/>
        </p:nvSpPr>
        <p:spPr>
          <a:xfrm>
            <a:off x="11106520" y="6328162"/>
            <a:ext cx="136314" cy="12760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圆角矩形 14">
            <a:extLst>
              <a:ext uri="{FF2B5EF4-FFF2-40B4-BE49-F238E27FC236}">
                <a16:creationId xmlns:a16="http://schemas.microsoft.com/office/drawing/2014/main" id="{52507031-DA78-41C5-A251-175A55B9E614}"/>
              </a:ext>
            </a:extLst>
          </p:cNvPr>
          <p:cNvSpPr/>
          <p:nvPr/>
        </p:nvSpPr>
        <p:spPr>
          <a:xfrm>
            <a:off x="11413276"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5">
            <a:extLst>
              <a:ext uri="{FF2B5EF4-FFF2-40B4-BE49-F238E27FC236}">
                <a16:creationId xmlns:a16="http://schemas.microsoft.com/office/drawing/2014/main" id="{9D3395B8-0AA0-463B-BF46-FB40ADC65CEB}"/>
              </a:ext>
            </a:extLst>
          </p:cNvPr>
          <p:cNvSpPr/>
          <p:nvPr/>
        </p:nvSpPr>
        <p:spPr>
          <a:xfrm>
            <a:off x="11515986" y="6323807"/>
            <a:ext cx="113458" cy="136314"/>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9988631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3" grpId="0" animBg="1"/>
      <p:bldP spid="10" grpId="0" animBg="1"/>
      <p:bldP spid="19" grpId="0" animBg="1"/>
      <p:bldP spid="4" grpId="0"/>
      <p:bldP spid="5" grpId="0"/>
      <p:bldP spid="20" grpId="0"/>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DC422CE3-C057-4955-BC7E-22A351A9F6BE}"/>
              </a:ext>
            </a:extLst>
          </p:cNvPr>
          <p:cNvSpPr/>
          <p:nvPr/>
        </p:nvSpPr>
        <p:spPr>
          <a:xfrm>
            <a:off x="0" y="2806700"/>
            <a:ext cx="12192000" cy="40513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FF2D3412-8F6C-4995-BF25-331F25E0BCE5}"/>
              </a:ext>
            </a:extLst>
          </p:cNvPr>
          <p:cNvGrpSpPr/>
          <p:nvPr/>
        </p:nvGrpSpPr>
        <p:grpSpPr>
          <a:xfrm>
            <a:off x="1143001" y="687388"/>
            <a:ext cx="1408112" cy="3806826"/>
            <a:chOff x="1143001" y="687388"/>
            <a:chExt cx="1408112" cy="3806826"/>
          </a:xfrm>
        </p:grpSpPr>
        <p:sp>
          <p:nvSpPr>
            <p:cNvPr id="36" name="任意多边形: 形状 35">
              <a:extLst>
                <a:ext uri="{FF2B5EF4-FFF2-40B4-BE49-F238E27FC236}">
                  <a16:creationId xmlns:a16="http://schemas.microsoft.com/office/drawing/2014/main" id="{4C203796-35A1-4F09-8F93-65E0CB3F1C91}"/>
                </a:ext>
              </a:extLst>
            </p:cNvPr>
            <p:cNvSpPr/>
            <p:nvPr/>
          </p:nvSpPr>
          <p:spPr>
            <a:xfrm>
              <a:off x="1143001" y="2806701"/>
              <a:ext cx="1408112" cy="1687513"/>
            </a:xfrm>
            <a:custGeom>
              <a:avLst/>
              <a:gdLst>
                <a:gd name="connsiteX0" fmla="*/ 0 w 1408112"/>
                <a:gd name="connsiteY0" fmla="*/ 0 h 1687513"/>
                <a:gd name="connsiteX1" fmla="*/ 60577 w 1408112"/>
                <a:gd name="connsiteY1" fmla="*/ 0 h 1687513"/>
                <a:gd name="connsiteX2" fmla="*/ 60577 w 1408112"/>
                <a:gd name="connsiteY2" fmla="*/ 1626936 h 1687513"/>
                <a:gd name="connsiteX3" fmla="*/ 1347535 w 1408112"/>
                <a:gd name="connsiteY3" fmla="*/ 1626936 h 1687513"/>
                <a:gd name="connsiteX4" fmla="*/ 1347535 w 1408112"/>
                <a:gd name="connsiteY4" fmla="*/ 0 h 1687513"/>
                <a:gd name="connsiteX5" fmla="*/ 1408112 w 1408112"/>
                <a:gd name="connsiteY5" fmla="*/ 0 h 1687513"/>
                <a:gd name="connsiteX6" fmla="*/ 1408112 w 1408112"/>
                <a:gd name="connsiteY6" fmla="*/ 1687513 h 1687513"/>
                <a:gd name="connsiteX7" fmla="*/ 0 w 1408112"/>
                <a:gd name="connsiteY7" fmla="*/ 1687513 h 1687513"/>
                <a:gd name="connsiteX8" fmla="*/ 0 w 1408112"/>
                <a:gd name="connsiteY8" fmla="*/ 0 h 16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8112" h="1687513">
                  <a:moveTo>
                    <a:pt x="0" y="0"/>
                  </a:moveTo>
                  <a:lnTo>
                    <a:pt x="60577" y="0"/>
                  </a:lnTo>
                  <a:lnTo>
                    <a:pt x="60577" y="1626936"/>
                  </a:lnTo>
                  <a:lnTo>
                    <a:pt x="1347535" y="1626936"/>
                  </a:lnTo>
                  <a:lnTo>
                    <a:pt x="1347535" y="0"/>
                  </a:lnTo>
                  <a:lnTo>
                    <a:pt x="1408112" y="0"/>
                  </a:lnTo>
                  <a:lnTo>
                    <a:pt x="1408112" y="1687513"/>
                  </a:lnTo>
                  <a:lnTo>
                    <a:pt x="0" y="168751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任意多边形: 形状 34">
              <a:extLst>
                <a:ext uri="{FF2B5EF4-FFF2-40B4-BE49-F238E27FC236}">
                  <a16:creationId xmlns:a16="http://schemas.microsoft.com/office/drawing/2014/main" id="{07384020-939D-48AA-A8DA-6F3646FBF53E}"/>
                </a:ext>
              </a:extLst>
            </p:cNvPr>
            <p:cNvSpPr/>
            <p:nvPr/>
          </p:nvSpPr>
          <p:spPr>
            <a:xfrm>
              <a:off x="1143001" y="687388"/>
              <a:ext cx="1408112" cy="2119313"/>
            </a:xfrm>
            <a:custGeom>
              <a:avLst/>
              <a:gdLst>
                <a:gd name="connsiteX0" fmla="*/ 0 w 1408112"/>
                <a:gd name="connsiteY0" fmla="*/ 0 h 2119313"/>
                <a:gd name="connsiteX1" fmla="*/ 1408112 w 1408112"/>
                <a:gd name="connsiteY1" fmla="*/ 0 h 2119313"/>
                <a:gd name="connsiteX2" fmla="*/ 1408112 w 1408112"/>
                <a:gd name="connsiteY2" fmla="*/ 2119313 h 2119313"/>
                <a:gd name="connsiteX3" fmla="*/ 1347535 w 1408112"/>
                <a:gd name="connsiteY3" fmla="*/ 2119313 h 2119313"/>
                <a:gd name="connsiteX4" fmla="*/ 1347535 w 1408112"/>
                <a:gd name="connsiteY4" fmla="*/ 60577 h 2119313"/>
                <a:gd name="connsiteX5" fmla="*/ 60577 w 1408112"/>
                <a:gd name="connsiteY5" fmla="*/ 60577 h 2119313"/>
                <a:gd name="connsiteX6" fmla="*/ 60577 w 1408112"/>
                <a:gd name="connsiteY6" fmla="*/ 2119313 h 2119313"/>
                <a:gd name="connsiteX7" fmla="*/ 0 w 1408112"/>
                <a:gd name="connsiteY7" fmla="*/ 2119313 h 2119313"/>
                <a:gd name="connsiteX8" fmla="*/ 0 w 1408112"/>
                <a:gd name="connsiteY8" fmla="*/ 0 h 211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8112" h="2119313">
                  <a:moveTo>
                    <a:pt x="0" y="0"/>
                  </a:moveTo>
                  <a:lnTo>
                    <a:pt x="1408112" y="0"/>
                  </a:lnTo>
                  <a:lnTo>
                    <a:pt x="1408112" y="2119313"/>
                  </a:lnTo>
                  <a:lnTo>
                    <a:pt x="1347535" y="2119313"/>
                  </a:lnTo>
                  <a:lnTo>
                    <a:pt x="1347535" y="60577"/>
                  </a:lnTo>
                  <a:lnTo>
                    <a:pt x="60577" y="60577"/>
                  </a:lnTo>
                  <a:lnTo>
                    <a:pt x="60577" y="2119313"/>
                  </a:lnTo>
                  <a:lnTo>
                    <a:pt x="0" y="211931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a:extLst>
                <a:ext uri="{FF2B5EF4-FFF2-40B4-BE49-F238E27FC236}">
                  <a16:creationId xmlns:a16="http://schemas.microsoft.com/office/drawing/2014/main" id="{D190CDAE-B969-411F-94D3-B350C9F2F014}"/>
                </a:ext>
              </a:extLst>
            </p:cNvPr>
            <p:cNvSpPr txBox="1"/>
            <p:nvPr/>
          </p:nvSpPr>
          <p:spPr>
            <a:xfrm rot="5400000">
              <a:off x="6648" y="2115578"/>
              <a:ext cx="3680816"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accent1"/>
                  </a:solidFill>
                  <a:latin typeface="Century Gothic" panose="020B0502020202020204" pitchFamily="34" charset="0"/>
                </a:rPr>
                <a:t>CONTENTS</a:t>
              </a:r>
              <a:endParaRPr lang="zh-CN" altLang="en-US" sz="5400" dirty="0">
                <a:solidFill>
                  <a:schemeClr val="accent1"/>
                </a:solidFill>
                <a:latin typeface="Century Gothic" panose="020B0502020202020204" pitchFamily="34" charset="0"/>
              </a:endParaRPr>
            </a:p>
          </p:txBody>
        </p:sp>
      </p:grpSp>
      <p:grpSp>
        <p:nvGrpSpPr>
          <p:cNvPr id="3" name="组合 2">
            <a:extLst>
              <a:ext uri="{FF2B5EF4-FFF2-40B4-BE49-F238E27FC236}">
                <a16:creationId xmlns:a16="http://schemas.microsoft.com/office/drawing/2014/main" id="{B74C713E-95D4-41F2-B895-431C4B00603F}"/>
              </a:ext>
            </a:extLst>
          </p:cNvPr>
          <p:cNvGrpSpPr/>
          <p:nvPr/>
        </p:nvGrpSpPr>
        <p:grpSpPr>
          <a:xfrm>
            <a:off x="2908432" y="1524238"/>
            <a:ext cx="1866768" cy="2163227"/>
            <a:chOff x="2908432" y="1524238"/>
            <a:chExt cx="1866768" cy="2163227"/>
          </a:xfrm>
        </p:grpSpPr>
        <p:sp>
          <p:nvSpPr>
            <p:cNvPr id="17" name="文本框 16">
              <a:extLst>
                <a:ext uri="{FF2B5EF4-FFF2-40B4-BE49-F238E27FC236}">
                  <a16:creationId xmlns:a16="http://schemas.microsoft.com/office/drawing/2014/main" id="{4C68AEBE-DC03-431D-BC9A-551112A8CAC5}"/>
                </a:ext>
              </a:extLst>
            </p:cNvPr>
            <p:cNvSpPr txBox="1"/>
            <p:nvPr/>
          </p:nvSpPr>
          <p:spPr>
            <a:xfrm>
              <a:off x="2908432" y="3225800"/>
              <a:ext cx="1866768" cy="46166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项目背景</a:t>
              </a:r>
            </a:p>
          </p:txBody>
        </p:sp>
        <p:sp>
          <p:nvSpPr>
            <p:cNvPr id="6" name="图文框 5">
              <a:extLst>
                <a:ext uri="{FF2B5EF4-FFF2-40B4-BE49-F238E27FC236}">
                  <a16:creationId xmlns:a16="http://schemas.microsoft.com/office/drawing/2014/main" id="{48A66852-5329-49A7-AA79-038BD2E3CB6D}"/>
                </a:ext>
              </a:extLst>
            </p:cNvPr>
            <p:cNvSpPr/>
            <p:nvPr/>
          </p:nvSpPr>
          <p:spPr>
            <a:xfrm>
              <a:off x="3305360" y="1524238"/>
              <a:ext cx="1072912" cy="1072912"/>
            </a:xfrm>
            <a:prstGeom prst="frame">
              <a:avLst>
                <a:gd name="adj1" fmla="val 35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等腰三角形 6">
              <a:extLst>
                <a:ext uri="{FF2B5EF4-FFF2-40B4-BE49-F238E27FC236}">
                  <a16:creationId xmlns:a16="http://schemas.microsoft.com/office/drawing/2014/main" id="{36CE4B58-1784-4AC0-915C-D610E93D43C1}"/>
                </a:ext>
              </a:extLst>
            </p:cNvPr>
            <p:cNvSpPr/>
            <p:nvPr/>
          </p:nvSpPr>
          <p:spPr>
            <a:xfrm flipV="1">
              <a:off x="3715828" y="2806699"/>
              <a:ext cx="257268" cy="2217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A5D16E4-6111-4253-A399-BDE45ABADF41}"/>
                </a:ext>
              </a:extLst>
            </p:cNvPr>
            <p:cNvSpPr txBox="1"/>
            <p:nvPr/>
          </p:nvSpPr>
          <p:spPr>
            <a:xfrm>
              <a:off x="3305360"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01</a:t>
              </a:r>
              <a:endParaRPr lang="zh-CN" altLang="en-US" sz="4400" dirty="0">
                <a:solidFill>
                  <a:schemeClr val="tx1">
                    <a:lumMod val="75000"/>
                    <a:lumOff val="25000"/>
                  </a:schemeClr>
                </a:solidFill>
                <a:latin typeface="Century Gothic" panose="020B0502020202020204" pitchFamily="34" charset="0"/>
              </a:endParaRPr>
            </a:p>
          </p:txBody>
        </p:sp>
      </p:grpSp>
      <p:grpSp>
        <p:nvGrpSpPr>
          <p:cNvPr id="4" name="组合 3">
            <a:extLst>
              <a:ext uri="{FF2B5EF4-FFF2-40B4-BE49-F238E27FC236}">
                <a16:creationId xmlns:a16="http://schemas.microsoft.com/office/drawing/2014/main" id="{B0BF6D81-C212-4B21-8612-D2470B5DAC24}"/>
              </a:ext>
            </a:extLst>
          </p:cNvPr>
          <p:cNvGrpSpPr/>
          <p:nvPr/>
        </p:nvGrpSpPr>
        <p:grpSpPr>
          <a:xfrm>
            <a:off x="5118299" y="1524238"/>
            <a:ext cx="1866768" cy="2163227"/>
            <a:chOff x="5118299" y="1524238"/>
            <a:chExt cx="1866768" cy="2163227"/>
          </a:xfrm>
        </p:grpSpPr>
        <p:sp>
          <p:nvSpPr>
            <p:cNvPr id="18" name="文本框 17">
              <a:extLst>
                <a:ext uri="{FF2B5EF4-FFF2-40B4-BE49-F238E27FC236}">
                  <a16:creationId xmlns:a16="http://schemas.microsoft.com/office/drawing/2014/main" id="{94AE663A-2495-46D6-A85D-DC17D3AC2E93}"/>
                </a:ext>
              </a:extLst>
            </p:cNvPr>
            <p:cNvSpPr txBox="1"/>
            <p:nvPr/>
          </p:nvSpPr>
          <p:spPr>
            <a:xfrm>
              <a:off x="5118299" y="3225800"/>
              <a:ext cx="1866768" cy="46166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开发历程</a:t>
              </a:r>
            </a:p>
          </p:txBody>
        </p:sp>
        <p:sp>
          <p:nvSpPr>
            <p:cNvPr id="39" name="图文框 38">
              <a:extLst>
                <a:ext uri="{FF2B5EF4-FFF2-40B4-BE49-F238E27FC236}">
                  <a16:creationId xmlns:a16="http://schemas.microsoft.com/office/drawing/2014/main" id="{35899FA3-8414-40DF-BC9B-C7A824279BD9}"/>
                </a:ext>
              </a:extLst>
            </p:cNvPr>
            <p:cNvSpPr/>
            <p:nvPr/>
          </p:nvSpPr>
          <p:spPr>
            <a:xfrm>
              <a:off x="5490289" y="1524238"/>
              <a:ext cx="1072912" cy="1072912"/>
            </a:xfrm>
            <a:prstGeom prst="frame">
              <a:avLst>
                <a:gd name="adj1" fmla="val 35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等腰三角形 41">
              <a:extLst>
                <a:ext uri="{FF2B5EF4-FFF2-40B4-BE49-F238E27FC236}">
                  <a16:creationId xmlns:a16="http://schemas.microsoft.com/office/drawing/2014/main" id="{A131B607-7E47-49CE-967F-D038050707AB}"/>
                </a:ext>
              </a:extLst>
            </p:cNvPr>
            <p:cNvSpPr/>
            <p:nvPr/>
          </p:nvSpPr>
          <p:spPr>
            <a:xfrm flipV="1">
              <a:off x="5898111" y="2806699"/>
              <a:ext cx="257268" cy="2217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4E247CA-9363-4AA1-9E1C-5EA162A5D0F4}"/>
                </a:ext>
              </a:extLst>
            </p:cNvPr>
            <p:cNvSpPr txBox="1"/>
            <p:nvPr/>
          </p:nvSpPr>
          <p:spPr>
            <a:xfrm>
              <a:off x="5490289"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02</a:t>
              </a:r>
              <a:endParaRPr lang="zh-CN" altLang="en-US" sz="4400" dirty="0">
                <a:solidFill>
                  <a:schemeClr val="tx1">
                    <a:lumMod val="75000"/>
                    <a:lumOff val="25000"/>
                  </a:schemeClr>
                </a:solidFill>
                <a:latin typeface="Century Gothic" panose="020B0502020202020204" pitchFamily="34" charset="0"/>
              </a:endParaRPr>
            </a:p>
          </p:txBody>
        </p:sp>
      </p:grpSp>
      <p:grpSp>
        <p:nvGrpSpPr>
          <p:cNvPr id="5" name="组合 4">
            <a:extLst>
              <a:ext uri="{FF2B5EF4-FFF2-40B4-BE49-F238E27FC236}">
                <a16:creationId xmlns:a16="http://schemas.microsoft.com/office/drawing/2014/main" id="{7A4091F9-27F4-4EBF-A787-52E621675A26}"/>
              </a:ext>
            </a:extLst>
          </p:cNvPr>
          <p:cNvGrpSpPr/>
          <p:nvPr/>
        </p:nvGrpSpPr>
        <p:grpSpPr>
          <a:xfrm>
            <a:off x="7278290" y="1524238"/>
            <a:ext cx="1866768" cy="2163227"/>
            <a:chOff x="7278290" y="1524238"/>
            <a:chExt cx="1866768" cy="2163227"/>
          </a:xfrm>
        </p:grpSpPr>
        <p:sp>
          <p:nvSpPr>
            <p:cNvPr id="28" name="文本框 27">
              <a:extLst>
                <a:ext uri="{FF2B5EF4-FFF2-40B4-BE49-F238E27FC236}">
                  <a16:creationId xmlns:a16="http://schemas.microsoft.com/office/drawing/2014/main" id="{1D6FD582-643D-4446-883F-74027F11A8A0}"/>
                </a:ext>
              </a:extLst>
            </p:cNvPr>
            <p:cNvSpPr txBox="1"/>
            <p:nvPr/>
          </p:nvSpPr>
          <p:spPr>
            <a:xfrm>
              <a:off x="7278290" y="3225800"/>
              <a:ext cx="1866768" cy="46166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成果展示</a:t>
              </a:r>
            </a:p>
          </p:txBody>
        </p:sp>
        <p:sp>
          <p:nvSpPr>
            <p:cNvPr id="40" name="图文框 39">
              <a:extLst>
                <a:ext uri="{FF2B5EF4-FFF2-40B4-BE49-F238E27FC236}">
                  <a16:creationId xmlns:a16="http://schemas.microsoft.com/office/drawing/2014/main" id="{E5141571-C058-4FBF-BCB6-5387F3E5ADFA}"/>
                </a:ext>
              </a:extLst>
            </p:cNvPr>
            <p:cNvSpPr/>
            <p:nvPr/>
          </p:nvSpPr>
          <p:spPr>
            <a:xfrm>
              <a:off x="7675218" y="1524238"/>
              <a:ext cx="1072912" cy="1072912"/>
            </a:xfrm>
            <a:prstGeom prst="frame">
              <a:avLst>
                <a:gd name="adj1" fmla="val 35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等腰三角形 42">
              <a:extLst>
                <a:ext uri="{FF2B5EF4-FFF2-40B4-BE49-F238E27FC236}">
                  <a16:creationId xmlns:a16="http://schemas.microsoft.com/office/drawing/2014/main" id="{BDC4D2A3-A1C3-47DE-9700-3E03C1451485}"/>
                </a:ext>
              </a:extLst>
            </p:cNvPr>
            <p:cNvSpPr/>
            <p:nvPr/>
          </p:nvSpPr>
          <p:spPr>
            <a:xfrm flipV="1">
              <a:off x="8080394" y="2806699"/>
              <a:ext cx="257268" cy="2217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12117F15-404D-40EA-B2D1-F7AD9B2BDBB6}"/>
                </a:ext>
              </a:extLst>
            </p:cNvPr>
            <p:cNvSpPr txBox="1"/>
            <p:nvPr/>
          </p:nvSpPr>
          <p:spPr>
            <a:xfrm>
              <a:off x="7675218"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03</a:t>
              </a:r>
              <a:endParaRPr lang="zh-CN" altLang="en-US" sz="4400" dirty="0">
                <a:solidFill>
                  <a:schemeClr val="tx1">
                    <a:lumMod val="75000"/>
                    <a:lumOff val="25000"/>
                  </a:schemeClr>
                </a:solidFill>
                <a:latin typeface="Century Gothic" panose="020B0502020202020204" pitchFamily="34" charset="0"/>
              </a:endParaRPr>
            </a:p>
          </p:txBody>
        </p:sp>
      </p:grpSp>
      <p:grpSp>
        <p:nvGrpSpPr>
          <p:cNvPr id="8" name="组合 7">
            <a:extLst>
              <a:ext uri="{FF2B5EF4-FFF2-40B4-BE49-F238E27FC236}">
                <a16:creationId xmlns:a16="http://schemas.microsoft.com/office/drawing/2014/main" id="{3185ECBF-C82B-49DC-A70B-D8B0D9477817}"/>
              </a:ext>
            </a:extLst>
          </p:cNvPr>
          <p:cNvGrpSpPr/>
          <p:nvPr/>
        </p:nvGrpSpPr>
        <p:grpSpPr>
          <a:xfrm>
            <a:off x="9463219" y="1524238"/>
            <a:ext cx="1866768" cy="2163227"/>
            <a:chOff x="9463219" y="1524238"/>
            <a:chExt cx="1866768" cy="2163227"/>
          </a:xfrm>
        </p:grpSpPr>
        <p:sp>
          <p:nvSpPr>
            <p:cNvPr id="29" name="文本框 28">
              <a:extLst>
                <a:ext uri="{FF2B5EF4-FFF2-40B4-BE49-F238E27FC236}">
                  <a16:creationId xmlns:a16="http://schemas.microsoft.com/office/drawing/2014/main" id="{1C5BB17F-8409-419C-9A08-458D2D0C5D4B}"/>
                </a:ext>
              </a:extLst>
            </p:cNvPr>
            <p:cNvSpPr txBox="1"/>
            <p:nvPr/>
          </p:nvSpPr>
          <p:spPr>
            <a:xfrm>
              <a:off x="9463219" y="3225800"/>
              <a:ext cx="1866768" cy="46166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项目总结</a:t>
              </a:r>
            </a:p>
          </p:txBody>
        </p:sp>
        <p:sp>
          <p:nvSpPr>
            <p:cNvPr id="41" name="图文框 40">
              <a:extLst>
                <a:ext uri="{FF2B5EF4-FFF2-40B4-BE49-F238E27FC236}">
                  <a16:creationId xmlns:a16="http://schemas.microsoft.com/office/drawing/2014/main" id="{34EBF0CE-E741-48D3-B474-DB03A5565954}"/>
                </a:ext>
              </a:extLst>
            </p:cNvPr>
            <p:cNvSpPr/>
            <p:nvPr/>
          </p:nvSpPr>
          <p:spPr>
            <a:xfrm>
              <a:off x="9860147" y="1524238"/>
              <a:ext cx="1072912" cy="1072912"/>
            </a:xfrm>
            <a:prstGeom prst="frame">
              <a:avLst>
                <a:gd name="adj1" fmla="val 35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等腰三角形 43">
              <a:extLst>
                <a:ext uri="{FF2B5EF4-FFF2-40B4-BE49-F238E27FC236}">
                  <a16:creationId xmlns:a16="http://schemas.microsoft.com/office/drawing/2014/main" id="{36D6F1D1-A017-40C3-B096-DFDE2612B96D}"/>
                </a:ext>
              </a:extLst>
            </p:cNvPr>
            <p:cNvSpPr/>
            <p:nvPr/>
          </p:nvSpPr>
          <p:spPr>
            <a:xfrm flipV="1">
              <a:off x="10262677" y="2806699"/>
              <a:ext cx="257268" cy="2217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E6DA7B83-BC40-4D91-93D3-AE7F1E579C48}"/>
                </a:ext>
              </a:extLst>
            </p:cNvPr>
            <p:cNvSpPr txBox="1"/>
            <p:nvPr/>
          </p:nvSpPr>
          <p:spPr>
            <a:xfrm>
              <a:off x="9860147"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04</a:t>
              </a:r>
              <a:endParaRPr lang="zh-CN" altLang="en-US" sz="4400" dirty="0">
                <a:solidFill>
                  <a:schemeClr val="tx1">
                    <a:lumMod val="75000"/>
                    <a:lumOff val="25000"/>
                  </a:schemeClr>
                </a:solidFill>
                <a:latin typeface="Century Gothic" panose="020B0502020202020204" pitchFamily="34" charset="0"/>
              </a:endParaRPr>
            </a:p>
          </p:txBody>
        </p:sp>
      </p:grpSp>
    </p:spTree>
    <p:extLst>
      <p:ext uri="{BB962C8B-B14F-4D97-AF65-F5344CB8AC3E}">
        <p14:creationId xmlns:p14="http://schemas.microsoft.com/office/powerpoint/2010/main" val="2834451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5353775" y="3419299"/>
            <a:ext cx="1484449"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项目背景</a:t>
            </a: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340350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987799" y="1846261"/>
            <a:ext cx="4216402" cy="4216402"/>
            <a:chOff x="3987799" y="1846261"/>
            <a:chExt cx="4216402" cy="4216402"/>
          </a:xfrm>
        </p:grpSpPr>
        <p:sp>
          <p:nvSpPr>
            <p:cNvPr id="4" name="íṣlíḑè"/>
            <p:cNvSpPr/>
            <p:nvPr/>
          </p:nvSpPr>
          <p:spPr bwMode="auto">
            <a:xfrm>
              <a:off x="5076394" y="2934856"/>
              <a:ext cx="2039213" cy="2039212"/>
            </a:xfrm>
            <a:prstGeom prst="ellipse">
              <a:avLst/>
            </a:prstGeom>
            <a:solidFill>
              <a:schemeClr val="tx2">
                <a:lumMod val="20000"/>
                <a:lumOff val="80000"/>
              </a:schemeClr>
            </a:solidFill>
            <a:ln w="19050">
              <a:noFill/>
              <a:round/>
              <a:headEnd/>
              <a:tailEnd/>
            </a:ln>
          </p:spPr>
          <p:txBody>
            <a:bodyPr anchor="ctr">
              <a:scene3d>
                <a:camera prst="orthographicFront"/>
                <a:lightRig rig="threePt" dir="t"/>
              </a:scene3d>
              <a:sp3d contourW="12700"/>
            </a:bodyPr>
            <a:lstStyle/>
            <a:p>
              <a:pPr algn="ctr"/>
              <a:endParaRPr/>
            </a:p>
          </p:txBody>
        </p:sp>
        <p:sp>
          <p:nvSpPr>
            <p:cNvPr id="5" name="îṩľïḍe"/>
            <p:cNvSpPr/>
            <p:nvPr/>
          </p:nvSpPr>
          <p:spPr bwMode="auto">
            <a:xfrm rot="2700000">
              <a:off x="3987799" y="2546069"/>
              <a:ext cx="1755881" cy="356266"/>
            </a:xfrm>
            <a:prstGeom prst="roundRect">
              <a:avLst>
                <a:gd name="adj" fmla="val 50000"/>
              </a:avLst>
            </a:prstGeom>
            <a:solidFill>
              <a:schemeClr val="accent1"/>
            </a:solidFill>
            <a:ln w="19050">
              <a:noFill/>
              <a:round/>
              <a:headEnd/>
              <a:tailEnd/>
            </a:ln>
          </p:spPr>
          <p:txBody>
            <a:bodyPr vert="horz" wrap="none" lIns="91440" tIns="45720" rIns="91440" bIns="45720" anchor="ctr" anchorCtr="1" compatLnSpc="1">
              <a:prstTxWarp prst="textNoShape">
                <a:avLst/>
              </a:prstTxWarp>
              <a:normAutofit fontScale="92500" lnSpcReduction="10000"/>
              <a:scene3d>
                <a:camera prst="orthographicFront"/>
                <a:lightRig rig="threePt" dir="t"/>
              </a:scene3d>
              <a:sp3d contourW="12700"/>
            </a:bodyPr>
            <a:lstStyle/>
            <a:p>
              <a:pPr algn="ctr"/>
              <a:endParaRPr lang="zh-CN" altLang="en-US" sz="1200" b="1" dirty="0">
                <a:solidFill>
                  <a:schemeClr val="bg1"/>
                </a:solidFill>
              </a:endParaRPr>
            </a:p>
          </p:txBody>
        </p:sp>
        <p:sp>
          <p:nvSpPr>
            <p:cNvPr id="6" name="îṩļïḍè"/>
            <p:cNvSpPr/>
            <p:nvPr/>
          </p:nvSpPr>
          <p:spPr bwMode="auto">
            <a:xfrm rot="18900000" flipH="1">
              <a:off x="6448320" y="2546069"/>
              <a:ext cx="1755881" cy="356266"/>
            </a:xfrm>
            <a:prstGeom prst="roundRect">
              <a:avLst>
                <a:gd name="adj" fmla="val 50000"/>
              </a:avLst>
            </a:prstGeom>
            <a:solidFill>
              <a:schemeClr val="accent4"/>
            </a:solidFill>
            <a:ln w="19050">
              <a:noFill/>
              <a:round/>
              <a:headEnd/>
              <a:tailEnd/>
            </a:ln>
          </p:spPr>
          <p:txBody>
            <a:bodyPr vert="horz" wrap="none" lIns="91440" tIns="45720" rIns="91440" bIns="45720" anchor="ctr" anchorCtr="1" compatLnSpc="1">
              <a:prstTxWarp prst="textNoShape">
                <a:avLst/>
              </a:prstTxWarp>
              <a:normAutofit fontScale="92500" lnSpcReduction="10000"/>
              <a:scene3d>
                <a:camera prst="orthographicFront"/>
                <a:lightRig rig="threePt" dir="t"/>
              </a:scene3d>
              <a:sp3d contourW="12700"/>
            </a:bodyPr>
            <a:lstStyle/>
            <a:p>
              <a:pPr algn="ctr"/>
              <a:endParaRPr lang="zh-CN" altLang="en-US" sz="1200" b="1" dirty="0">
                <a:solidFill>
                  <a:schemeClr val="bg1"/>
                </a:solidFill>
              </a:endParaRPr>
            </a:p>
          </p:txBody>
        </p:sp>
        <p:sp>
          <p:nvSpPr>
            <p:cNvPr id="7" name="îŝḷïdê"/>
            <p:cNvSpPr/>
            <p:nvPr/>
          </p:nvSpPr>
          <p:spPr bwMode="auto">
            <a:xfrm rot="18900000" flipH="1">
              <a:off x="3987799" y="5006590"/>
              <a:ext cx="1755881" cy="356266"/>
            </a:xfrm>
            <a:prstGeom prst="roundRect">
              <a:avLst>
                <a:gd name="adj" fmla="val 50000"/>
              </a:avLst>
            </a:prstGeom>
            <a:solidFill>
              <a:schemeClr val="accent3"/>
            </a:solidFill>
            <a:ln w="19050">
              <a:noFill/>
              <a:round/>
              <a:headEnd/>
              <a:tailEnd/>
            </a:ln>
          </p:spPr>
          <p:txBody>
            <a:bodyPr vert="horz" wrap="none" lIns="91440" tIns="45720" rIns="91440" bIns="45720" anchor="ctr" anchorCtr="1" compatLnSpc="1">
              <a:prstTxWarp prst="textNoShape">
                <a:avLst/>
              </a:prstTxWarp>
              <a:normAutofit fontScale="92500" lnSpcReduction="10000"/>
              <a:scene3d>
                <a:camera prst="orthographicFront"/>
                <a:lightRig rig="threePt" dir="t"/>
              </a:scene3d>
              <a:sp3d contourW="12700"/>
            </a:bodyPr>
            <a:lstStyle/>
            <a:p>
              <a:pPr algn="ctr"/>
              <a:endParaRPr lang="zh-CN" altLang="en-US" sz="1200" b="1" dirty="0">
                <a:solidFill>
                  <a:schemeClr val="bg1"/>
                </a:solidFill>
              </a:endParaRPr>
            </a:p>
          </p:txBody>
        </p:sp>
        <p:sp>
          <p:nvSpPr>
            <p:cNvPr id="8" name="íSḷîḑè"/>
            <p:cNvSpPr/>
            <p:nvPr/>
          </p:nvSpPr>
          <p:spPr bwMode="auto">
            <a:xfrm rot="2700000">
              <a:off x="6448320" y="5006590"/>
              <a:ext cx="1755881" cy="356266"/>
            </a:xfrm>
            <a:prstGeom prst="roundRect">
              <a:avLst>
                <a:gd name="adj" fmla="val 50000"/>
              </a:avLst>
            </a:prstGeom>
            <a:solidFill>
              <a:schemeClr val="accent2"/>
            </a:solidFill>
            <a:ln w="19050">
              <a:noFill/>
              <a:round/>
              <a:headEnd/>
              <a:tailEnd/>
            </a:ln>
          </p:spPr>
          <p:txBody>
            <a:bodyPr vert="horz" wrap="none" lIns="91440" tIns="45720" rIns="91440" bIns="45720" anchor="ctr" anchorCtr="1" compatLnSpc="1">
              <a:prstTxWarp prst="textNoShape">
                <a:avLst/>
              </a:prstTxWarp>
              <a:normAutofit fontScale="92500" lnSpcReduction="10000"/>
              <a:scene3d>
                <a:camera prst="orthographicFront"/>
                <a:lightRig rig="threePt" dir="t"/>
              </a:scene3d>
              <a:sp3d contourW="12700"/>
            </a:bodyPr>
            <a:lstStyle/>
            <a:p>
              <a:pPr algn="ctr"/>
              <a:endParaRPr lang="zh-CN" altLang="en-US" sz="1200" b="1" dirty="0">
                <a:solidFill>
                  <a:schemeClr val="bg1"/>
                </a:solidFill>
              </a:endParaRPr>
            </a:p>
          </p:txBody>
        </p:sp>
        <p:sp>
          <p:nvSpPr>
            <p:cNvPr id="9" name="ïsḻiḓe"/>
            <p:cNvSpPr/>
            <p:nvPr/>
          </p:nvSpPr>
          <p:spPr bwMode="auto">
            <a:xfrm>
              <a:off x="5427020" y="3275747"/>
              <a:ext cx="1357432" cy="1357432"/>
            </a:xfrm>
            <a:prstGeom prst="ellipse">
              <a:avLst/>
            </a:prstGeom>
            <a:blipFill>
              <a:blip r:embed="rId3"/>
              <a:srcRect/>
              <a:stretch>
                <a:fillRect l="-25531" r="-25057"/>
              </a:stretch>
            </a:blipFill>
            <a:ln w="19050">
              <a:solidFill>
                <a:schemeClr val="bg1"/>
              </a:solidFill>
              <a:round/>
              <a:headEnd/>
              <a:tailEnd/>
            </a:ln>
          </p:spPr>
          <p:txBody>
            <a:bodyPr vert="horz" wrap="none" lIns="91440" tIns="45720" rIns="91440" bIns="45720" anchor="ctr" anchorCtr="1" compatLnSpc="1">
              <a:prstTxWarp prst="textNoShape">
                <a:avLst/>
              </a:prstTxWarp>
              <a:normAutofit/>
              <a:scene3d>
                <a:camera prst="orthographicFront"/>
                <a:lightRig rig="threePt" dir="t"/>
              </a:scene3d>
              <a:sp3d contourW="12700"/>
            </a:bodyPr>
            <a:lstStyle/>
            <a:p>
              <a:pPr algn="ctr"/>
              <a:endParaRPr lang="zh-CN" altLang="en-US" sz="1400" b="1" dirty="0">
                <a:solidFill>
                  <a:schemeClr val="bg1"/>
                </a:solidFill>
              </a:endParaRPr>
            </a:p>
          </p:txBody>
        </p:sp>
      </p:grpSp>
      <p:sp>
        <p:nvSpPr>
          <p:cNvPr id="21" name="任意多边形: 形状 20">
            <a:extLst>
              <a:ext uri="{FF2B5EF4-FFF2-40B4-BE49-F238E27FC236}">
                <a16:creationId xmlns:a16="http://schemas.microsoft.com/office/drawing/2014/main" id="{E71F72F0-E34B-4D63-87A3-9DC056A4CD62}"/>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2" name="任意多边形: 形状 21">
            <a:extLst>
              <a:ext uri="{FF2B5EF4-FFF2-40B4-BE49-F238E27FC236}">
                <a16:creationId xmlns:a16="http://schemas.microsoft.com/office/drawing/2014/main" id="{18BEE7C5-D600-4648-BB08-81EC7BB6DB7E}"/>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文本框 22">
            <a:extLst>
              <a:ext uri="{FF2B5EF4-FFF2-40B4-BE49-F238E27FC236}">
                <a16:creationId xmlns:a16="http://schemas.microsoft.com/office/drawing/2014/main" id="{A4C71127-5F86-46C2-986B-CB04F542558E}"/>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grpSp>
        <p:nvGrpSpPr>
          <p:cNvPr id="24" name="组合 23">
            <a:extLst>
              <a:ext uri="{FF2B5EF4-FFF2-40B4-BE49-F238E27FC236}">
                <a16:creationId xmlns:a16="http://schemas.microsoft.com/office/drawing/2014/main" id="{01C55F29-87EA-4B40-98F8-474A1D786DDE}"/>
              </a:ext>
            </a:extLst>
          </p:cNvPr>
          <p:cNvGrpSpPr/>
          <p:nvPr/>
        </p:nvGrpSpPr>
        <p:grpSpPr>
          <a:xfrm>
            <a:off x="1473289" y="371367"/>
            <a:ext cx="4260761" cy="787907"/>
            <a:chOff x="7318011" y="1456480"/>
            <a:chExt cx="4260761" cy="787907"/>
          </a:xfrm>
        </p:grpSpPr>
        <p:sp>
          <p:nvSpPr>
            <p:cNvPr id="25" name="文本框 24">
              <a:extLst>
                <a:ext uri="{FF2B5EF4-FFF2-40B4-BE49-F238E27FC236}">
                  <a16:creationId xmlns:a16="http://schemas.microsoft.com/office/drawing/2014/main" id="{BE5580F3-C87B-4DE5-A8B5-47E13C5ED212}"/>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项目意义</a:t>
              </a:r>
            </a:p>
          </p:txBody>
        </p:sp>
        <p:sp>
          <p:nvSpPr>
            <p:cNvPr id="26" name="文本框 25">
              <a:extLst>
                <a:ext uri="{FF2B5EF4-FFF2-40B4-BE49-F238E27FC236}">
                  <a16:creationId xmlns:a16="http://schemas.microsoft.com/office/drawing/2014/main" id="{C73B153C-6705-4633-AEF0-1B859A29290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b="1" dirty="0">
                  <a:solidFill>
                    <a:schemeClr val="bg1">
                      <a:lumMod val="65000"/>
                    </a:schemeClr>
                  </a:solidFill>
                  <a:latin typeface="Century Gothic" panose="020B0502020202020204" pitchFamily="34" charset="0"/>
                  <a:ea typeface="+mj-ea"/>
                </a:rPr>
                <a:t>项目需求</a:t>
              </a:r>
              <a:endParaRPr lang="en-US" altLang="zh-CN" sz="1050" b="1" dirty="0">
                <a:solidFill>
                  <a:schemeClr val="bg1">
                    <a:lumMod val="65000"/>
                  </a:schemeClr>
                </a:solidFill>
                <a:latin typeface="Century Gothic" panose="020B0502020202020204" pitchFamily="34" charset="0"/>
                <a:ea typeface="+mj-ea"/>
              </a:endParaRPr>
            </a:p>
          </p:txBody>
        </p:sp>
      </p:grpSp>
      <p:sp>
        <p:nvSpPr>
          <p:cNvPr id="39" name="文本框 38"/>
          <p:cNvSpPr txBox="1"/>
          <p:nvPr/>
        </p:nvSpPr>
        <p:spPr>
          <a:xfrm>
            <a:off x="419285" y="1636620"/>
            <a:ext cx="3295308" cy="78707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600" dirty="0">
                <a:solidFill>
                  <a:schemeClr val="tx1">
                    <a:lumMod val="75000"/>
                    <a:lumOff val="25000"/>
                  </a:schemeClr>
                </a:solidFill>
              </a:rPr>
              <a:t>   </a:t>
            </a:r>
            <a:r>
              <a:rPr lang="zh-CN" altLang="zh-CN" sz="1600" dirty="0">
                <a:solidFill>
                  <a:schemeClr val="tx1">
                    <a:lumMod val="75000"/>
                    <a:lumOff val="25000"/>
                  </a:schemeClr>
                </a:solidFill>
              </a:rPr>
              <a:t>对学生表现的预测成为大多数教育机构和学院的迫切需求</a:t>
            </a:r>
          </a:p>
        </p:txBody>
      </p:sp>
      <p:sp>
        <p:nvSpPr>
          <p:cNvPr id="41" name="文本框 40"/>
          <p:cNvSpPr txBox="1"/>
          <p:nvPr/>
        </p:nvSpPr>
        <p:spPr>
          <a:xfrm>
            <a:off x="279056" y="4236404"/>
            <a:ext cx="350877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600" dirty="0"/>
              <a:t>   </a:t>
            </a:r>
            <a:r>
              <a:rPr lang="zh-CN" altLang="zh-CN" sz="1600" dirty="0">
                <a:solidFill>
                  <a:schemeClr val="tx1">
                    <a:lumMod val="75000"/>
                    <a:lumOff val="25000"/>
                  </a:schemeClr>
                </a:solidFill>
              </a:rPr>
              <a:t>对于教育学家和教育心理学工作者来说可以用来提供一些预测数据和实际数据作比较用作研究</a:t>
            </a:r>
            <a:endParaRPr lang="en-US" altLang="zh-CN" sz="1600" dirty="0">
              <a:solidFill>
                <a:schemeClr val="tx1">
                  <a:lumMod val="75000"/>
                  <a:lumOff val="25000"/>
                </a:schemeClr>
              </a:solidFill>
            </a:endParaRPr>
          </a:p>
        </p:txBody>
      </p:sp>
      <p:sp>
        <p:nvSpPr>
          <p:cNvPr id="42" name="文本框 41"/>
          <p:cNvSpPr txBox="1"/>
          <p:nvPr/>
        </p:nvSpPr>
        <p:spPr>
          <a:xfrm>
            <a:off x="8508474" y="4437966"/>
            <a:ext cx="3191572" cy="830997"/>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600" dirty="0"/>
              <a:t>  </a:t>
            </a:r>
            <a:r>
              <a:rPr lang="zh-CN" altLang="en-US" sz="1600" dirty="0">
                <a:solidFill>
                  <a:schemeClr val="tx1">
                    <a:lumMod val="75000"/>
                    <a:lumOff val="25000"/>
                  </a:schemeClr>
                </a:solidFill>
              </a:rPr>
              <a:t>通过选择预测结果不好的学生，对这些学生进行辅导</a:t>
            </a:r>
            <a:endParaRPr lang="zh-CN" altLang="zh-CN" sz="1600" dirty="0">
              <a:solidFill>
                <a:schemeClr val="tx1">
                  <a:lumMod val="75000"/>
                  <a:lumOff val="25000"/>
                </a:schemeClr>
              </a:solidFill>
            </a:endParaRPr>
          </a:p>
        </p:txBody>
      </p:sp>
      <p:sp>
        <p:nvSpPr>
          <p:cNvPr id="43" name="文本框 42"/>
          <p:cNvSpPr txBox="1"/>
          <p:nvPr/>
        </p:nvSpPr>
        <p:spPr>
          <a:xfrm>
            <a:off x="8562626" y="1636620"/>
            <a:ext cx="3199885" cy="78707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900" dirty="0"/>
              <a:t>  </a:t>
            </a:r>
            <a:r>
              <a:rPr lang="zh-CN" altLang="zh-CN" sz="1600" dirty="0">
                <a:solidFill>
                  <a:schemeClr val="tx1">
                    <a:lumMod val="75000"/>
                    <a:lumOff val="25000"/>
                  </a:schemeClr>
                </a:solidFill>
              </a:rPr>
              <a:t>预测学生的表现，以吸引不同的学生参与研究和创新项目</a:t>
            </a:r>
          </a:p>
        </p:txBody>
      </p:sp>
    </p:spTree>
    <p:extLst>
      <p:ext uri="{BB962C8B-B14F-4D97-AF65-F5344CB8AC3E}">
        <p14:creationId xmlns:p14="http://schemas.microsoft.com/office/powerpoint/2010/main" val="42346563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410640" y="1875682"/>
            <a:ext cx="3462848" cy="3905466"/>
            <a:chOff x="6874879" y="1169961"/>
            <a:chExt cx="4275203" cy="4821655"/>
          </a:xfrm>
        </p:grpSpPr>
        <p:grpSp>
          <p:nvGrpSpPr>
            <p:cNvPr id="23" name="Group 34"/>
            <p:cNvGrpSpPr/>
            <p:nvPr/>
          </p:nvGrpSpPr>
          <p:grpSpPr>
            <a:xfrm>
              <a:off x="6874879" y="1718886"/>
              <a:ext cx="4275203" cy="4272730"/>
              <a:chOff x="5561013" y="1541463"/>
              <a:chExt cx="2744788" cy="2743200"/>
            </a:xfrm>
          </p:grpSpPr>
          <p:sp>
            <p:nvSpPr>
              <p:cNvPr id="38" name="Oval 36"/>
              <p:cNvSpPr>
                <a:spLocks/>
              </p:cNvSpPr>
              <p:nvPr/>
            </p:nvSpPr>
            <p:spPr bwMode="auto">
              <a:xfrm>
                <a:off x="5561013" y="1541463"/>
                <a:ext cx="2741613" cy="2740025"/>
              </a:xfrm>
              <a:prstGeom prst="ellipse">
                <a:avLst/>
              </a:prstGeom>
              <a:solidFill>
                <a:schemeClr val="bg1"/>
              </a:solidFill>
              <a:ln w="9525">
                <a:noFill/>
                <a:round/>
                <a:headEnd/>
                <a:tailEnd/>
              </a:ln>
            </p:spPr>
            <p:txBody>
              <a:bodyPr anchor="ctr"/>
              <a:lstStyle/>
              <a:p>
                <a:pPr algn="ctr"/>
                <a:endParaRPr/>
              </a:p>
            </p:txBody>
          </p:sp>
          <p:sp>
            <p:nvSpPr>
              <p:cNvPr id="39" name="Freeform: Shape 37"/>
              <p:cNvSpPr>
                <a:spLocks/>
              </p:cNvSpPr>
              <p:nvPr/>
            </p:nvSpPr>
            <p:spPr bwMode="auto">
              <a:xfrm>
                <a:off x="5561013" y="1541463"/>
                <a:ext cx="2744788" cy="2743200"/>
              </a:xfrm>
              <a:custGeom>
                <a:avLst/>
                <a:gdLst/>
                <a:ahLst/>
                <a:cxnLst>
                  <a:cxn ang="0">
                    <a:pos x="0" y="604"/>
                  </a:cxn>
                  <a:cxn ang="0">
                    <a:pos x="604" y="1208"/>
                  </a:cxn>
                  <a:cxn ang="0">
                    <a:pos x="1208" y="604"/>
                  </a:cxn>
                  <a:cxn ang="0">
                    <a:pos x="604" y="0"/>
                  </a:cxn>
                  <a:cxn ang="0">
                    <a:pos x="0" y="604"/>
                  </a:cxn>
                  <a:cxn ang="0">
                    <a:pos x="71" y="604"/>
                  </a:cxn>
                  <a:cxn ang="0">
                    <a:pos x="604" y="72"/>
                  </a:cxn>
                  <a:cxn ang="0">
                    <a:pos x="1136" y="604"/>
                  </a:cxn>
                  <a:cxn ang="0">
                    <a:pos x="604" y="1136"/>
                  </a:cxn>
                  <a:cxn ang="0">
                    <a:pos x="71" y="604"/>
                  </a:cxn>
                </a:cxnLst>
                <a:rect l="0" t="0" r="r" b="b"/>
                <a:pathLst>
                  <a:path w="1208" h="1208">
                    <a:moveTo>
                      <a:pt x="0" y="604"/>
                    </a:moveTo>
                    <a:cubicBezTo>
                      <a:pt x="0" y="937"/>
                      <a:pt x="271" y="1208"/>
                      <a:pt x="604" y="1208"/>
                    </a:cubicBezTo>
                    <a:cubicBezTo>
                      <a:pt x="937" y="1208"/>
                      <a:pt x="1208" y="937"/>
                      <a:pt x="1208" y="604"/>
                    </a:cubicBezTo>
                    <a:cubicBezTo>
                      <a:pt x="1208" y="271"/>
                      <a:pt x="937" y="0"/>
                      <a:pt x="604" y="0"/>
                    </a:cubicBezTo>
                    <a:cubicBezTo>
                      <a:pt x="271" y="0"/>
                      <a:pt x="0" y="271"/>
                      <a:pt x="0" y="604"/>
                    </a:cubicBezTo>
                    <a:close/>
                    <a:moveTo>
                      <a:pt x="71" y="604"/>
                    </a:moveTo>
                    <a:cubicBezTo>
                      <a:pt x="71" y="310"/>
                      <a:pt x="310" y="72"/>
                      <a:pt x="604" y="72"/>
                    </a:cubicBezTo>
                    <a:cubicBezTo>
                      <a:pt x="897" y="72"/>
                      <a:pt x="1136" y="310"/>
                      <a:pt x="1136" y="604"/>
                    </a:cubicBezTo>
                    <a:cubicBezTo>
                      <a:pt x="1136" y="897"/>
                      <a:pt x="897" y="1136"/>
                      <a:pt x="604" y="1136"/>
                    </a:cubicBezTo>
                    <a:cubicBezTo>
                      <a:pt x="310" y="1136"/>
                      <a:pt x="71" y="897"/>
                      <a:pt x="71" y="604"/>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0" name="Freeform: Shape 38"/>
              <p:cNvSpPr>
                <a:spLocks/>
              </p:cNvSpPr>
              <p:nvPr/>
            </p:nvSpPr>
            <p:spPr bwMode="auto">
              <a:xfrm>
                <a:off x="5938838" y="1919288"/>
                <a:ext cx="1987550" cy="1985962"/>
              </a:xfrm>
              <a:custGeom>
                <a:avLst/>
                <a:gdLst/>
                <a:ahLst/>
                <a:cxnLst>
                  <a:cxn ang="0">
                    <a:pos x="0" y="437"/>
                  </a:cxn>
                  <a:cxn ang="0">
                    <a:pos x="438" y="874"/>
                  </a:cxn>
                  <a:cxn ang="0">
                    <a:pos x="875" y="437"/>
                  </a:cxn>
                  <a:cxn ang="0">
                    <a:pos x="438" y="0"/>
                  </a:cxn>
                  <a:cxn ang="0">
                    <a:pos x="0" y="437"/>
                  </a:cxn>
                  <a:cxn ang="0">
                    <a:pos x="72" y="437"/>
                  </a:cxn>
                  <a:cxn ang="0">
                    <a:pos x="438" y="71"/>
                  </a:cxn>
                  <a:cxn ang="0">
                    <a:pos x="803" y="437"/>
                  </a:cxn>
                  <a:cxn ang="0">
                    <a:pos x="438" y="802"/>
                  </a:cxn>
                  <a:cxn ang="0">
                    <a:pos x="72" y="437"/>
                  </a:cxn>
                </a:cxnLst>
                <a:rect l="0" t="0" r="r" b="b"/>
                <a:pathLst>
                  <a:path w="875" h="874">
                    <a:moveTo>
                      <a:pt x="0" y="437"/>
                    </a:moveTo>
                    <a:cubicBezTo>
                      <a:pt x="0" y="678"/>
                      <a:pt x="197" y="874"/>
                      <a:pt x="438" y="874"/>
                    </a:cubicBezTo>
                    <a:cubicBezTo>
                      <a:pt x="679" y="874"/>
                      <a:pt x="875" y="678"/>
                      <a:pt x="875" y="437"/>
                    </a:cubicBezTo>
                    <a:cubicBezTo>
                      <a:pt x="875" y="196"/>
                      <a:pt x="679" y="0"/>
                      <a:pt x="438" y="0"/>
                    </a:cubicBezTo>
                    <a:cubicBezTo>
                      <a:pt x="197" y="0"/>
                      <a:pt x="0" y="196"/>
                      <a:pt x="0" y="437"/>
                    </a:cubicBezTo>
                    <a:close/>
                    <a:moveTo>
                      <a:pt x="72" y="437"/>
                    </a:moveTo>
                    <a:cubicBezTo>
                      <a:pt x="72" y="235"/>
                      <a:pt x="236" y="71"/>
                      <a:pt x="438" y="71"/>
                    </a:cubicBezTo>
                    <a:cubicBezTo>
                      <a:pt x="639" y="71"/>
                      <a:pt x="803" y="235"/>
                      <a:pt x="803" y="437"/>
                    </a:cubicBezTo>
                    <a:cubicBezTo>
                      <a:pt x="803" y="638"/>
                      <a:pt x="639" y="802"/>
                      <a:pt x="438" y="802"/>
                    </a:cubicBezTo>
                    <a:cubicBezTo>
                      <a:pt x="236" y="802"/>
                      <a:pt x="72" y="638"/>
                      <a:pt x="72" y="437"/>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1" name="Freeform: Shape 39"/>
              <p:cNvSpPr>
                <a:spLocks/>
              </p:cNvSpPr>
              <p:nvPr/>
            </p:nvSpPr>
            <p:spPr bwMode="auto">
              <a:xfrm>
                <a:off x="6318250" y="2297113"/>
                <a:ext cx="1228725" cy="1228725"/>
              </a:xfrm>
              <a:custGeom>
                <a:avLst/>
                <a:gdLst/>
                <a:ahLst/>
                <a:cxnLst>
                  <a:cxn ang="0">
                    <a:pos x="0" y="271"/>
                  </a:cxn>
                  <a:cxn ang="0">
                    <a:pos x="271" y="541"/>
                  </a:cxn>
                  <a:cxn ang="0">
                    <a:pos x="541" y="271"/>
                  </a:cxn>
                  <a:cxn ang="0">
                    <a:pos x="271" y="0"/>
                  </a:cxn>
                  <a:cxn ang="0">
                    <a:pos x="0" y="271"/>
                  </a:cxn>
                  <a:cxn ang="0">
                    <a:pos x="72" y="271"/>
                  </a:cxn>
                  <a:cxn ang="0">
                    <a:pos x="271" y="72"/>
                  </a:cxn>
                  <a:cxn ang="0">
                    <a:pos x="469" y="271"/>
                  </a:cxn>
                  <a:cxn ang="0">
                    <a:pos x="271" y="470"/>
                  </a:cxn>
                  <a:cxn ang="0">
                    <a:pos x="72" y="271"/>
                  </a:cxn>
                </a:cxnLst>
                <a:rect l="0" t="0" r="r" b="b"/>
                <a:pathLst>
                  <a:path w="541" h="541">
                    <a:moveTo>
                      <a:pt x="0" y="271"/>
                    </a:moveTo>
                    <a:cubicBezTo>
                      <a:pt x="0" y="420"/>
                      <a:pt x="122" y="541"/>
                      <a:pt x="271" y="541"/>
                    </a:cubicBezTo>
                    <a:cubicBezTo>
                      <a:pt x="420" y="541"/>
                      <a:pt x="541" y="420"/>
                      <a:pt x="541" y="271"/>
                    </a:cubicBezTo>
                    <a:cubicBezTo>
                      <a:pt x="541" y="122"/>
                      <a:pt x="420" y="0"/>
                      <a:pt x="271" y="0"/>
                    </a:cubicBezTo>
                    <a:cubicBezTo>
                      <a:pt x="122" y="0"/>
                      <a:pt x="0" y="122"/>
                      <a:pt x="0" y="271"/>
                    </a:cubicBezTo>
                    <a:close/>
                    <a:moveTo>
                      <a:pt x="72" y="271"/>
                    </a:moveTo>
                    <a:cubicBezTo>
                      <a:pt x="72" y="161"/>
                      <a:pt x="161" y="72"/>
                      <a:pt x="271" y="72"/>
                    </a:cubicBezTo>
                    <a:cubicBezTo>
                      <a:pt x="380" y="72"/>
                      <a:pt x="469" y="161"/>
                      <a:pt x="469" y="271"/>
                    </a:cubicBezTo>
                    <a:cubicBezTo>
                      <a:pt x="469" y="380"/>
                      <a:pt x="380" y="470"/>
                      <a:pt x="271" y="470"/>
                    </a:cubicBezTo>
                    <a:cubicBezTo>
                      <a:pt x="161" y="470"/>
                      <a:pt x="72" y="380"/>
                      <a:pt x="72" y="271"/>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2" name="Oval 40"/>
              <p:cNvSpPr>
                <a:spLocks/>
              </p:cNvSpPr>
              <p:nvPr/>
            </p:nvSpPr>
            <p:spPr bwMode="auto">
              <a:xfrm>
                <a:off x="6697663" y="2676525"/>
                <a:ext cx="469900" cy="471487"/>
              </a:xfrm>
              <a:prstGeom prst="ellipse">
                <a:avLst/>
              </a:prstGeom>
              <a:solidFill>
                <a:schemeClr val="tx2">
                  <a:lumMod val="40000"/>
                  <a:lumOff val="60000"/>
                </a:schemeClr>
              </a:solidFill>
              <a:ln w="9525">
                <a:noFill/>
                <a:round/>
                <a:headEnd/>
                <a:tailEnd/>
              </a:ln>
            </p:spPr>
            <p:txBody>
              <a:bodyPr anchor="ctr"/>
              <a:lstStyle/>
              <a:p>
                <a:pPr algn="ctr"/>
                <a:endParaRPr/>
              </a:p>
            </p:txBody>
          </p:sp>
        </p:grpSp>
        <p:grpSp>
          <p:nvGrpSpPr>
            <p:cNvPr id="24" name="Group 41"/>
            <p:cNvGrpSpPr/>
            <p:nvPr/>
          </p:nvGrpSpPr>
          <p:grpSpPr>
            <a:xfrm>
              <a:off x="9003829" y="1169961"/>
              <a:ext cx="1575076" cy="2714964"/>
              <a:chOff x="6927850" y="1189038"/>
              <a:chExt cx="1011238" cy="1743074"/>
            </a:xfrm>
          </p:grpSpPr>
          <p:sp>
            <p:nvSpPr>
              <p:cNvPr id="25" name="Freeform: Shape 42"/>
              <p:cNvSpPr>
                <a:spLocks/>
              </p:cNvSpPr>
              <p:nvPr/>
            </p:nvSpPr>
            <p:spPr bwMode="auto">
              <a:xfrm>
                <a:off x="7223125" y="1189038"/>
                <a:ext cx="457200" cy="658812"/>
              </a:xfrm>
              <a:custGeom>
                <a:avLst/>
                <a:gdLst/>
                <a:ahLst/>
                <a:cxnLst>
                  <a:cxn ang="0">
                    <a:pos x="152" y="118"/>
                  </a:cxn>
                  <a:cxn ang="0">
                    <a:pos x="83" y="290"/>
                  </a:cxn>
                  <a:cxn ang="0">
                    <a:pos x="152" y="118"/>
                  </a:cxn>
                </a:cxnLst>
                <a:rect l="0" t="0" r="r" b="b"/>
                <a:pathLst>
                  <a:path w="201" h="290">
                    <a:moveTo>
                      <a:pt x="152" y="118"/>
                    </a:moveTo>
                    <a:cubicBezTo>
                      <a:pt x="201" y="6"/>
                      <a:pt x="0" y="0"/>
                      <a:pt x="83" y="290"/>
                    </a:cubicBezTo>
                    <a:lnTo>
                      <a:pt x="152" y="118"/>
                    </a:lnTo>
                    <a:close/>
                  </a:path>
                </a:pathLst>
              </a:custGeom>
              <a:solidFill>
                <a:schemeClr val="accent1"/>
              </a:solidFill>
              <a:ln w="9525">
                <a:noFill/>
                <a:round/>
                <a:headEnd/>
                <a:tailEnd/>
              </a:ln>
            </p:spPr>
            <p:txBody>
              <a:bodyPr anchor="ctr"/>
              <a:lstStyle/>
              <a:p>
                <a:pPr algn="ctr"/>
                <a:endParaRPr/>
              </a:p>
            </p:txBody>
          </p:sp>
          <p:sp>
            <p:nvSpPr>
              <p:cNvPr id="26" name="Freeform: Shape 43"/>
              <p:cNvSpPr>
                <a:spLocks/>
              </p:cNvSpPr>
              <p:nvPr/>
            </p:nvSpPr>
            <p:spPr bwMode="auto">
              <a:xfrm>
                <a:off x="7351713" y="1279526"/>
                <a:ext cx="242888" cy="568325"/>
              </a:xfrm>
              <a:custGeom>
                <a:avLst/>
                <a:gdLst/>
                <a:ahLst/>
                <a:cxnLst>
                  <a:cxn ang="0">
                    <a:pos x="96" y="78"/>
                  </a:cxn>
                  <a:cxn ang="0">
                    <a:pos x="97" y="74"/>
                  </a:cxn>
                  <a:cxn ang="0">
                    <a:pos x="100" y="63"/>
                  </a:cxn>
                  <a:cxn ang="0">
                    <a:pos x="101" y="45"/>
                  </a:cxn>
                  <a:cxn ang="0">
                    <a:pos x="95" y="25"/>
                  </a:cxn>
                  <a:cxn ang="0">
                    <a:pos x="76" y="12"/>
                  </a:cxn>
                  <a:cxn ang="0">
                    <a:pos x="51" y="19"/>
                  </a:cxn>
                  <a:cxn ang="0">
                    <a:pos x="19" y="71"/>
                  </a:cxn>
                  <a:cxn ang="0">
                    <a:pos x="14" y="104"/>
                  </a:cxn>
                  <a:cxn ang="0">
                    <a:pos x="13" y="136"/>
                  </a:cxn>
                  <a:cxn ang="0">
                    <a:pos x="15" y="166"/>
                  </a:cxn>
                  <a:cxn ang="0">
                    <a:pos x="18" y="194"/>
                  </a:cxn>
                  <a:cxn ang="0">
                    <a:pos x="21" y="217"/>
                  </a:cxn>
                  <a:cxn ang="0">
                    <a:pos x="25" y="234"/>
                  </a:cxn>
                  <a:cxn ang="0">
                    <a:pos x="27" y="250"/>
                  </a:cxn>
                  <a:cxn ang="0">
                    <a:pos x="22" y="235"/>
                  </a:cxn>
                  <a:cxn ang="0">
                    <a:pos x="17" y="218"/>
                  </a:cxn>
                  <a:cxn ang="0">
                    <a:pos x="10" y="195"/>
                  </a:cxn>
                  <a:cxn ang="0">
                    <a:pos x="5" y="168"/>
                  </a:cxn>
                  <a:cxn ang="0">
                    <a:pos x="1" y="137"/>
                  </a:cxn>
                  <a:cxn ang="0">
                    <a:pos x="1" y="103"/>
                  </a:cxn>
                  <a:cxn ang="0">
                    <a:pos x="6" y="68"/>
                  </a:cxn>
                  <a:cxn ang="0">
                    <a:pos x="20" y="35"/>
                  </a:cxn>
                  <a:cxn ang="0">
                    <a:pos x="44" y="9"/>
                  </a:cxn>
                  <a:cxn ang="0">
                    <a:pos x="78" y="2"/>
                  </a:cxn>
                  <a:cxn ang="0">
                    <a:pos x="102" y="21"/>
                  </a:cxn>
                  <a:cxn ang="0">
                    <a:pos x="106" y="45"/>
                  </a:cxn>
                  <a:cxn ang="0">
                    <a:pos x="103" y="64"/>
                  </a:cxn>
                  <a:cxn ang="0">
                    <a:pos x="98" y="74"/>
                  </a:cxn>
                  <a:cxn ang="0">
                    <a:pos x="96" y="78"/>
                  </a:cxn>
                </a:cxnLst>
                <a:rect l="0" t="0" r="r" b="b"/>
                <a:pathLst>
                  <a:path w="107" h="250">
                    <a:moveTo>
                      <a:pt x="96" y="78"/>
                    </a:moveTo>
                    <a:cubicBezTo>
                      <a:pt x="96" y="78"/>
                      <a:pt x="97" y="77"/>
                      <a:pt x="97" y="74"/>
                    </a:cubicBezTo>
                    <a:cubicBezTo>
                      <a:pt x="98" y="72"/>
                      <a:pt x="99" y="68"/>
                      <a:pt x="100" y="63"/>
                    </a:cubicBezTo>
                    <a:cubicBezTo>
                      <a:pt x="101" y="58"/>
                      <a:pt x="102" y="52"/>
                      <a:pt x="101" y="45"/>
                    </a:cubicBezTo>
                    <a:cubicBezTo>
                      <a:pt x="101" y="39"/>
                      <a:pt x="99" y="31"/>
                      <a:pt x="95" y="25"/>
                    </a:cubicBezTo>
                    <a:cubicBezTo>
                      <a:pt x="91" y="18"/>
                      <a:pt x="84" y="13"/>
                      <a:pt x="76" y="12"/>
                    </a:cubicBezTo>
                    <a:cubicBezTo>
                      <a:pt x="68" y="11"/>
                      <a:pt x="59" y="13"/>
                      <a:pt x="51" y="19"/>
                    </a:cubicBezTo>
                    <a:cubicBezTo>
                      <a:pt x="35" y="30"/>
                      <a:pt x="25" y="50"/>
                      <a:pt x="19" y="71"/>
                    </a:cubicBezTo>
                    <a:cubicBezTo>
                      <a:pt x="17" y="82"/>
                      <a:pt x="15" y="93"/>
                      <a:pt x="14" y="104"/>
                    </a:cubicBezTo>
                    <a:cubicBezTo>
                      <a:pt x="13" y="115"/>
                      <a:pt x="13" y="126"/>
                      <a:pt x="13" y="136"/>
                    </a:cubicBezTo>
                    <a:cubicBezTo>
                      <a:pt x="14" y="147"/>
                      <a:pt x="14" y="157"/>
                      <a:pt x="15" y="166"/>
                    </a:cubicBezTo>
                    <a:cubicBezTo>
                      <a:pt x="15" y="176"/>
                      <a:pt x="17" y="185"/>
                      <a:pt x="18" y="194"/>
                    </a:cubicBezTo>
                    <a:cubicBezTo>
                      <a:pt x="19" y="202"/>
                      <a:pt x="20" y="210"/>
                      <a:pt x="21" y="217"/>
                    </a:cubicBezTo>
                    <a:cubicBezTo>
                      <a:pt x="22" y="224"/>
                      <a:pt x="24" y="229"/>
                      <a:pt x="25" y="234"/>
                    </a:cubicBezTo>
                    <a:cubicBezTo>
                      <a:pt x="26" y="244"/>
                      <a:pt x="27" y="250"/>
                      <a:pt x="27" y="250"/>
                    </a:cubicBezTo>
                    <a:cubicBezTo>
                      <a:pt x="27" y="250"/>
                      <a:pt x="25" y="245"/>
                      <a:pt x="22" y="235"/>
                    </a:cubicBezTo>
                    <a:cubicBezTo>
                      <a:pt x="21" y="230"/>
                      <a:pt x="18" y="225"/>
                      <a:pt x="17" y="218"/>
                    </a:cubicBezTo>
                    <a:cubicBezTo>
                      <a:pt x="15" y="211"/>
                      <a:pt x="12" y="204"/>
                      <a:pt x="10" y="195"/>
                    </a:cubicBezTo>
                    <a:cubicBezTo>
                      <a:pt x="9" y="187"/>
                      <a:pt x="6" y="178"/>
                      <a:pt x="5" y="168"/>
                    </a:cubicBezTo>
                    <a:cubicBezTo>
                      <a:pt x="3" y="158"/>
                      <a:pt x="2" y="147"/>
                      <a:pt x="1" y="137"/>
                    </a:cubicBezTo>
                    <a:cubicBezTo>
                      <a:pt x="1" y="126"/>
                      <a:pt x="0" y="114"/>
                      <a:pt x="1" y="103"/>
                    </a:cubicBezTo>
                    <a:cubicBezTo>
                      <a:pt x="2" y="91"/>
                      <a:pt x="4" y="80"/>
                      <a:pt x="6" y="68"/>
                    </a:cubicBezTo>
                    <a:cubicBezTo>
                      <a:pt x="9" y="56"/>
                      <a:pt x="14" y="45"/>
                      <a:pt x="20" y="35"/>
                    </a:cubicBezTo>
                    <a:cubicBezTo>
                      <a:pt x="26" y="24"/>
                      <a:pt x="34" y="15"/>
                      <a:pt x="44" y="9"/>
                    </a:cubicBezTo>
                    <a:cubicBezTo>
                      <a:pt x="54" y="2"/>
                      <a:pt x="67" y="0"/>
                      <a:pt x="78" y="2"/>
                    </a:cubicBezTo>
                    <a:cubicBezTo>
                      <a:pt x="89" y="5"/>
                      <a:pt x="98" y="13"/>
                      <a:pt x="102" y="21"/>
                    </a:cubicBezTo>
                    <a:cubicBezTo>
                      <a:pt x="106" y="30"/>
                      <a:pt x="107" y="38"/>
                      <a:pt x="106" y="45"/>
                    </a:cubicBezTo>
                    <a:cubicBezTo>
                      <a:pt x="106" y="53"/>
                      <a:pt x="104" y="59"/>
                      <a:pt x="103" y="64"/>
                    </a:cubicBezTo>
                    <a:cubicBezTo>
                      <a:pt x="101" y="69"/>
                      <a:pt x="99" y="72"/>
                      <a:pt x="98" y="74"/>
                    </a:cubicBezTo>
                    <a:cubicBezTo>
                      <a:pt x="97" y="77"/>
                      <a:pt x="96" y="78"/>
                      <a:pt x="96" y="78"/>
                    </a:cubicBezTo>
                    <a:close/>
                  </a:path>
                </a:pathLst>
              </a:custGeom>
              <a:solidFill>
                <a:schemeClr val="accent1">
                  <a:lumMod val="75000"/>
                </a:schemeClr>
              </a:solidFill>
              <a:ln w="9525">
                <a:noFill/>
                <a:round/>
                <a:headEnd/>
                <a:tailEnd/>
              </a:ln>
            </p:spPr>
            <p:txBody>
              <a:bodyPr anchor="ctr"/>
              <a:lstStyle/>
              <a:p>
                <a:pPr algn="ctr"/>
                <a:endParaRPr/>
              </a:p>
            </p:txBody>
          </p:sp>
          <p:sp>
            <p:nvSpPr>
              <p:cNvPr id="27" name="Freeform: Shape 44"/>
              <p:cNvSpPr>
                <a:spLocks/>
              </p:cNvSpPr>
              <p:nvPr/>
            </p:nvSpPr>
            <p:spPr bwMode="auto">
              <a:xfrm>
                <a:off x="7426325" y="1258888"/>
                <a:ext cx="512763" cy="584200"/>
              </a:xfrm>
              <a:custGeom>
                <a:avLst/>
                <a:gdLst/>
                <a:ahLst/>
                <a:cxnLst>
                  <a:cxn ang="0">
                    <a:pos x="69" y="87"/>
                  </a:cxn>
                  <a:cxn ang="0">
                    <a:pos x="0" y="249"/>
                  </a:cxn>
                  <a:cxn ang="0">
                    <a:pos x="69" y="87"/>
                  </a:cxn>
                </a:cxnLst>
                <a:rect l="0" t="0" r="r" b="b"/>
                <a:pathLst>
                  <a:path w="226" h="257">
                    <a:moveTo>
                      <a:pt x="69" y="87"/>
                    </a:moveTo>
                    <a:cubicBezTo>
                      <a:pt x="187" y="0"/>
                      <a:pt x="226" y="257"/>
                      <a:pt x="0" y="249"/>
                    </a:cubicBezTo>
                    <a:lnTo>
                      <a:pt x="69" y="87"/>
                    </a:lnTo>
                    <a:close/>
                  </a:path>
                </a:pathLst>
              </a:custGeom>
              <a:solidFill>
                <a:schemeClr val="accent1"/>
              </a:solidFill>
              <a:ln w="9525">
                <a:noFill/>
                <a:round/>
                <a:headEnd/>
                <a:tailEnd/>
              </a:ln>
            </p:spPr>
            <p:txBody>
              <a:bodyPr anchor="ctr"/>
              <a:lstStyle/>
              <a:p>
                <a:pPr algn="ctr"/>
                <a:endParaRPr/>
              </a:p>
            </p:txBody>
          </p:sp>
          <p:sp>
            <p:nvSpPr>
              <p:cNvPr id="28" name="Freeform: Shape 45"/>
              <p:cNvSpPr>
                <a:spLocks/>
              </p:cNvSpPr>
              <p:nvPr/>
            </p:nvSpPr>
            <p:spPr bwMode="auto">
              <a:xfrm>
                <a:off x="7426325" y="1406525"/>
                <a:ext cx="392113" cy="422275"/>
              </a:xfrm>
              <a:custGeom>
                <a:avLst/>
                <a:gdLst/>
                <a:ahLst/>
                <a:cxnLst>
                  <a:cxn ang="0">
                    <a:pos x="69" y="22"/>
                  </a:cxn>
                  <a:cxn ang="0">
                    <a:pos x="72" y="19"/>
                  </a:cxn>
                  <a:cxn ang="0">
                    <a:pos x="81" y="12"/>
                  </a:cxn>
                  <a:cxn ang="0">
                    <a:pos x="89" y="8"/>
                  </a:cxn>
                  <a:cxn ang="0">
                    <a:pos x="98" y="4"/>
                  </a:cxn>
                  <a:cxn ang="0">
                    <a:pos x="109" y="1"/>
                  </a:cxn>
                  <a:cxn ang="0">
                    <a:pos x="122" y="1"/>
                  </a:cxn>
                  <a:cxn ang="0">
                    <a:pos x="149" y="14"/>
                  </a:cxn>
                  <a:cxn ang="0">
                    <a:pos x="166" y="42"/>
                  </a:cxn>
                  <a:cxn ang="0">
                    <a:pos x="160" y="112"/>
                  </a:cxn>
                  <a:cxn ang="0">
                    <a:pos x="141" y="142"/>
                  </a:cxn>
                  <a:cxn ang="0">
                    <a:pos x="114" y="164"/>
                  </a:cxn>
                  <a:cxn ang="0">
                    <a:pos x="85" y="177"/>
                  </a:cxn>
                  <a:cxn ang="0">
                    <a:pos x="57" y="184"/>
                  </a:cxn>
                  <a:cxn ang="0">
                    <a:pos x="34" y="186"/>
                  </a:cxn>
                  <a:cxn ang="0">
                    <a:pos x="16" y="186"/>
                  </a:cxn>
                  <a:cxn ang="0">
                    <a:pos x="0" y="184"/>
                  </a:cxn>
                  <a:cxn ang="0">
                    <a:pos x="15" y="183"/>
                  </a:cxn>
                  <a:cxn ang="0">
                    <a:pos x="33" y="181"/>
                  </a:cxn>
                  <a:cxn ang="0">
                    <a:pos x="56" y="176"/>
                  </a:cxn>
                  <a:cxn ang="0">
                    <a:pos x="81" y="168"/>
                  </a:cxn>
                  <a:cxn ang="0">
                    <a:pos x="107" y="154"/>
                  </a:cxn>
                  <a:cxn ang="0">
                    <a:pos x="148" y="106"/>
                  </a:cxn>
                  <a:cxn ang="0">
                    <a:pos x="155" y="45"/>
                  </a:cxn>
                  <a:cxn ang="0">
                    <a:pos x="142" y="21"/>
                  </a:cxn>
                  <a:cxn ang="0">
                    <a:pos x="121" y="9"/>
                  </a:cxn>
                  <a:cxn ang="0">
                    <a:pos x="99" y="9"/>
                  </a:cxn>
                  <a:cxn ang="0">
                    <a:pos x="90" y="12"/>
                  </a:cxn>
                  <a:cxn ang="0">
                    <a:pos x="83" y="15"/>
                  </a:cxn>
                  <a:cxn ang="0">
                    <a:pos x="72" y="20"/>
                  </a:cxn>
                  <a:cxn ang="0">
                    <a:pos x="69" y="22"/>
                  </a:cxn>
                </a:cxnLst>
                <a:rect l="0" t="0" r="r" b="b"/>
                <a:pathLst>
                  <a:path w="173" h="186">
                    <a:moveTo>
                      <a:pt x="69" y="22"/>
                    </a:moveTo>
                    <a:cubicBezTo>
                      <a:pt x="69" y="22"/>
                      <a:pt x="70" y="21"/>
                      <a:pt x="72" y="19"/>
                    </a:cubicBezTo>
                    <a:cubicBezTo>
                      <a:pt x="74" y="18"/>
                      <a:pt x="77" y="15"/>
                      <a:pt x="81" y="12"/>
                    </a:cubicBezTo>
                    <a:cubicBezTo>
                      <a:pt x="84" y="11"/>
                      <a:pt x="86" y="10"/>
                      <a:pt x="89" y="8"/>
                    </a:cubicBezTo>
                    <a:cubicBezTo>
                      <a:pt x="91" y="7"/>
                      <a:pt x="95" y="6"/>
                      <a:pt x="98" y="4"/>
                    </a:cubicBezTo>
                    <a:cubicBezTo>
                      <a:pt x="101" y="3"/>
                      <a:pt x="105" y="2"/>
                      <a:pt x="109" y="1"/>
                    </a:cubicBezTo>
                    <a:cubicBezTo>
                      <a:pt x="113" y="1"/>
                      <a:pt x="118" y="0"/>
                      <a:pt x="122" y="1"/>
                    </a:cubicBezTo>
                    <a:cubicBezTo>
                      <a:pt x="131" y="2"/>
                      <a:pt x="141" y="6"/>
                      <a:pt x="149" y="14"/>
                    </a:cubicBezTo>
                    <a:cubicBezTo>
                      <a:pt x="157" y="21"/>
                      <a:pt x="163" y="31"/>
                      <a:pt x="166" y="42"/>
                    </a:cubicBezTo>
                    <a:cubicBezTo>
                      <a:pt x="173" y="64"/>
                      <a:pt x="171" y="90"/>
                      <a:pt x="160" y="112"/>
                    </a:cubicBezTo>
                    <a:cubicBezTo>
                      <a:pt x="155" y="123"/>
                      <a:pt x="149" y="133"/>
                      <a:pt x="141" y="142"/>
                    </a:cubicBezTo>
                    <a:cubicBezTo>
                      <a:pt x="133" y="151"/>
                      <a:pt x="123" y="158"/>
                      <a:pt x="114" y="164"/>
                    </a:cubicBezTo>
                    <a:cubicBezTo>
                      <a:pt x="104" y="170"/>
                      <a:pt x="94" y="174"/>
                      <a:pt x="85" y="177"/>
                    </a:cubicBezTo>
                    <a:cubicBezTo>
                      <a:pt x="75" y="180"/>
                      <a:pt x="66" y="182"/>
                      <a:pt x="57" y="184"/>
                    </a:cubicBezTo>
                    <a:cubicBezTo>
                      <a:pt x="49" y="185"/>
                      <a:pt x="41" y="186"/>
                      <a:pt x="34" y="186"/>
                    </a:cubicBezTo>
                    <a:cubicBezTo>
                      <a:pt x="27" y="186"/>
                      <a:pt x="21" y="186"/>
                      <a:pt x="16" y="186"/>
                    </a:cubicBezTo>
                    <a:cubicBezTo>
                      <a:pt x="5" y="185"/>
                      <a:pt x="0" y="184"/>
                      <a:pt x="0" y="184"/>
                    </a:cubicBezTo>
                    <a:cubicBezTo>
                      <a:pt x="0" y="184"/>
                      <a:pt x="6" y="184"/>
                      <a:pt x="15" y="183"/>
                    </a:cubicBezTo>
                    <a:cubicBezTo>
                      <a:pt x="20" y="183"/>
                      <a:pt x="26" y="182"/>
                      <a:pt x="33" y="181"/>
                    </a:cubicBezTo>
                    <a:cubicBezTo>
                      <a:pt x="40" y="180"/>
                      <a:pt x="48" y="178"/>
                      <a:pt x="56" y="176"/>
                    </a:cubicBezTo>
                    <a:cubicBezTo>
                      <a:pt x="64" y="174"/>
                      <a:pt x="73" y="172"/>
                      <a:pt x="81" y="168"/>
                    </a:cubicBezTo>
                    <a:cubicBezTo>
                      <a:pt x="90" y="164"/>
                      <a:pt x="99" y="159"/>
                      <a:pt x="107" y="154"/>
                    </a:cubicBezTo>
                    <a:cubicBezTo>
                      <a:pt x="124" y="142"/>
                      <a:pt x="140" y="126"/>
                      <a:pt x="148" y="106"/>
                    </a:cubicBezTo>
                    <a:cubicBezTo>
                      <a:pt x="157" y="87"/>
                      <a:pt x="159" y="65"/>
                      <a:pt x="155" y="45"/>
                    </a:cubicBezTo>
                    <a:cubicBezTo>
                      <a:pt x="152" y="36"/>
                      <a:pt x="148" y="27"/>
                      <a:pt x="142" y="21"/>
                    </a:cubicBezTo>
                    <a:cubicBezTo>
                      <a:pt x="136" y="14"/>
                      <a:pt x="129" y="10"/>
                      <a:pt x="121" y="9"/>
                    </a:cubicBezTo>
                    <a:cubicBezTo>
                      <a:pt x="113" y="7"/>
                      <a:pt x="106" y="8"/>
                      <a:pt x="99" y="9"/>
                    </a:cubicBezTo>
                    <a:cubicBezTo>
                      <a:pt x="96" y="10"/>
                      <a:pt x="93" y="11"/>
                      <a:pt x="90" y="12"/>
                    </a:cubicBezTo>
                    <a:cubicBezTo>
                      <a:pt x="87" y="13"/>
                      <a:pt x="85" y="14"/>
                      <a:pt x="83" y="15"/>
                    </a:cubicBezTo>
                    <a:cubicBezTo>
                      <a:pt x="78" y="17"/>
                      <a:pt x="75" y="19"/>
                      <a:pt x="72" y="20"/>
                    </a:cubicBezTo>
                    <a:cubicBezTo>
                      <a:pt x="70" y="21"/>
                      <a:pt x="69" y="22"/>
                      <a:pt x="69" y="22"/>
                    </a:cubicBezTo>
                    <a:close/>
                  </a:path>
                </a:pathLst>
              </a:custGeom>
              <a:solidFill>
                <a:schemeClr val="accent1">
                  <a:lumMod val="75000"/>
                </a:schemeClr>
              </a:solidFill>
              <a:ln w="9525">
                <a:noFill/>
                <a:round/>
                <a:headEnd/>
                <a:tailEnd/>
              </a:ln>
            </p:spPr>
            <p:txBody>
              <a:bodyPr anchor="ctr"/>
              <a:lstStyle/>
              <a:p>
                <a:pPr algn="ctr"/>
                <a:endParaRPr/>
              </a:p>
            </p:txBody>
          </p:sp>
          <p:sp>
            <p:nvSpPr>
              <p:cNvPr id="29" name="Freeform: Shape 46"/>
              <p:cNvSpPr>
                <a:spLocks/>
              </p:cNvSpPr>
              <p:nvPr/>
            </p:nvSpPr>
            <p:spPr bwMode="auto">
              <a:xfrm>
                <a:off x="6927850" y="2581275"/>
                <a:ext cx="180975" cy="350837"/>
              </a:xfrm>
              <a:custGeom>
                <a:avLst/>
                <a:gdLst/>
                <a:ahLst/>
                <a:cxnLst>
                  <a:cxn ang="0">
                    <a:pos x="79" y="10"/>
                  </a:cxn>
                  <a:cxn ang="0">
                    <a:pos x="7" y="153"/>
                  </a:cxn>
                  <a:cxn ang="0">
                    <a:pos x="3" y="154"/>
                  </a:cxn>
                  <a:cxn ang="0">
                    <a:pos x="1" y="150"/>
                  </a:cxn>
                  <a:cxn ang="0">
                    <a:pos x="56" y="0"/>
                  </a:cxn>
                  <a:cxn ang="0">
                    <a:pos x="79" y="10"/>
                  </a:cxn>
                </a:cxnLst>
                <a:rect l="0" t="0" r="r" b="b"/>
                <a:pathLst>
                  <a:path w="79" h="155">
                    <a:moveTo>
                      <a:pt x="79" y="10"/>
                    </a:moveTo>
                    <a:cubicBezTo>
                      <a:pt x="7" y="153"/>
                      <a:pt x="7" y="153"/>
                      <a:pt x="7" y="153"/>
                    </a:cubicBezTo>
                    <a:cubicBezTo>
                      <a:pt x="6" y="154"/>
                      <a:pt x="4" y="155"/>
                      <a:pt x="3" y="154"/>
                    </a:cubicBezTo>
                    <a:cubicBezTo>
                      <a:pt x="1" y="154"/>
                      <a:pt x="0" y="152"/>
                      <a:pt x="1" y="150"/>
                    </a:cubicBezTo>
                    <a:cubicBezTo>
                      <a:pt x="56" y="0"/>
                      <a:pt x="56" y="0"/>
                      <a:pt x="56" y="0"/>
                    </a:cubicBezTo>
                    <a:lnTo>
                      <a:pt x="79" y="10"/>
                    </a:lnTo>
                    <a:close/>
                  </a:path>
                </a:pathLst>
              </a:custGeom>
              <a:gradFill flip="none" rotWithShape="1">
                <a:gsLst>
                  <a:gs pos="0">
                    <a:schemeClr val="bg1">
                      <a:lumMod val="65000"/>
                    </a:schemeClr>
                  </a:gs>
                  <a:gs pos="50000">
                    <a:schemeClr val="bg1">
                      <a:lumMod val="75000"/>
                    </a:schemeClr>
                  </a:gs>
                  <a:gs pos="85000">
                    <a:schemeClr val="bg1">
                      <a:lumMod val="65000"/>
                    </a:schemeClr>
                  </a:gs>
                </a:gsLst>
                <a:lin ang="0" scaled="1"/>
                <a:tileRect/>
              </a:gradFill>
              <a:ln w="9525">
                <a:noFill/>
                <a:round/>
                <a:headEnd/>
                <a:tailEnd/>
              </a:ln>
            </p:spPr>
            <p:txBody>
              <a:bodyPr anchor="ctr"/>
              <a:lstStyle/>
              <a:p>
                <a:pPr algn="ctr"/>
                <a:endParaRPr/>
              </a:p>
            </p:txBody>
          </p:sp>
          <p:sp>
            <p:nvSpPr>
              <p:cNvPr id="30" name="Freeform: Shape 47"/>
              <p:cNvSpPr>
                <a:spLocks/>
              </p:cNvSpPr>
              <p:nvPr/>
            </p:nvSpPr>
            <p:spPr bwMode="auto">
              <a:xfrm>
                <a:off x="7069138" y="1225551"/>
                <a:ext cx="473075" cy="608012"/>
              </a:xfrm>
              <a:custGeom>
                <a:avLst/>
                <a:gdLst/>
                <a:ahLst/>
                <a:cxnLst>
                  <a:cxn ang="0">
                    <a:pos x="208" y="96"/>
                  </a:cxn>
                  <a:cxn ang="0">
                    <a:pos x="137" y="268"/>
                  </a:cxn>
                  <a:cxn ang="0">
                    <a:pos x="208" y="96"/>
                  </a:cxn>
                </a:cxnLst>
                <a:rect l="0" t="0" r="r" b="b"/>
                <a:pathLst>
                  <a:path w="208" h="268">
                    <a:moveTo>
                      <a:pt x="208" y="96"/>
                    </a:moveTo>
                    <a:cubicBezTo>
                      <a:pt x="206" y="0"/>
                      <a:pt x="0" y="56"/>
                      <a:pt x="137" y="268"/>
                    </a:cubicBezTo>
                    <a:lnTo>
                      <a:pt x="208" y="96"/>
                    </a:lnTo>
                    <a:close/>
                  </a:path>
                </a:pathLst>
              </a:custGeom>
              <a:solidFill>
                <a:schemeClr val="accent1"/>
              </a:solidFill>
              <a:ln w="9525">
                <a:noFill/>
                <a:round/>
                <a:headEnd/>
                <a:tailEnd/>
              </a:ln>
            </p:spPr>
            <p:txBody>
              <a:bodyPr anchor="ctr"/>
              <a:lstStyle/>
              <a:p>
                <a:pPr algn="ctr"/>
                <a:endParaRPr/>
              </a:p>
            </p:txBody>
          </p:sp>
          <p:sp>
            <p:nvSpPr>
              <p:cNvPr id="31" name="Freeform: Shape 48"/>
              <p:cNvSpPr>
                <a:spLocks/>
              </p:cNvSpPr>
              <p:nvPr/>
            </p:nvSpPr>
            <p:spPr bwMode="auto">
              <a:xfrm>
                <a:off x="7024688" y="2139950"/>
                <a:ext cx="311150" cy="517525"/>
              </a:xfrm>
              <a:custGeom>
                <a:avLst/>
                <a:gdLst/>
                <a:ahLst/>
                <a:cxnLst>
                  <a:cxn ang="0">
                    <a:pos x="85" y="166"/>
                  </a:cxn>
                  <a:cxn ang="0">
                    <a:pos x="62" y="199"/>
                  </a:cxn>
                  <a:cxn ang="0">
                    <a:pos x="48" y="212"/>
                  </a:cxn>
                  <a:cxn ang="0">
                    <a:pos x="1" y="192"/>
                  </a:cxn>
                  <a:cxn ang="0">
                    <a:pos x="0" y="172"/>
                  </a:cxn>
                  <a:cxn ang="0">
                    <a:pos x="9" y="133"/>
                  </a:cxn>
                  <a:cxn ang="0">
                    <a:pos x="74" y="0"/>
                  </a:cxn>
                  <a:cxn ang="0">
                    <a:pos x="137" y="27"/>
                  </a:cxn>
                  <a:cxn ang="0">
                    <a:pos x="85" y="166"/>
                  </a:cxn>
                </a:cxnLst>
                <a:rect l="0" t="0" r="r" b="b"/>
                <a:pathLst>
                  <a:path w="137" h="228">
                    <a:moveTo>
                      <a:pt x="85" y="166"/>
                    </a:moveTo>
                    <a:cubicBezTo>
                      <a:pt x="80" y="179"/>
                      <a:pt x="72" y="190"/>
                      <a:pt x="62" y="199"/>
                    </a:cubicBezTo>
                    <a:cubicBezTo>
                      <a:pt x="48" y="212"/>
                      <a:pt x="48" y="212"/>
                      <a:pt x="48" y="212"/>
                    </a:cubicBezTo>
                    <a:cubicBezTo>
                      <a:pt x="30" y="228"/>
                      <a:pt x="1" y="215"/>
                      <a:pt x="1" y="192"/>
                    </a:cubicBezTo>
                    <a:cubicBezTo>
                      <a:pt x="0" y="172"/>
                      <a:pt x="0" y="172"/>
                      <a:pt x="0" y="172"/>
                    </a:cubicBezTo>
                    <a:cubicBezTo>
                      <a:pt x="0" y="159"/>
                      <a:pt x="3" y="145"/>
                      <a:pt x="9" y="133"/>
                    </a:cubicBezTo>
                    <a:cubicBezTo>
                      <a:pt x="74" y="0"/>
                      <a:pt x="74" y="0"/>
                      <a:pt x="74" y="0"/>
                    </a:cubicBezTo>
                    <a:cubicBezTo>
                      <a:pt x="137" y="27"/>
                      <a:pt x="137" y="27"/>
                      <a:pt x="137" y="27"/>
                    </a:cubicBezTo>
                    <a:lnTo>
                      <a:pt x="85" y="166"/>
                    </a:lnTo>
                    <a:close/>
                  </a:path>
                </a:pathLst>
              </a:custGeom>
              <a:gradFill>
                <a:gsLst>
                  <a:gs pos="0">
                    <a:schemeClr val="bg1">
                      <a:lumMod val="50000"/>
                    </a:schemeClr>
                  </a:gs>
                  <a:gs pos="50000">
                    <a:schemeClr val="bg1">
                      <a:lumMod val="75000"/>
                    </a:schemeClr>
                  </a:gs>
                  <a:gs pos="85000">
                    <a:schemeClr val="bg1">
                      <a:lumMod val="50000"/>
                    </a:schemeClr>
                  </a:gs>
                </a:gsLst>
                <a:lin ang="12000000" scaled="0"/>
              </a:gradFill>
              <a:ln w="9525">
                <a:noFill/>
                <a:round/>
                <a:headEnd/>
                <a:tailEnd/>
              </a:ln>
            </p:spPr>
            <p:txBody>
              <a:bodyPr anchor="ctr"/>
              <a:lstStyle/>
              <a:p>
                <a:pPr algn="ctr"/>
                <a:endParaRPr/>
              </a:p>
            </p:txBody>
          </p:sp>
          <p:sp>
            <p:nvSpPr>
              <p:cNvPr id="32" name="Freeform: Shape 49"/>
              <p:cNvSpPr>
                <a:spLocks/>
              </p:cNvSpPr>
              <p:nvPr/>
            </p:nvSpPr>
            <p:spPr bwMode="auto">
              <a:xfrm>
                <a:off x="7259638" y="1322388"/>
                <a:ext cx="282575" cy="511175"/>
              </a:xfrm>
              <a:custGeom>
                <a:avLst/>
                <a:gdLst/>
                <a:ahLst/>
                <a:cxnLst>
                  <a:cxn ang="0">
                    <a:pos x="124" y="53"/>
                  </a:cxn>
                  <a:cxn ang="0">
                    <a:pos x="123" y="49"/>
                  </a:cxn>
                  <a:cxn ang="0">
                    <a:pos x="120" y="39"/>
                  </a:cxn>
                  <a:cxn ang="0">
                    <a:pos x="112" y="25"/>
                  </a:cxn>
                  <a:cxn ang="0">
                    <a:pos x="96" y="15"/>
                  </a:cxn>
                  <a:cxn ang="0">
                    <a:pos x="48" y="22"/>
                  </a:cxn>
                  <a:cxn ang="0">
                    <a:pos x="16" y="68"/>
                  </a:cxn>
                  <a:cxn ang="0">
                    <a:pos x="13" y="97"/>
                  </a:cxn>
                  <a:cxn ang="0">
                    <a:pos x="16" y="126"/>
                  </a:cxn>
                  <a:cxn ang="0">
                    <a:pos x="22" y="153"/>
                  </a:cxn>
                  <a:cxn ang="0">
                    <a:pos x="31" y="177"/>
                  </a:cxn>
                  <a:cxn ang="0">
                    <a:pos x="47" y="212"/>
                  </a:cxn>
                  <a:cxn ang="0">
                    <a:pos x="53" y="225"/>
                  </a:cxn>
                  <a:cxn ang="0">
                    <a:pos x="45" y="213"/>
                  </a:cxn>
                  <a:cxn ang="0">
                    <a:pos x="35" y="199"/>
                  </a:cxn>
                  <a:cxn ang="0">
                    <a:pos x="24" y="180"/>
                  </a:cxn>
                  <a:cxn ang="0">
                    <a:pos x="13" y="157"/>
                  </a:cxn>
                  <a:cxn ang="0">
                    <a:pos x="4" y="129"/>
                  </a:cxn>
                  <a:cxn ang="0">
                    <a:pos x="0" y="98"/>
                  </a:cxn>
                  <a:cxn ang="0">
                    <a:pos x="3" y="65"/>
                  </a:cxn>
                  <a:cxn ang="0">
                    <a:pos x="18" y="34"/>
                  </a:cxn>
                  <a:cxn ang="0">
                    <a:pos x="42" y="12"/>
                  </a:cxn>
                  <a:cxn ang="0">
                    <a:pos x="99" y="8"/>
                  </a:cxn>
                  <a:cxn ang="0">
                    <a:pos x="116" y="22"/>
                  </a:cxn>
                  <a:cxn ang="0">
                    <a:pos x="123" y="38"/>
                  </a:cxn>
                  <a:cxn ang="0">
                    <a:pos x="124" y="49"/>
                  </a:cxn>
                  <a:cxn ang="0">
                    <a:pos x="124" y="53"/>
                  </a:cxn>
                </a:cxnLst>
                <a:rect l="0" t="0" r="r" b="b"/>
                <a:pathLst>
                  <a:path w="124" h="225">
                    <a:moveTo>
                      <a:pt x="124" y="53"/>
                    </a:moveTo>
                    <a:cubicBezTo>
                      <a:pt x="124" y="53"/>
                      <a:pt x="123" y="52"/>
                      <a:pt x="123" y="49"/>
                    </a:cubicBezTo>
                    <a:cubicBezTo>
                      <a:pt x="123" y="47"/>
                      <a:pt x="122" y="43"/>
                      <a:pt x="120" y="39"/>
                    </a:cubicBezTo>
                    <a:cubicBezTo>
                      <a:pt x="119" y="35"/>
                      <a:pt x="116" y="30"/>
                      <a:pt x="112" y="25"/>
                    </a:cubicBezTo>
                    <a:cubicBezTo>
                      <a:pt x="108" y="21"/>
                      <a:pt x="102" y="17"/>
                      <a:pt x="96" y="15"/>
                    </a:cubicBezTo>
                    <a:cubicBezTo>
                      <a:pt x="82" y="10"/>
                      <a:pt x="63" y="13"/>
                      <a:pt x="48" y="22"/>
                    </a:cubicBezTo>
                    <a:cubicBezTo>
                      <a:pt x="33" y="32"/>
                      <a:pt x="21" y="49"/>
                      <a:pt x="16" y="68"/>
                    </a:cubicBezTo>
                    <a:cubicBezTo>
                      <a:pt x="14" y="77"/>
                      <a:pt x="13" y="88"/>
                      <a:pt x="13" y="97"/>
                    </a:cubicBezTo>
                    <a:cubicBezTo>
                      <a:pt x="13" y="107"/>
                      <a:pt x="14" y="117"/>
                      <a:pt x="16" y="126"/>
                    </a:cubicBezTo>
                    <a:cubicBezTo>
                      <a:pt x="17" y="136"/>
                      <a:pt x="20" y="145"/>
                      <a:pt x="22" y="153"/>
                    </a:cubicBezTo>
                    <a:cubicBezTo>
                      <a:pt x="25" y="162"/>
                      <a:pt x="28" y="170"/>
                      <a:pt x="31" y="177"/>
                    </a:cubicBezTo>
                    <a:cubicBezTo>
                      <a:pt x="37" y="192"/>
                      <a:pt x="42" y="204"/>
                      <a:pt x="47" y="212"/>
                    </a:cubicBezTo>
                    <a:cubicBezTo>
                      <a:pt x="51" y="220"/>
                      <a:pt x="53" y="225"/>
                      <a:pt x="53" y="225"/>
                    </a:cubicBezTo>
                    <a:cubicBezTo>
                      <a:pt x="53" y="225"/>
                      <a:pt x="50" y="221"/>
                      <a:pt x="45" y="213"/>
                    </a:cubicBezTo>
                    <a:cubicBezTo>
                      <a:pt x="42" y="209"/>
                      <a:pt x="39" y="205"/>
                      <a:pt x="35" y="199"/>
                    </a:cubicBezTo>
                    <a:cubicBezTo>
                      <a:pt x="32" y="194"/>
                      <a:pt x="28" y="188"/>
                      <a:pt x="24" y="180"/>
                    </a:cubicBezTo>
                    <a:cubicBezTo>
                      <a:pt x="20" y="173"/>
                      <a:pt x="17" y="165"/>
                      <a:pt x="13" y="157"/>
                    </a:cubicBezTo>
                    <a:cubicBezTo>
                      <a:pt x="10" y="148"/>
                      <a:pt x="6" y="139"/>
                      <a:pt x="4" y="129"/>
                    </a:cubicBezTo>
                    <a:cubicBezTo>
                      <a:pt x="2" y="119"/>
                      <a:pt x="0" y="108"/>
                      <a:pt x="0" y="98"/>
                    </a:cubicBezTo>
                    <a:cubicBezTo>
                      <a:pt x="0" y="87"/>
                      <a:pt x="0" y="75"/>
                      <a:pt x="3" y="65"/>
                    </a:cubicBezTo>
                    <a:cubicBezTo>
                      <a:pt x="6" y="54"/>
                      <a:pt x="11" y="43"/>
                      <a:pt x="18" y="34"/>
                    </a:cubicBezTo>
                    <a:cubicBezTo>
                      <a:pt x="24" y="25"/>
                      <a:pt x="33" y="18"/>
                      <a:pt x="42" y="12"/>
                    </a:cubicBezTo>
                    <a:cubicBezTo>
                      <a:pt x="61" y="1"/>
                      <a:pt x="83" y="0"/>
                      <a:pt x="99" y="8"/>
                    </a:cubicBezTo>
                    <a:cubicBezTo>
                      <a:pt x="106" y="11"/>
                      <a:pt x="112" y="17"/>
                      <a:pt x="116" y="22"/>
                    </a:cubicBezTo>
                    <a:cubicBezTo>
                      <a:pt x="120" y="28"/>
                      <a:pt x="122" y="34"/>
                      <a:pt x="123" y="38"/>
                    </a:cubicBezTo>
                    <a:cubicBezTo>
                      <a:pt x="124" y="43"/>
                      <a:pt x="124" y="47"/>
                      <a:pt x="124" y="49"/>
                    </a:cubicBezTo>
                    <a:cubicBezTo>
                      <a:pt x="124" y="52"/>
                      <a:pt x="124" y="53"/>
                      <a:pt x="124" y="53"/>
                    </a:cubicBezTo>
                    <a:close/>
                  </a:path>
                </a:pathLst>
              </a:custGeom>
              <a:solidFill>
                <a:schemeClr val="accent1">
                  <a:lumMod val="75000"/>
                </a:schemeClr>
              </a:solidFill>
              <a:ln w="9525">
                <a:noFill/>
                <a:round/>
                <a:headEnd/>
                <a:tailEnd/>
              </a:ln>
            </p:spPr>
            <p:txBody>
              <a:bodyPr anchor="ctr"/>
              <a:lstStyle/>
              <a:p>
                <a:pPr algn="ctr"/>
                <a:endParaRPr/>
              </a:p>
            </p:txBody>
          </p:sp>
          <p:sp>
            <p:nvSpPr>
              <p:cNvPr id="33" name="Freeform: Shape 50"/>
              <p:cNvSpPr>
                <a:spLocks/>
              </p:cNvSpPr>
              <p:nvPr/>
            </p:nvSpPr>
            <p:spPr bwMode="auto">
              <a:xfrm>
                <a:off x="7185025" y="1416050"/>
                <a:ext cx="430213" cy="819150"/>
              </a:xfrm>
              <a:custGeom>
                <a:avLst/>
                <a:gdLst/>
                <a:ahLst/>
                <a:cxnLst>
                  <a:cxn ang="0">
                    <a:pos x="187" y="15"/>
                  </a:cxn>
                  <a:cxn ang="0">
                    <a:pos x="187" y="15"/>
                  </a:cxn>
                  <a:cxn ang="0">
                    <a:pos x="178" y="3"/>
                  </a:cxn>
                  <a:cxn ang="0">
                    <a:pos x="162" y="4"/>
                  </a:cxn>
                  <a:cxn ang="0">
                    <a:pos x="3" y="319"/>
                  </a:cxn>
                  <a:cxn ang="0">
                    <a:pos x="28" y="349"/>
                  </a:cxn>
                  <a:cxn ang="0">
                    <a:pos x="66" y="346"/>
                  </a:cxn>
                  <a:cxn ang="0">
                    <a:pos x="187" y="15"/>
                  </a:cxn>
                </a:cxnLst>
                <a:rect l="0" t="0" r="r" b="b"/>
                <a:pathLst>
                  <a:path w="189" h="361">
                    <a:moveTo>
                      <a:pt x="187" y="15"/>
                    </a:moveTo>
                    <a:cubicBezTo>
                      <a:pt x="187" y="15"/>
                      <a:pt x="187" y="15"/>
                      <a:pt x="187" y="15"/>
                    </a:cubicBezTo>
                    <a:cubicBezTo>
                      <a:pt x="189" y="11"/>
                      <a:pt x="184" y="6"/>
                      <a:pt x="178" y="3"/>
                    </a:cubicBezTo>
                    <a:cubicBezTo>
                      <a:pt x="171" y="0"/>
                      <a:pt x="164" y="0"/>
                      <a:pt x="162" y="4"/>
                    </a:cubicBezTo>
                    <a:cubicBezTo>
                      <a:pt x="3" y="319"/>
                      <a:pt x="3" y="319"/>
                      <a:pt x="3" y="319"/>
                    </a:cubicBezTo>
                    <a:cubicBezTo>
                      <a:pt x="3" y="319"/>
                      <a:pt x="0" y="337"/>
                      <a:pt x="28" y="349"/>
                    </a:cubicBezTo>
                    <a:cubicBezTo>
                      <a:pt x="55" y="361"/>
                      <a:pt x="66" y="346"/>
                      <a:pt x="66" y="346"/>
                    </a:cubicBezTo>
                    <a:lnTo>
                      <a:pt x="187" y="15"/>
                    </a:lnTo>
                    <a:close/>
                  </a:path>
                </a:pathLst>
              </a:custGeom>
              <a:gradFill>
                <a:gsLst>
                  <a:gs pos="0">
                    <a:schemeClr val="tx1">
                      <a:lumMod val="65000"/>
                      <a:lumOff val="35000"/>
                    </a:schemeClr>
                  </a:gs>
                  <a:gs pos="50000">
                    <a:schemeClr val="bg1">
                      <a:lumMod val="75000"/>
                    </a:schemeClr>
                  </a:gs>
                  <a:gs pos="85000">
                    <a:schemeClr val="tx1">
                      <a:lumMod val="65000"/>
                      <a:lumOff val="35000"/>
                    </a:schemeClr>
                  </a:gs>
                </a:gsLst>
                <a:lin ang="12000000" scaled="0"/>
              </a:gradFill>
              <a:ln w="9525">
                <a:noFill/>
                <a:round/>
                <a:headEnd/>
                <a:tailEnd/>
              </a:ln>
            </p:spPr>
            <p:txBody>
              <a:bodyPr anchor="ctr"/>
              <a:lstStyle/>
              <a:p>
                <a:pPr algn="ctr"/>
                <a:endParaRPr/>
              </a:p>
            </p:txBody>
          </p:sp>
          <p:sp>
            <p:nvSpPr>
              <p:cNvPr id="34" name="Freeform: Shape 51"/>
              <p:cNvSpPr>
                <a:spLocks/>
              </p:cNvSpPr>
              <p:nvPr/>
            </p:nvSpPr>
            <p:spPr bwMode="auto">
              <a:xfrm>
                <a:off x="7415213" y="1433513"/>
                <a:ext cx="396875" cy="457200"/>
              </a:xfrm>
              <a:custGeom>
                <a:avLst/>
                <a:gdLst/>
                <a:ahLst/>
                <a:cxnLst>
                  <a:cxn ang="0">
                    <a:pos x="73" y="16"/>
                  </a:cxn>
                  <a:cxn ang="0">
                    <a:pos x="0" y="184"/>
                  </a:cxn>
                  <a:cxn ang="0">
                    <a:pos x="73" y="16"/>
                  </a:cxn>
                </a:cxnLst>
                <a:rect l="0" t="0" r="r" b="b"/>
                <a:pathLst>
                  <a:path w="175" h="201">
                    <a:moveTo>
                      <a:pt x="73" y="16"/>
                    </a:moveTo>
                    <a:cubicBezTo>
                      <a:pt x="175" y="0"/>
                      <a:pt x="115" y="201"/>
                      <a:pt x="0" y="184"/>
                    </a:cubicBezTo>
                    <a:lnTo>
                      <a:pt x="73" y="16"/>
                    </a:lnTo>
                    <a:close/>
                  </a:path>
                </a:pathLst>
              </a:custGeom>
              <a:solidFill>
                <a:schemeClr val="accent1"/>
              </a:solidFill>
              <a:ln w="9525">
                <a:noFill/>
                <a:round/>
                <a:headEnd/>
                <a:tailEnd/>
              </a:ln>
            </p:spPr>
            <p:txBody>
              <a:bodyPr anchor="ctr"/>
              <a:lstStyle/>
              <a:p>
                <a:pPr algn="ctr"/>
                <a:endParaRPr/>
              </a:p>
            </p:txBody>
          </p:sp>
          <p:sp>
            <p:nvSpPr>
              <p:cNvPr id="35" name="Freeform: Shape 52"/>
              <p:cNvSpPr>
                <a:spLocks/>
              </p:cNvSpPr>
              <p:nvPr/>
            </p:nvSpPr>
            <p:spPr bwMode="auto">
              <a:xfrm>
                <a:off x="7415213" y="1465263"/>
                <a:ext cx="296863" cy="393700"/>
              </a:xfrm>
              <a:custGeom>
                <a:avLst/>
                <a:gdLst/>
                <a:ahLst/>
                <a:cxnLst>
                  <a:cxn ang="0">
                    <a:pos x="73" y="2"/>
                  </a:cxn>
                  <a:cxn ang="0">
                    <a:pos x="76" y="1"/>
                  </a:cxn>
                  <a:cxn ang="0">
                    <a:pos x="85" y="0"/>
                  </a:cxn>
                  <a:cxn ang="0">
                    <a:pos x="99" y="1"/>
                  </a:cxn>
                  <a:cxn ang="0">
                    <a:pos x="116" y="10"/>
                  </a:cxn>
                  <a:cxn ang="0">
                    <a:pos x="128" y="30"/>
                  </a:cxn>
                  <a:cxn ang="0">
                    <a:pos x="131" y="54"/>
                  </a:cxn>
                  <a:cxn ang="0">
                    <a:pos x="117" y="106"/>
                  </a:cxn>
                  <a:cxn ang="0">
                    <a:pos x="102" y="128"/>
                  </a:cxn>
                  <a:cxn ang="0">
                    <a:pos x="84" y="147"/>
                  </a:cxn>
                  <a:cxn ang="0">
                    <a:pos x="64" y="161"/>
                  </a:cxn>
                  <a:cxn ang="0">
                    <a:pos x="44" y="170"/>
                  </a:cxn>
                  <a:cxn ang="0">
                    <a:pos x="26" y="173"/>
                  </a:cxn>
                  <a:cxn ang="0">
                    <a:pos x="12" y="172"/>
                  </a:cxn>
                  <a:cxn ang="0">
                    <a:pos x="3" y="171"/>
                  </a:cxn>
                  <a:cxn ang="0">
                    <a:pos x="0" y="170"/>
                  </a:cxn>
                  <a:cxn ang="0">
                    <a:pos x="12" y="170"/>
                  </a:cxn>
                  <a:cxn ang="0">
                    <a:pos x="25" y="168"/>
                  </a:cxn>
                  <a:cxn ang="0">
                    <a:pos x="41" y="162"/>
                  </a:cxn>
                  <a:cxn ang="0">
                    <a:pos x="59" y="153"/>
                  </a:cxn>
                  <a:cxn ang="0">
                    <a:pos x="76" y="139"/>
                  </a:cxn>
                  <a:cxn ang="0">
                    <a:pos x="105" y="99"/>
                  </a:cxn>
                  <a:cxn ang="0">
                    <a:pos x="119" y="54"/>
                  </a:cxn>
                  <a:cxn ang="0">
                    <a:pos x="118" y="32"/>
                  </a:cxn>
                  <a:cxn ang="0">
                    <a:pos x="111" y="15"/>
                  </a:cxn>
                  <a:cxn ang="0">
                    <a:pos x="98" y="6"/>
                  </a:cxn>
                  <a:cxn ang="0">
                    <a:pos x="85" y="3"/>
                  </a:cxn>
                  <a:cxn ang="0">
                    <a:pos x="77" y="2"/>
                  </a:cxn>
                  <a:cxn ang="0">
                    <a:pos x="73" y="2"/>
                  </a:cxn>
                </a:cxnLst>
                <a:rect l="0" t="0" r="r" b="b"/>
                <a:pathLst>
                  <a:path w="131" h="173">
                    <a:moveTo>
                      <a:pt x="73" y="2"/>
                    </a:moveTo>
                    <a:cubicBezTo>
                      <a:pt x="73" y="2"/>
                      <a:pt x="74" y="2"/>
                      <a:pt x="76" y="1"/>
                    </a:cubicBezTo>
                    <a:cubicBezTo>
                      <a:pt x="78" y="1"/>
                      <a:pt x="81" y="0"/>
                      <a:pt x="85" y="0"/>
                    </a:cubicBezTo>
                    <a:cubicBezTo>
                      <a:pt x="89" y="0"/>
                      <a:pt x="94" y="0"/>
                      <a:pt x="99" y="1"/>
                    </a:cubicBezTo>
                    <a:cubicBezTo>
                      <a:pt x="105" y="2"/>
                      <a:pt x="111" y="5"/>
                      <a:pt x="116" y="10"/>
                    </a:cubicBezTo>
                    <a:cubicBezTo>
                      <a:pt x="122" y="15"/>
                      <a:pt x="126" y="22"/>
                      <a:pt x="128" y="30"/>
                    </a:cubicBezTo>
                    <a:cubicBezTo>
                      <a:pt x="130" y="37"/>
                      <a:pt x="131" y="46"/>
                      <a:pt x="131" y="54"/>
                    </a:cubicBezTo>
                    <a:cubicBezTo>
                      <a:pt x="130" y="72"/>
                      <a:pt x="125" y="89"/>
                      <a:pt x="117" y="106"/>
                    </a:cubicBezTo>
                    <a:cubicBezTo>
                      <a:pt x="112" y="114"/>
                      <a:pt x="108" y="121"/>
                      <a:pt x="102" y="128"/>
                    </a:cubicBezTo>
                    <a:cubicBezTo>
                      <a:pt x="97" y="136"/>
                      <a:pt x="91" y="142"/>
                      <a:pt x="84" y="147"/>
                    </a:cubicBezTo>
                    <a:cubicBezTo>
                      <a:pt x="78" y="153"/>
                      <a:pt x="71" y="158"/>
                      <a:pt x="64" y="161"/>
                    </a:cubicBezTo>
                    <a:cubicBezTo>
                      <a:pt x="57" y="165"/>
                      <a:pt x="50" y="168"/>
                      <a:pt x="44" y="170"/>
                    </a:cubicBezTo>
                    <a:cubicBezTo>
                      <a:pt x="37" y="171"/>
                      <a:pt x="31" y="172"/>
                      <a:pt x="26" y="173"/>
                    </a:cubicBezTo>
                    <a:cubicBezTo>
                      <a:pt x="20" y="173"/>
                      <a:pt x="16" y="172"/>
                      <a:pt x="12" y="172"/>
                    </a:cubicBezTo>
                    <a:cubicBezTo>
                      <a:pt x="8" y="172"/>
                      <a:pt x="5" y="171"/>
                      <a:pt x="3" y="171"/>
                    </a:cubicBezTo>
                    <a:cubicBezTo>
                      <a:pt x="1" y="170"/>
                      <a:pt x="0" y="170"/>
                      <a:pt x="0" y="170"/>
                    </a:cubicBezTo>
                    <a:cubicBezTo>
                      <a:pt x="0" y="170"/>
                      <a:pt x="4" y="170"/>
                      <a:pt x="12" y="170"/>
                    </a:cubicBezTo>
                    <a:cubicBezTo>
                      <a:pt x="16" y="169"/>
                      <a:pt x="20" y="169"/>
                      <a:pt x="25" y="168"/>
                    </a:cubicBezTo>
                    <a:cubicBezTo>
                      <a:pt x="30" y="167"/>
                      <a:pt x="36" y="165"/>
                      <a:pt x="41" y="162"/>
                    </a:cubicBezTo>
                    <a:cubicBezTo>
                      <a:pt x="47" y="160"/>
                      <a:pt x="53" y="157"/>
                      <a:pt x="59" y="153"/>
                    </a:cubicBezTo>
                    <a:cubicBezTo>
                      <a:pt x="65" y="149"/>
                      <a:pt x="71" y="144"/>
                      <a:pt x="76" y="139"/>
                    </a:cubicBezTo>
                    <a:cubicBezTo>
                      <a:pt x="87" y="128"/>
                      <a:pt x="97" y="114"/>
                      <a:pt x="105" y="99"/>
                    </a:cubicBezTo>
                    <a:cubicBezTo>
                      <a:pt x="112" y="85"/>
                      <a:pt x="117" y="69"/>
                      <a:pt x="119" y="54"/>
                    </a:cubicBezTo>
                    <a:cubicBezTo>
                      <a:pt x="119" y="46"/>
                      <a:pt x="120" y="39"/>
                      <a:pt x="118" y="32"/>
                    </a:cubicBezTo>
                    <a:cubicBezTo>
                      <a:pt x="117" y="25"/>
                      <a:pt x="114" y="20"/>
                      <a:pt x="111" y="15"/>
                    </a:cubicBezTo>
                    <a:cubicBezTo>
                      <a:pt x="107" y="11"/>
                      <a:pt x="102" y="8"/>
                      <a:pt x="98" y="6"/>
                    </a:cubicBezTo>
                    <a:cubicBezTo>
                      <a:pt x="93" y="4"/>
                      <a:pt x="89" y="3"/>
                      <a:pt x="85" y="3"/>
                    </a:cubicBezTo>
                    <a:cubicBezTo>
                      <a:pt x="82" y="2"/>
                      <a:pt x="79" y="2"/>
                      <a:pt x="77" y="2"/>
                    </a:cubicBezTo>
                    <a:cubicBezTo>
                      <a:pt x="74" y="2"/>
                      <a:pt x="73" y="2"/>
                      <a:pt x="73" y="2"/>
                    </a:cubicBezTo>
                    <a:close/>
                  </a:path>
                </a:pathLst>
              </a:custGeom>
              <a:solidFill>
                <a:schemeClr val="accent1">
                  <a:lumMod val="75000"/>
                </a:schemeClr>
              </a:solidFill>
              <a:ln w="9525">
                <a:noFill/>
                <a:round/>
                <a:headEnd/>
                <a:tailEnd/>
              </a:ln>
            </p:spPr>
            <p:txBody>
              <a:bodyPr anchor="ctr"/>
              <a:lstStyle/>
              <a:p>
                <a:pPr algn="ctr"/>
                <a:endParaRPr/>
              </a:p>
            </p:txBody>
          </p:sp>
          <p:sp>
            <p:nvSpPr>
              <p:cNvPr id="36" name="Freeform: Shape 53"/>
              <p:cNvSpPr>
                <a:spLocks/>
              </p:cNvSpPr>
              <p:nvPr/>
            </p:nvSpPr>
            <p:spPr bwMode="auto">
              <a:xfrm>
                <a:off x="7191375" y="2139950"/>
                <a:ext cx="144463" cy="82550"/>
              </a:xfrm>
              <a:custGeom>
                <a:avLst/>
                <a:gdLst/>
                <a:ahLst/>
                <a:cxnLst>
                  <a:cxn ang="0">
                    <a:pos x="0" y="0"/>
                  </a:cxn>
                  <a:cxn ang="0">
                    <a:pos x="4" y="12"/>
                  </a:cxn>
                  <a:cxn ang="0">
                    <a:pos x="8" y="16"/>
                  </a:cxn>
                  <a:cxn ang="0">
                    <a:pos x="13" y="21"/>
                  </a:cxn>
                  <a:cxn ang="0">
                    <a:pos x="19" y="25"/>
                  </a:cxn>
                  <a:cxn ang="0">
                    <a:pos x="25" y="28"/>
                  </a:cxn>
                  <a:cxn ang="0">
                    <a:pos x="32" y="31"/>
                  </a:cxn>
                  <a:cxn ang="0">
                    <a:pos x="39" y="33"/>
                  </a:cxn>
                  <a:cxn ang="0">
                    <a:pos x="46" y="33"/>
                  </a:cxn>
                  <a:cxn ang="0">
                    <a:pos x="52" y="32"/>
                  </a:cxn>
                  <a:cxn ang="0">
                    <a:pos x="63" y="27"/>
                  </a:cxn>
                  <a:cxn ang="0">
                    <a:pos x="61" y="30"/>
                  </a:cxn>
                  <a:cxn ang="0">
                    <a:pos x="53" y="34"/>
                  </a:cxn>
                  <a:cxn ang="0">
                    <a:pos x="46" y="36"/>
                  </a:cxn>
                  <a:cxn ang="0">
                    <a:pos x="39" y="35"/>
                  </a:cxn>
                  <a:cxn ang="0">
                    <a:pos x="31" y="34"/>
                  </a:cxn>
                  <a:cxn ang="0">
                    <a:pos x="24" y="31"/>
                  </a:cxn>
                  <a:cxn ang="0">
                    <a:pos x="17" y="28"/>
                  </a:cxn>
                  <a:cxn ang="0">
                    <a:pos x="11" y="23"/>
                  </a:cxn>
                  <a:cxn ang="0">
                    <a:pos x="6" y="18"/>
                  </a:cxn>
                  <a:cxn ang="0">
                    <a:pos x="2" y="13"/>
                  </a:cxn>
                  <a:cxn ang="0">
                    <a:pos x="0" y="3"/>
                  </a:cxn>
                  <a:cxn ang="0">
                    <a:pos x="0" y="0"/>
                  </a:cxn>
                </a:cxnLst>
                <a:rect l="0" t="0" r="r" b="b"/>
                <a:pathLst>
                  <a:path w="63" h="36">
                    <a:moveTo>
                      <a:pt x="0" y="0"/>
                    </a:moveTo>
                    <a:cubicBezTo>
                      <a:pt x="0" y="0"/>
                      <a:pt x="0" y="5"/>
                      <a:pt x="4" y="12"/>
                    </a:cubicBezTo>
                    <a:cubicBezTo>
                      <a:pt x="5" y="13"/>
                      <a:pt x="6" y="15"/>
                      <a:pt x="8" y="16"/>
                    </a:cubicBezTo>
                    <a:cubicBezTo>
                      <a:pt x="9" y="18"/>
                      <a:pt x="11" y="20"/>
                      <a:pt x="13" y="21"/>
                    </a:cubicBezTo>
                    <a:cubicBezTo>
                      <a:pt x="14" y="22"/>
                      <a:pt x="16" y="24"/>
                      <a:pt x="19" y="25"/>
                    </a:cubicBezTo>
                    <a:cubicBezTo>
                      <a:pt x="21" y="26"/>
                      <a:pt x="23" y="27"/>
                      <a:pt x="25" y="28"/>
                    </a:cubicBezTo>
                    <a:cubicBezTo>
                      <a:pt x="28" y="29"/>
                      <a:pt x="30" y="30"/>
                      <a:pt x="32" y="31"/>
                    </a:cubicBezTo>
                    <a:cubicBezTo>
                      <a:pt x="35" y="32"/>
                      <a:pt x="37" y="32"/>
                      <a:pt x="39" y="33"/>
                    </a:cubicBezTo>
                    <a:cubicBezTo>
                      <a:pt x="42" y="33"/>
                      <a:pt x="44" y="33"/>
                      <a:pt x="46" y="33"/>
                    </a:cubicBezTo>
                    <a:cubicBezTo>
                      <a:pt x="48" y="33"/>
                      <a:pt x="50" y="33"/>
                      <a:pt x="52" y="32"/>
                    </a:cubicBezTo>
                    <a:cubicBezTo>
                      <a:pt x="60" y="31"/>
                      <a:pt x="63" y="27"/>
                      <a:pt x="63" y="27"/>
                    </a:cubicBezTo>
                    <a:cubicBezTo>
                      <a:pt x="63" y="27"/>
                      <a:pt x="63" y="28"/>
                      <a:pt x="61" y="30"/>
                    </a:cubicBezTo>
                    <a:cubicBezTo>
                      <a:pt x="59" y="31"/>
                      <a:pt x="56" y="33"/>
                      <a:pt x="53" y="34"/>
                    </a:cubicBezTo>
                    <a:cubicBezTo>
                      <a:pt x="51" y="35"/>
                      <a:pt x="49" y="36"/>
                      <a:pt x="46" y="36"/>
                    </a:cubicBezTo>
                    <a:cubicBezTo>
                      <a:pt x="44" y="36"/>
                      <a:pt x="41" y="36"/>
                      <a:pt x="39" y="35"/>
                    </a:cubicBezTo>
                    <a:cubicBezTo>
                      <a:pt x="36" y="35"/>
                      <a:pt x="34" y="35"/>
                      <a:pt x="31" y="34"/>
                    </a:cubicBezTo>
                    <a:cubicBezTo>
                      <a:pt x="29" y="33"/>
                      <a:pt x="26" y="32"/>
                      <a:pt x="24" y="31"/>
                    </a:cubicBezTo>
                    <a:cubicBezTo>
                      <a:pt x="22" y="30"/>
                      <a:pt x="19" y="29"/>
                      <a:pt x="17" y="28"/>
                    </a:cubicBezTo>
                    <a:cubicBezTo>
                      <a:pt x="15" y="27"/>
                      <a:pt x="13" y="25"/>
                      <a:pt x="11" y="23"/>
                    </a:cubicBezTo>
                    <a:cubicBezTo>
                      <a:pt x="9" y="22"/>
                      <a:pt x="7" y="20"/>
                      <a:pt x="6" y="18"/>
                    </a:cubicBezTo>
                    <a:cubicBezTo>
                      <a:pt x="4" y="16"/>
                      <a:pt x="3" y="14"/>
                      <a:pt x="2" y="13"/>
                    </a:cubicBezTo>
                    <a:cubicBezTo>
                      <a:pt x="0" y="9"/>
                      <a:pt x="0" y="6"/>
                      <a:pt x="0" y="3"/>
                    </a:cubicBezTo>
                    <a:cubicBezTo>
                      <a:pt x="0" y="1"/>
                      <a:pt x="0" y="0"/>
                      <a:pt x="0" y="0"/>
                    </a:cubicBezTo>
                    <a:close/>
                  </a:path>
                </a:pathLst>
              </a:custGeom>
              <a:solidFill>
                <a:schemeClr val="tx1">
                  <a:lumMod val="75000"/>
                  <a:lumOff val="25000"/>
                </a:schemeClr>
              </a:solidFill>
              <a:ln w="9525">
                <a:noFill/>
                <a:round/>
                <a:headEnd/>
                <a:tailEnd/>
              </a:ln>
            </p:spPr>
            <p:txBody>
              <a:bodyPr anchor="ctr"/>
              <a:lstStyle/>
              <a:p>
                <a:pPr algn="ctr"/>
                <a:endParaRPr/>
              </a:p>
            </p:txBody>
          </p:sp>
        </p:grpSp>
      </p:grpSp>
      <p:grpSp>
        <p:nvGrpSpPr>
          <p:cNvPr id="43" name="组合 42"/>
          <p:cNvGrpSpPr/>
          <p:nvPr/>
        </p:nvGrpSpPr>
        <p:grpSpPr>
          <a:xfrm>
            <a:off x="812800" y="2128391"/>
            <a:ext cx="2876325" cy="1123202"/>
            <a:chOff x="548738" y="4213143"/>
            <a:chExt cx="2876325" cy="1123202"/>
          </a:xfrm>
        </p:grpSpPr>
        <p:sp>
          <p:nvSpPr>
            <p:cNvPr id="44" name="矩形 43"/>
            <p:cNvSpPr/>
            <p:nvPr/>
          </p:nvSpPr>
          <p:spPr>
            <a:xfrm>
              <a:off x="548738" y="4594795"/>
              <a:ext cx="2876325" cy="741550"/>
            </a:xfrm>
            <a:prstGeom prst="rect">
              <a:avLst/>
            </a:prstGeom>
          </p:spPr>
          <p:txBody>
            <a:bodyPr wrap="square">
              <a:spAutoFit/>
              <a:scene3d>
                <a:camera prst="orthographicFront"/>
                <a:lightRig rig="threePt" dir="t"/>
              </a:scene3d>
              <a:sp3d contourW="6350"/>
            </a:bodyPr>
            <a:lstStyle/>
            <a:p>
              <a:pPr>
                <a:lnSpc>
                  <a:spcPct val="120000"/>
                </a:lnSpc>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UCI Machine Learning Repository </a:t>
              </a: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hlinkClick r:id="rId3"/>
                </a:rPr>
                <a:t>http://archive.ics.uci.edu/ml/datasets/Student+Performance</a:t>
              </a:r>
              <a:endParaRPr lang="zh-CN" altLang="en-US" sz="1400" dirty="0">
                <a:solidFill>
                  <a:schemeClr val="tx1">
                    <a:lumMod val="50000"/>
                    <a:lumOff val="50000"/>
                  </a:schemeClr>
                </a:solidFill>
              </a:endParaRPr>
            </a:p>
          </p:txBody>
        </p:sp>
        <p:sp>
          <p:nvSpPr>
            <p:cNvPr id="45" name="矩形 44"/>
            <p:cNvSpPr/>
            <p:nvPr/>
          </p:nvSpPr>
          <p:spPr>
            <a:xfrm>
              <a:off x="1183089" y="4213143"/>
              <a:ext cx="2241974" cy="401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数据来源</a:t>
              </a:r>
            </a:p>
          </p:txBody>
        </p:sp>
      </p:grpSp>
      <p:grpSp>
        <p:nvGrpSpPr>
          <p:cNvPr id="46" name="组合 45"/>
          <p:cNvGrpSpPr/>
          <p:nvPr/>
        </p:nvGrpSpPr>
        <p:grpSpPr>
          <a:xfrm>
            <a:off x="8448993" y="2069254"/>
            <a:ext cx="2930207" cy="1037082"/>
            <a:chOff x="7375675" y="1928271"/>
            <a:chExt cx="2930207" cy="1037082"/>
          </a:xfrm>
        </p:grpSpPr>
        <p:sp>
          <p:nvSpPr>
            <p:cNvPr id="47" name="矩形 46"/>
            <p:cNvSpPr/>
            <p:nvPr/>
          </p:nvSpPr>
          <p:spPr>
            <a:xfrm>
              <a:off x="7429557" y="2379743"/>
              <a:ext cx="2876325" cy="58561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共</a:t>
              </a:r>
              <a:r>
                <a:rPr lang="en-US" altLang="zh-CN" sz="1400" dirty="0">
                  <a:solidFill>
                    <a:schemeClr val="tx1">
                      <a:lumMod val="50000"/>
                      <a:lumOff val="50000"/>
                    </a:schemeClr>
                  </a:solidFill>
                </a:rPr>
                <a:t>30</a:t>
              </a:r>
              <a:r>
                <a:rPr lang="zh-CN" altLang="en-US" sz="1400" dirty="0">
                  <a:solidFill>
                    <a:schemeClr val="tx1">
                      <a:lumMod val="50000"/>
                      <a:lumOff val="50000"/>
                    </a:schemeClr>
                  </a:solidFill>
                </a:rPr>
                <a:t>列，包括</a:t>
              </a:r>
              <a:r>
                <a:rPr lang="en-US" altLang="zh-CN" sz="1400" dirty="0">
                  <a:solidFill>
                    <a:schemeClr val="tx1">
                      <a:lumMod val="50000"/>
                      <a:lumOff val="50000"/>
                    </a:schemeClr>
                  </a:solidFill>
                </a:rPr>
                <a:t>sex</a:t>
              </a:r>
              <a:r>
                <a:rPr lang="zh-CN" altLang="en-US" sz="1400" dirty="0">
                  <a:solidFill>
                    <a:schemeClr val="tx1">
                      <a:lumMod val="50000"/>
                      <a:lumOff val="50000"/>
                    </a:schemeClr>
                  </a:solidFill>
                </a:rPr>
                <a:t>，</a:t>
              </a:r>
              <a:r>
                <a:rPr lang="en-US" altLang="zh-CN" sz="1400" dirty="0">
                  <a:solidFill>
                    <a:schemeClr val="tx1">
                      <a:lumMod val="50000"/>
                      <a:lumOff val="50000"/>
                    </a:schemeClr>
                  </a:solidFill>
                </a:rPr>
                <a:t>romantic</a:t>
              </a:r>
              <a:r>
                <a:rPr lang="zh-CN" altLang="en-US" sz="1400" dirty="0">
                  <a:solidFill>
                    <a:schemeClr val="tx1">
                      <a:lumMod val="50000"/>
                      <a:lumOff val="50000"/>
                    </a:schemeClr>
                  </a:solidFill>
                </a:rPr>
                <a:t>，</a:t>
              </a:r>
              <a:r>
                <a:rPr lang="en-US" altLang="zh-CN" sz="1400" dirty="0" err="1">
                  <a:solidFill>
                    <a:schemeClr val="tx1">
                      <a:lumMod val="50000"/>
                      <a:lumOff val="50000"/>
                    </a:schemeClr>
                  </a:solidFill>
                </a:rPr>
                <a:t>walc</a:t>
              </a:r>
              <a:r>
                <a:rPr lang="zh-CN" altLang="en-US" sz="1400" dirty="0">
                  <a:solidFill>
                    <a:schemeClr val="tx1">
                      <a:lumMod val="50000"/>
                      <a:lumOff val="50000"/>
                    </a:schemeClr>
                  </a:solidFill>
                </a:rPr>
                <a:t>，</a:t>
              </a:r>
              <a:r>
                <a:rPr lang="en-US" altLang="zh-CN" sz="1400" dirty="0" err="1">
                  <a:solidFill>
                    <a:schemeClr val="tx1">
                      <a:lumMod val="50000"/>
                      <a:lumOff val="50000"/>
                    </a:schemeClr>
                  </a:solidFill>
                </a:rPr>
                <a:t>dalc</a:t>
              </a:r>
              <a:r>
                <a:rPr lang="zh-CN" altLang="en-US" sz="1400" dirty="0">
                  <a:solidFill>
                    <a:schemeClr val="tx1">
                      <a:lumMod val="50000"/>
                      <a:lumOff val="50000"/>
                    </a:schemeClr>
                  </a:solidFill>
                </a:rPr>
                <a:t>等等</a:t>
              </a:r>
            </a:p>
          </p:txBody>
        </p:sp>
        <p:sp>
          <p:nvSpPr>
            <p:cNvPr id="48" name="矩形 47"/>
            <p:cNvSpPr/>
            <p:nvPr/>
          </p:nvSpPr>
          <p:spPr>
            <a:xfrm>
              <a:off x="7375675" y="1928271"/>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数据参数</a:t>
              </a:r>
            </a:p>
          </p:txBody>
        </p:sp>
      </p:grpSp>
      <p:grpSp>
        <p:nvGrpSpPr>
          <p:cNvPr id="49" name="组合 48"/>
          <p:cNvGrpSpPr/>
          <p:nvPr/>
        </p:nvGrpSpPr>
        <p:grpSpPr>
          <a:xfrm>
            <a:off x="866682" y="4659219"/>
            <a:ext cx="2876325" cy="736700"/>
            <a:chOff x="548738" y="4186646"/>
            <a:chExt cx="2876325" cy="736700"/>
          </a:xfrm>
        </p:grpSpPr>
        <p:sp>
          <p:nvSpPr>
            <p:cNvPr id="50" name="矩形 49"/>
            <p:cNvSpPr/>
            <p:nvPr/>
          </p:nvSpPr>
          <p:spPr>
            <a:xfrm>
              <a:off x="548738" y="4594795"/>
              <a:ext cx="2876325" cy="328551"/>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整形，字符型，布尔型</a:t>
              </a:r>
            </a:p>
          </p:txBody>
        </p:sp>
        <p:sp>
          <p:nvSpPr>
            <p:cNvPr id="51" name="矩形 50"/>
            <p:cNvSpPr/>
            <p:nvPr/>
          </p:nvSpPr>
          <p:spPr>
            <a:xfrm>
              <a:off x="1043751" y="4186646"/>
              <a:ext cx="2241974" cy="401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数据类型</a:t>
              </a:r>
            </a:p>
          </p:txBody>
        </p:sp>
      </p:grpSp>
      <p:grpSp>
        <p:nvGrpSpPr>
          <p:cNvPr id="52" name="组合 51"/>
          <p:cNvGrpSpPr/>
          <p:nvPr/>
        </p:nvGrpSpPr>
        <p:grpSpPr>
          <a:xfrm>
            <a:off x="8448993" y="4558352"/>
            <a:ext cx="2876325" cy="830682"/>
            <a:chOff x="548738" y="4112276"/>
            <a:chExt cx="2876325" cy="830682"/>
          </a:xfrm>
        </p:grpSpPr>
        <p:sp>
          <p:nvSpPr>
            <p:cNvPr id="53" name="矩形 52"/>
            <p:cNvSpPr/>
            <p:nvPr/>
          </p:nvSpPr>
          <p:spPr>
            <a:xfrm>
              <a:off x="548738" y="4614407"/>
              <a:ext cx="2876325" cy="328551"/>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数据最终成绩</a:t>
              </a:r>
            </a:p>
          </p:txBody>
        </p:sp>
        <p:sp>
          <p:nvSpPr>
            <p:cNvPr id="54" name="矩形 53"/>
            <p:cNvSpPr/>
            <p:nvPr/>
          </p:nvSpPr>
          <p:spPr>
            <a:xfrm>
              <a:off x="602620" y="4112276"/>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数据输出</a:t>
              </a:r>
            </a:p>
          </p:txBody>
        </p:sp>
      </p:grpSp>
      <p:sp>
        <p:nvSpPr>
          <p:cNvPr id="66" name="椭圆 54"/>
          <p:cNvSpPr/>
          <p:nvPr/>
        </p:nvSpPr>
        <p:spPr>
          <a:xfrm>
            <a:off x="985679" y="1866951"/>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55"/>
          <p:cNvSpPr/>
          <p:nvPr/>
        </p:nvSpPr>
        <p:spPr>
          <a:xfrm>
            <a:off x="964374" y="4165600"/>
            <a:ext cx="392752" cy="39275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椭圆 56"/>
          <p:cNvSpPr/>
          <p:nvPr/>
        </p:nvSpPr>
        <p:spPr>
          <a:xfrm>
            <a:off x="10826724" y="1866951"/>
            <a:ext cx="381014" cy="392752"/>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椭圆 57"/>
          <p:cNvSpPr/>
          <p:nvPr/>
        </p:nvSpPr>
        <p:spPr>
          <a:xfrm>
            <a:off x="10827441" y="4165600"/>
            <a:ext cx="379580" cy="39275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CAC18054-C1B0-42F6-9037-6AF3E93B7B19}"/>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2" name="任意多边形: 形状 71">
            <a:extLst>
              <a:ext uri="{FF2B5EF4-FFF2-40B4-BE49-F238E27FC236}">
                <a16:creationId xmlns:a16="http://schemas.microsoft.com/office/drawing/2014/main" id="{B7593D3F-FBAA-4522-9A46-BEF83E69FC00}"/>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3" name="文本框 72">
            <a:extLst>
              <a:ext uri="{FF2B5EF4-FFF2-40B4-BE49-F238E27FC236}">
                <a16:creationId xmlns:a16="http://schemas.microsoft.com/office/drawing/2014/main" id="{1D84AA9F-6CE2-43D4-A86E-7A0ED4F33ED1}"/>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grpSp>
        <p:nvGrpSpPr>
          <p:cNvPr id="74" name="组合 73">
            <a:extLst>
              <a:ext uri="{FF2B5EF4-FFF2-40B4-BE49-F238E27FC236}">
                <a16:creationId xmlns:a16="http://schemas.microsoft.com/office/drawing/2014/main" id="{EA780637-262D-4AB1-A3D3-60D68865FBFA}"/>
              </a:ext>
            </a:extLst>
          </p:cNvPr>
          <p:cNvGrpSpPr/>
          <p:nvPr/>
        </p:nvGrpSpPr>
        <p:grpSpPr>
          <a:xfrm>
            <a:off x="1473289" y="371367"/>
            <a:ext cx="4260761" cy="787907"/>
            <a:chOff x="7318011" y="1456480"/>
            <a:chExt cx="4260761" cy="787907"/>
          </a:xfrm>
        </p:grpSpPr>
        <p:sp>
          <p:nvSpPr>
            <p:cNvPr id="75" name="文本框 74">
              <a:extLst>
                <a:ext uri="{FF2B5EF4-FFF2-40B4-BE49-F238E27FC236}">
                  <a16:creationId xmlns:a16="http://schemas.microsoft.com/office/drawing/2014/main" id="{F81BEEDB-4AF3-4A56-90DF-9D861328B404}"/>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项目背景</a:t>
              </a:r>
            </a:p>
          </p:txBody>
        </p:sp>
        <p:sp>
          <p:nvSpPr>
            <p:cNvPr id="76" name="文本框 75">
              <a:extLst>
                <a:ext uri="{FF2B5EF4-FFF2-40B4-BE49-F238E27FC236}">
                  <a16:creationId xmlns:a16="http://schemas.microsoft.com/office/drawing/2014/main" id="{CE26ABB2-621F-4BE6-B2BC-995B901BB014}"/>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a:solidFill>
                    <a:schemeClr val="bg1">
                      <a:lumMod val="65000"/>
                    </a:schemeClr>
                  </a:solidFill>
                  <a:latin typeface="Century Gothic" panose="020B0502020202020204" pitchFamily="34" charset="0"/>
                  <a:ea typeface="+mj-ea"/>
                </a:rPr>
                <a:t>数据元素</a:t>
              </a:r>
              <a:endParaRPr lang="en-US" altLang="zh-CN" sz="1050" dirty="0">
                <a:solidFill>
                  <a:schemeClr val="bg1">
                    <a:lumMod val="65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76709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airplan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000"/>
                                        <p:tgtEl>
                                          <p:spTgt spid="69"/>
                                        </p:tgtEl>
                                      </p:cBhvr>
                                    </p:animEffect>
                                    <p:anim calcmode="lin" valueType="num">
                                      <p:cBhvr>
                                        <p:cTn id="29" dur="1000" fill="hold"/>
                                        <p:tgtEl>
                                          <p:spTgt spid="69"/>
                                        </p:tgtEl>
                                        <p:attrNameLst>
                                          <p:attrName>ppt_x</p:attrName>
                                        </p:attrNameLst>
                                      </p:cBhvr>
                                      <p:tavLst>
                                        <p:tav tm="0">
                                          <p:val>
                                            <p:strVal val="#ppt_x"/>
                                          </p:val>
                                        </p:tav>
                                        <p:tav tm="100000">
                                          <p:val>
                                            <p:strVal val="#ppt_x"/>
                                          </p:val>
                                        </p:tav>
                                      </p:tavLst>
                                    </p:anim>
                                    <p:anim calcmode="lin" valueType="num">
                                      <p:cBhvr>
                                        <p:cTn id="30" dur="1000" fill="hold"/>
                                        <p:tgtEl>
                                          <p:spTgt spid="6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1000"/>
                                        <p:tgtEl>
                                          <p:spTgt spid="67"/>
                                        </p:tgtEl>
                                      </p:cBhvr>
                                    </p:animEffect>
                                    <p:anim calcmode="lin" valueType="num">
                                      <p:cBhvr>
                                        <p:cTn id="49" dur="1000" fill="hold"/>
                                        <p:tgtEl>
                                          <p:spTgt spid="67"/>
                                        </p:tgtEl>
                                        <p:attrNameLst>
                                          <p:attrName>ppt_x</p:attrName>
                                        </p:attrNameLst>
                                      </p:cBhvr>
                                      <p:tavLst>
                                        <p:tav tm="0">
                                          <p:val>
                                            <p:strVal val="#ppt_x"/>
                                          </p:val>
                                        </p:tav>
                                        <p:tav tm="100000">
                                          <p:val>
                                            <p:strVal val="#ppt_x"/>
                                          </p:val>
                                        </p:tav>
                                      </p:tavLst>
                                    </p:anim>
                                    <p:anim calcmode="lin" valueType="num">
                                      <p:cBhvr>
                                        <p:cTn id="5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5305878" y="3365585"/>
            <a:ext cx="1580243"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开发历程</a:t>
            </a: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02</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49762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978257" y="3008257"/>
            <a:ext cx="8250432" cy="2377720"/>
            <a:chOff x="1314439" y="2072921"/>
            <a:chExt cx="9578068" cy="2760336"/>
          </a:xfrm>
        </p:grpSpPr>
        <p:grpSp>
          <p:nvGrpSpPr>
            <p:cNvPr id="9" name="组合 8"/>
            <p:cNvGrpSpPr/>
            <p:nvPr/>
          </p:nvGrpSpPr>
          <p:grpSpPr>
            <a:xfrm>
              <a:off x="1314439" y="4140778"/>
              <a:ext cx="2390675" cy="692479"/>
              <a:chOff x="1378857" y="3771092"/>
              <a:chExt cx="2105062" cy="568679"/>
            </a:xfrm>
          </p:grpSpPr>
          <p:cxnSp>
            <p:nvCxnSpPr>
              <p:cNvPr id="3" name="直接连接符 2"/>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705114" y="3451493"/>
              <a:ext cx="2390675" cy="692479"/>
              <a:chOff x="1378857" y="3771092"/>
              <a:chExt cx="2105062" cy="568679"/>
            </a:xfrm>
          </p:grpSpPr>
          <p:cxnSp>
            <p:nvCxnSpPr>
              <p:cNvPr id="14" name="直接连接符 13"/>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095232" y="2762207"/>
              <a:ext cx="2390675" cy="692479"/>
              <a:chOff x="1378857" y="3771092"/>
              <a:chExt cx="2105062" cy="568679"/>
            </a:xfrm>
          </p:grpSpPr>
          <p:cxnSp>
            <p:nvCxnSpPr>
              <p:cNvPr id="20" name="直接连接符 19"/>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8501832" y="2072921"/>
              <a:ext cx="2390675" cy="692479"/>
              <a:chOff x="1378857" y="3771092"/>
              <a:chExt cx="2105062" cy="568679"/>
            </a:xfrm>
          </p:grpSpPr>
          <p:cxnSp>
            <p:nvCxnSpPr>
              <p:cNvPr id="23" name="直接连接符 22"/>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588539" y="3933308"/>
              <a:ext cx="421330" cy="421330"/>
              <a:chOff x="3283590" y="2455656"/>
              <a:chExt cx="421330" cy="421330"/>
            </a:xfrm>
          </p:grpSpPr>
          <p:sp>
            <p:nvSpPr>
              <p:cNvPr id="26" name="椭圆 25"/>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加号 26"/>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5880946" y="3240828"/>
              <a:ext cx="421330" cy="421330"/>
              <a:chOff x="3283590" y="2455656"/>
              <a:chExt cx="421330" cy="421330"/>
            </a:xfrm>
          </p:grpSpPr>
          <p:sp>
            <p:nvSpPr>
              <p:cNvPr id="29" name="椭圆 28"/>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加号 29"/>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291167" y="2508000"/>
              <a:ext cx="421330" cy="421330"/>
              <a:chOff x="3283590" y="2455656"/>
              <a:chExt cx="421330" cy="421330"/>
            </a:xfrm>
          </p:grpSpPr>
          <p:sp>
            <p:nvSpPr>
              <p:cNvPr id="32" name="椭圆 31"/>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加号 32"/>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6" name="矩形 35"/>
          <p:cNvSpPr/>
          <p:nvPr/>
        </p:nvSpPr>
        <p:spPr>
          <a:xfrm>
            <a:off x="2260895" y="3221883"/>
            <a:ext cx="2241974" cy="394210"/>
          </a:xfrm>
          <a:prstGeom prst="rect">
            <a:avLst/>
          </a:prstGeom>
        </p:spPr>
        <p:txBody>
          <a:bodyPr wrap="square">
            <a:spAutoFit/>
            <a:scene3d>
              <a:camera prst="orthographicFront"/>
              <a:lightRig rig="threePt" dir="t"/>
            </a:scene3d>
            <a:sp3d contourW="6350"/>
          </a:bodyPr>
          <a:lstStyle/>
          <a:p>
            <a:pPr>
              <a:lnSpc>
                <a:spcPct val="120000"/>
              </a:lnSpc>
            </a:pPr>
            <a:endParaRPr lang="zh-CN" altLang="en-US" b="1" dirty="0">
              <a:solidFill>
                <a:schemeClr val="tx1">
                  <a:lumMod val="65000"/>
                  <a:lumOff val="35000"/>
                </a:schemeClr>
              </a:solidFill>
            </a:endParaRPr>
          </a:p>
        </p:txBody>
      </p:sp>
      <p:sp>
        <p:nvSpPr>
          <p:cNvPr id="54" name="椭圆 45"/>
          <p:cNvSpPr/>
          <p:nvPr/>
        </p:nvSpPr>
        <p:spPr>
          <a:xfrm>
            <a:off x="3182760" y="3927681"/>
            <a:ext cx="459844" cy="830060"/>
          </a:xfrm>
          <a:custGeom>
            <a:avLst/>
            <a:gdLst>
              <a:gd name="T0" fmla="*/ 91 w 142"/>
              <a:gd name="T1" fmla="*/ 61 h 256"/>
              <a:gd name="T2" fmla="*/ 90 w 142"/>
              <a:gd name="T3" fmla="*/ 61 h 256"/>
              <a:gd name="T4" fmla="*/ 104 w 142"/>
              <a:gd name="T5" fmla="*/ 33 h 256"/>
              <a:gd name="T6" fmla="*/ 71 w 142"/>
              <a:gd name="T7" fmla="*/ 0 h 256"/>
              <a:gd name="T8" fmla="*/ 38 w 142"/>
              <a:gd name="T9" fmla="*/ 33 h 256"/>
              <a:gd name="T10" fmla="*/ 52 w 142"/>
              <a:gd name="T11" fmla="*/ 61 h 256"/>
              <a:gd name="T12" fmla="*/ 51 w 142"/>
              <a:gd name="T13" fmla="*/ 61 h 256"/>
              <a:gd name="T14" fmla="*/ 0 w 142"/>
              <a:gd name="T15" fmla="*/ 116 h 256"/>
              <a:gd name="T16" fmla="*/ 0 w 142"/>
              <a:gd name="T17" fmla="*/ 141 h 256"/>
              <a:gd name="T18" fmla="*/ 16 w 142"/>
              <a:gd name="T19" fmla="*/ 156 h 256"/>
              <a:gd name="T20" fmla="*/ 31 w 142"/>
              <a:gd name="T21" fmla="*/ 141 h 256"/>
              <a:gd name="T22" fmla="*/ 31 w 142"/>
              <a:gd name="T23" fmla="*/ 116 h 256"/>
              <a:gd name="T24" fmla="*/ 36 w 142"/>
              <a:gd name="T25" fmla="*/ 101 h 256"/>
              <a:gd name="T26" fmla="*/ 36 w 142"/>
              <a:gd name="T27" fmla="*/ 241 h 256"/>
              <a:gd name="T28" fmla="*/ 51 w 142"/>
              <a:gd name="T29" fmla="*/ 256 h 256"/>
              <a:gd name="T30" fmla="*/ 67 w 142"/>
              <a:gd name="T31" fmla="*/ 241 h 256"/>
              <a:gd name="T32" fmla="*/ 67 w 142"/>
              <a:gd name="T33" fmla="*/ 177 h 256"/>
              <a:gd name="T34" fmla="*/ 75 w 142"/>
              <a:gd name="T35" fmla="*/ 177 h 256"/>
              <a:gd name="T36" fmla="*/ 75 w 142"/>
              <a:gd name="T37" fmla="*/ 241 h 256"/>
              <a:gd name="T38" fmla="*/ 91 w 142"/>
              <a:gd name="T39" fmla="*/ 256 h 256"/>
              <a:gd name="T40" fmla="*/ 106 w 142"/>
              <a:gd name="T41" fmla="*/ 241 h 256"/>
              <a:gd name="T42" fmla="*/ 106 w 142"/>
              <a:gd name="T43" fmla="*/ 101 h 256"/>
              <a:gd name="T44" fmla="*/ 111 w 142"/>
              <a:gd name="T45" fmla="*/ 116 h 256"/>
              <a:gd name="T46" fmla="*/ 111 w 142"/>
              <a:gd name="T47" fmla="*/ 141 h 256"/>
              <a:gd name="T48" fmla="*/ 126 w 142"/>
              <a:gd name="T49" fmla="*/ 156 h 256"/>
              <a:gd name="T50" fmla="*/ 142 w 142"/>
              <a:gd name="T51" fmla="*/ 141 h 256"/>
              <a:gd name="T52" fmla="*/ 142 w 142"/>
              <a:gd name="T53" fmla="*/ 116 h 256"/>
              <a:gd name="T54" fmla="*/ 91 w 142"/>
              <a:gd name="T55" fmla="*/ 6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256">
                <a:moveTo>
                  <a:pt x="91" y="61"/>
                </a:moveTo>
                <a:cubicBezTo>
                  <a:pt x="90" y="61"/>
                  <a:pt x="90" y="61"/>
                  <a:pt x="90" y="61"/>
                </a:cubicBezTo>
                <a:cubicBezTo>
                  <a:pt x="99" y="55"/>
                  <a:pt x="104" y="45"/>
                  <a:pt x="104" y="33"/>
                </a:cubicBezTo>
                <a:cubicBezTo>
                  <a:pt x="104" y="15"/>
                  <a:pt x="89" y="0"/>
                  <a:pt x="71" y="0"/>
                </a:cubicBezTo>
                <a:cubicBezTo>
                  <a:pt x="53" y="0"/>
                  <a:pt x="38" y="15"/>
                  <a:pt x="38" y="33"/>
                </a:cubicBezTo>
                <a:cubicBezTo>
                  <a:pt x="38" y="45"/>
                  <a:pt x="43" y="55"/>
                  <a:pt x="52" y="61"/>
                </a:cubicBezTo>
                <a:cubicBezTo>
                  <a:pt x="51" y="61"/>
                  <a:pt x="51" y="61"/>
                  <a:pt x="51" y="61"/>
                </a:cubicBezTo>
                <a:cubicBezTo>
                  <a:pt x="23" y="61"/>
                  <a:pt x="0" y="85"/>
                  <a:pt x="0" y="116"/>
                </a:cubicBezTo>
                <a:cubicBezTo>
                  <a:pt x="0" y="141"/>
                  <a:pt x="0" y="141"/>
                  <a:pt x="0" y="141"/>
                </a:cubicBezTo>
                <a:cubicBezTo>
                  <a:pt x="0" y="149"/>
                  <a:pt x="7" y="156"/>
                  <a:pt x="16" y="156"/>
                </a:cubicBezTo>
                <a:cubicBezTo>
                  <a:pt x="24" y="156"/>
                  <a:pt x="31" y="149"/>
                  <a:pt x="31" y="141"/>
                </a:cubicBezTo>
                <a:cubicBezTo>
                  <a:pt x="31" y="116"/>
                  <a:pt x="31" y="116"/>
                  <a:pt x="31" y="116"/>
                </a:cubicBezTo>
                <a:cubicBezTo>
                  <a:pt x="31" y="110"/>
                  <a:pt x="33" y="105"/>
                  <a:pt x="36" y="101"/>
                </a:cubicBezTo>
                <a:cubicBezTo>
                  <a:pt x="36" y="241"/>
                  <a:pt x="36" y="241"/>
                  <a:pt x="36" y="241"/>
                </a:cubicBezTo>
                <a:cubicBezTo>
                  <a:pt x="36" y="249"/>
                  <a:pt x="43" y="256"/>
                  <a:pt x="51" y="256"/>
                </a:cubicBezTo>
                <a:cubicBezTo>
                  <a:pt x="60" y="256"/>
                  <a:pt x="67" y="249"/>
                  <a:pt x="67" y="241"/>
                </a:cubicBezTo>
                <a:cubicBezTo>
                  <a:pt x="67" y="177"/>
                  <a:pt x="67" y="177"/>
                  <a:pt x="67" y="177"/>
                </a:cubicBezTo>
                <a:cubicBezTo>
                  <a:pt x="75" y="177"/>
                  <a:pt x="75" y="177"/>
                  <a:pt x="75" y="177"/>
                </a:cubicBezTo>
                <a:cubicBezTo>
                  <a:pt x="75" y="241"/>
                  <a:pt x="75" y="241"/>
                  <a:pt x="75" y="241"/>
                </a:cubicBezTo>
                <a:cubicBezTo>
                  <a:pt x="75" y="249"/>
                  <a:pt x="82" y="256"/>
                  <a:pt x="91" y="256"/>
                </a:cubicBezTo>
                <a:cubicBezTo>
                  <a:pt x="99" y="256"/>
                  <a:pt x="106" y="249"/>
                  <a:pt x="106" y="241"/>
                </a:cubicBezTo>
                <a:cubicBezTo>
                  <a:pt x="106" y="101"/>
                  <a:pt x="106" y="101"/>
                  <a:pt x="106" y="101"/>
                </a:cubicBezTo>
                <a:cubicBezTo>
                  <a:pt x="109" y="105"/>
                  <a:pt x="111" y="110"/>
                  <a:pt x="111" y="116"/>
                </a:cubicBezTo>
                <a:cubicBezTo>
                  <a:pt x="111" y="141"/>
                  <a:pt x="111" y="141"/>
                  <a:pt x="111" y="141"/>
                </a:cubicBezTo>
                <a:cubicBezTo>
                  <a:pt x="111" y="149"/>
                  <a:pt x="118" y="156"/>
                  <a:pt x="126" y="156"/>
                </a:cubicBezTo>
                <a:cubicBezTo>
                  <a:pt x="135" y="156"/>
                  <a:pt x="142" y="149"/>
                  <a:pt x="142" y="141"/>
                </a:cubicBezTo>
                <a:cubicBezTo>
                  <a:pt x="142" y="116"/>
                  <a:pt x="142" y="116"/>
                  <a:pt x="142" y="116"/>
                </a:cubicBezTo>
                <a:cubicBezTo>
                  <a:pt x="142" y="85"/>
                  <a:pt x="119" y="61"/>
                  <a:pt x="91" y="6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46"/>
          <p:cNvSpPr/>
          <p:nvPr/>
        </p:nvSpPr>
        <p:spPr>
          <a:xfrm>
            <a:off x="5192362" y="3331392"/>
            <a:ext cx="390342" cy="83006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47"/>
          <p:cNvSpPr/>
          <p:nvPr/>
        </p:nvSpPr>
        <p:spPr>
          <a:xfrm>
            <a:off x="7021727" y="2734433"/>
            <a:ext cx="802222" cy="83006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8"/>
          <p:cNvSpPr/>
          <p:nvPr/>
        </p:nvSpPr>
        <p:spPr>
          <a:xfrm>
            <a:off x="9327771" y="2143106"/>
            <a:ext cx="679653" cy="830060"/>
          </a:xfrm>
          <a:custGeom>
            <a:avLst/>
            <a:gdLst>
              <a:gd name="connsiteX0" fmla="*/ 257144 w 271667"/>
              <a:gd name="connsiteY0" fmla="*/ 19113 h 331787"/>
              <a:gd name="connsiteX1" fmla="*/ 267707 w 271667"/>
              <a:gd name="connsiteY1" fmla="*/ 24066 h 331787"/>
              <a:gd name="connsiteX2" fmla="*/ 267707 w 271667"/>
              <a:gd name="connsiteY2" fmla="*/ 46517 h 331787"/>
              <a:gd name="connsiteX3" fmla="*/ 199047 w 271667"/>
              <a:gd name="connsiteY3" fmla="*/ 115193 h 331787"/>
              <a:gd name="connsiteX4" fmla="*/ 188484 w 271667"/>
              <a:gd name="connsiteY4" fmla="*/ 144249 h 331787"/>
              <a:gd name="connsiteX5" fmla="*/ 188484 w 271667"/>
              <a:gd name="connsiteY5" fmla="*/ 331787 h 331787"/>
              <a:gd name="connsiteX6" fmla="*/ 146232 w 271667"/>
              <a:gd name="connsiteY6" fmla="*/ 331787 h 331787"/>
              <a:gd name="connsiteX7" fmla="*/ 146232 w 271667"/>
              <a:gd name="connsiteY7" fmla="*/ 207642 h 331787"/>
              <a:gd name="connsiteX8" fmla="*/ 126427 w 271667"/>
              <a:gd name="connsiteY8" fmla="*/ 207642 h 331787"/>
              <a:gd name="connsiteX9" fmla="*/ 126427 w 271667"/>
              <a:gd name="connsiteY9" fmla="*/ 331787 h 331787"/>
              <a:gd name="connsiteX10" fmla="*/ 84175 w 271667"/>
              <a:gd name="connsiteY10" fmla="*/ 331787 h 331787"/>
              <a:gd name="connsiteX11" fmla="*/ 84175 w 271667"/>
              <a:gd name="connsiteY11" fmla="*/ 144249 h 331787"/>
              <a:gd name="connsiteX12" fmla="*/ 73612 w 271667"/>
              <a:gd name="connsiteY12" fmla="*/ 113873 h 331787"/>
              <a:gd name="connsiteX13" fmla="*/ 4952 w 271667"/>
              <a:gd name="connsiteY13" fmla="*/ 45197 h 331787"/>
              <a:gd name="connsiteX14" fmla="*/ 4952 w 271667"/>
              <a:gd name="connsiteY14" fmla="*/ 24066 h 331787"/>
              <a:gd name="connsiteX15" fmla="*/ 26078 w 271667"/>
              <a:gd name="connsiteY15" fmla="*/ 25386 h 331787"/>
              <a:gd name="connsiteX16" fmla="*/ 76252 w 271667"/>
              <a:gd name="connsiteY16" fmla="*/ 74252 h 331787"/>
              <a:gd name="connsiteX17" fmla="*/ 92097 w 271667"/>
              <a:gd name="connsiteY17" fmla="*/ 82176 h 331787"/>
              <a:gd name="connsiteX18" fmla="*/ 128861 w 271667"/>
              <a:gd name="connsiteY18" fmla="*/ 82176 h 331787"/>
              <a:gd name="connsiteX19" fmla="*/ 135559 w 271667"/>
              <a:gd name="connsiteY19" fmla="*/ 82176 h 331787"/>
              <a:gd name="connsiteX20" fmla="*/ 136462 w 271667"/>
              <a:gd name="connsiteY20" fmla="*/ 82550 h 331787"/>
              <a:gd name="connsiteX21" fmla="*/ 137365 w 271667"/>
              <a:gd name="connsiteY21" fmla="*/ 82176 h 331787"/>
              <a:gd name="connsiteX22" fmla="*/ 150477 w 271667"/>
              <a:gd name="connsiteY22" fmla="*/ 82176 h 331787"/>
              <a:gd name="connsiteX23" fmla="*/ 179242 w 271667"/>
              <a:gd name="connsiteY23" fmla="*/ 82176 h 331787"/>
              <a:gd name="connsiteX24" fmla="*/ 199047 w 271667"/>
              <a:gd name="connsiteY24" fmla="*/ 74252 h 331787"/>
              <a:gd name="connsiteX25" fmla="*/ 246581 w 271667"/>
              <a:gd name="connsiteY25" fmla="*/ 24066 h 331787"/>
              <a:gd name="connsiteX26" fmla="*/ 257144 w 271667"/>
              <a:gd name="connsiteY26" fmla="*/ 19113 h 331787"/>
              <a:gd name="connsiteX27" fmla="*/ 136462 w 271667"/>
              <a:gd name="connsiteY27" fmla="*/ 0 h 331787"/>
              <a:gd name="connsiteX28" fmla="*/ 177737 w 271667"/>
              <a:gd name="connsiteY28" fmla="*/ 41275 h 331787"/>
              <a:gd name="connsiteX29" fmla="*/ 165648 w 271667"/>
              <a:gd name="connsiteY29" fmla="*/ 70461 h 331787"/>
              <a:gd name="connsiteX30" fmla="*/ 137365 w 271667"/>
              <a:gd name="connsiteY30" fmla="*/ 82176 h 331787"/>
              <a:gd name="connsiteX31" fmla="*/ 135559 w 271667"/>
              <a:gd name="connsiteY31" fmla="*/ 82176 h 331787"/>
              <a:gd name="connsiteX32" fmla="*/ 107276 w 271667"/>
              <a:gd name="connsiteY32" fmla="*/ 70461 h 331787"/>
              <a:gd name="connsiteX33" fmla="*/ 95187 w 271667"/>
              <a:gd name="connsiteY33" fmla="*/ 41275 h 331787"/>
              <a:gd name="connsiteX34" fmla="*/ 136462 w 271667"/>
              <a:gd name="connsiteY34"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667" h="331787">
                <a:moveTo>
                  <a:pt x="257144" y="19113"/>
                </a:moveTo>
                <a:cubicBezTo>
                  <a:pt x="260775" y="19113"/>
                  <a:pt x="264406" y="20764"/>
                  <a:pt x="267707" y="24066"/>
                </a:cubicBezTo>
                <a:cubicBezTo>
                  <a:pt x="272988" y="30669"/>
                  <a:pt x="272988" y="41235"/>
                  <a:pt x="267707" y="46517"/>
                </a:cubicBezTo>
                <a:cubicBezTo>
                  <a:pt x="267707" y="46517"/>
                  <a:pt x="267707" y="46517"/>
                  <a:pt x="199047" y="115193"/>
                </a:cubicBezTo>
                <a:cubicBezTo>
                  <a:pt x="199047" y="115193"/>
                  <a:pt x="188484" y="125759"/>
                  <a:pt x="188484" y="144249"/>
                </a:cubicBezTo>
                <a:cubicBezTo>
                  <a:pt x="188484" y="144249"/>
                  <a:pt x="188484" y="144249"/>
                  <a:pt x="188484" y="331787"/>
                </a:cubicBezTo>
                <a:cubicBezTo>
                  <a:pt x="188484" y="331787"/>
                  <a:pt x="188484" y="331787"/>
                  <a:pt x="146232" y="331787"/>
                </a:cubicBezTo>
                <a:cubicBezTo>
                  <a:pt x="146232" y="331787"/>
                  <a:pt x="146232" y="331787"/>
                  <a:pt x="146232" y="207642"/>
                </a:cubicBezTo>
                <a:cubicBezTo>
                  <a:pt x="146232" y="207642"/>
                  <a:pt x="146232" y="207642"/>
                  <a:pt x="126427" y="207642"/>
                </a:cubicBezTo>
                <a:cubicBezTo>
                  <a:pt x="126427" y="207642"/>
                  <a:pt x="126427" y="207642"/>
                  <a:pt x="126427" y="331787"/>
                </a:cubicBezTo>
                <a:cubicBezTo>
                  <a:pt x="126427" y="331787"/>
                  <a:pt x="126427" y="331787"/>
                  <a:pt x="84175" y="331787"/>
                </a:cubicBezTo>
                <a:cubicBezTo>
                  <a:pt x="84175" y="331787"/>
                  <a:pt x="84175" y="331787"/>
                  <a:pt x="84175" y="144249"/>
                </a:cubicBezTo>
                <a:cubicBezTo>
                  <a:pt x="84175" y="125759"/>
                  <a:pt x="73612" y="115193"/>
                  <a:pt x="73612" y="113873"/>
                </a:cubicBezTo>
                <a:cubicBezTo>
                  <a:pt x="73612" y="113873"/>
                  <a:pt x="73612" y="113873"/>
                  <a:pt x="4952" y="45197"/>
                </a:cubicBezTo>
                <a:cubicBezTo>
                  <a:pt x="-1650" y="41235"/>
                  <a:pt x="-1650" y="30669"/>
                  <a:pt x="4952" y="24066"/>
                </a:cubicBezTo>
                <a:cubicBezTo>
                  <a:pt x="11554" y="20104"/>
                  <a:pt x="22117" y="20104"/>
                  <a:pt x="26078" y="25386"/>
                </a:cubicBezTo>
                <a:cubicBezTo>
                  <a:pt x="26078" y="25386"/>
                  <a:pt x="26078" y="25386"/>
                  <a:pt x="76252" y="74252"/>
                </a:cubicBezTo>
                <a:cubicBezTo>
                  <a:pt x="80213" y="79535"/>
                  <a:pt x="86815" y="82176"/>
                  <a:pt x="92097" y="82176"/>
                </a:cubicBezTo>
                <a:cubicBezTo>
                  <a:pt x="92097" y="82176"/>
                  <a:pt x="92097" y="82176"/>
                  <a:pt x="128861" y="82176"/>
                </a:cubicBezTo>
                <a:lnTo>
                  <a:pt x="135559" y="82176"/>
                </a:lnTo>
                <a:lnTo>
                  <a:pt x="136462" y="82550"/>
                </a:lnTo>
                <a:lnTo>
                  <a:pt x="137365" y="82176"/>
                </a:lnTo>
                <a:lnTo>
                  <a:pt x="150477" y="82176"/>
                </a:lnTo>
                <a:cubicBezTo>
                  <a:pt x="158817" y="82176"/>
                  <a:pt x="168349" y="82176"/>
                  <a:pt x="179242" y="82176"/>
                </a:cubicBezTo>
                <a:cubicBezTo>
                  <a:pt x="185843" y="82176"/>
                  <a:pt x="192445" y="79535"/>
                  <a:pt x="199047" y="74252"/>
                </a:cubicBezTo>
                <a:cubicBezTo>
                  <a:pt x="199047" y="74252"/>
                  <a:pt x="199047" y="74252"/>
                  <a:pt x="246581" y="24066"/>
                </a:cubicBezTo>
                <a:cubicBezTo>
                  <a:pt x="249882" y="20764"/>
                  <a:pt x="253513" y="19113"/>
                  <a:pt x="257144" y="19113"/>
                </a:cubicBezTo>
                <a:close/>
                <a:moveTo>
                  <a:pt x="136462" y="0"/>
                </a:moveTo>
                <a:cubicBezTo>
                  <a:pt x="159258" y="0"/>
                  <a:pt x="177737" y="18479"/>
                  <a:pt x="177737" y="41275"/>
                </a:cubicBezTo>
                <a:cubicBezTo>
                  <a:pt x="177737" y="52673"/>
                  <a:pt x="173118" y="62992"/>
                  <a:pt x="165648" y="70461"/>
                </a:cubicBezTo>
                <a:lnTo>
                  <a:pt x="137365" y="82176"/>
                </a:lnTo>
                <a:lnTo>
                  <a:pt x="135559" y="82176"/>
                </a:lnTo>
                <a:lnTo>
                  <a:pt x="107276" y="70461"/>
                </a:lnTo>
                <a:cubicBezTo>
                  <a:pt x="99807" y="62992"/>
                  <a:pt x="95187" y="52673"/>
                  <a:pt x="95187" y="41275"/>
                </a:cubicBezTo>
                <a:cubicBezTo>
                  <a:pt x="95187" y="18479"/>
                  <a:pt x="113666" y="0"/>
                  <a:pt x="13646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21">
            <a:extLst>
              <a:ext uri="{FF2B5EF4-FFF2-40B4-BE49-F238E27FC236}">
                <a16:creationId xmlns:a16="http://schemas.microsoft.com/office/drawing/2014/main" id="{04CBE2ED-489C-4228-8018-5F72652A4166}"/>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57" name="任意多边形: 形状 22">
            <a:extLst>
              <a:ext uri="{FF2B5EF4-FFF2-40B4-BE49-F238E27FC236}">
                <a16:creationId xmlns:a16="http://schemas.microsoft.com/office/drawing/2014/main" id="{C75360A0-B6E3-4135-8750-329FD79DC831}"/>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58" name="文本框 57">
            <a:extLst>
              <a:ext uri="{FF2B5EF4-FFF2-40B4-BE49-F238E27FC236}">
                <a16:creationId xmlns:a16="http://schemas.microsoft.com/office/drawing/2014/main" id="{39721753-B0E8-469F-B62A-5A9719F90B4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grpSp>
        <p:nvGrpSpPr>
          <p:cNvPr id="59" name="组合 58">
            <a:extLst>
              <a:ext uri="{FF2B5EF4-FFF2-40B4-BE49-F238E27FC236}">
                <a16:creationId xmlns:a16="http://schemas.microsoft.com/office/drawing/2014/main" id="{027D1015-AF4F-4721-83E8-A64F3CD9EC88}"/>
              </a:ext>
            </a:extLst>
          </p:cNvPr>
          <p:cNvGrpSpPr/>
          <p:nvPr/>
        </p:nvGrpSpPr>
        <p:grpSpPr>
          <a:xfrm>
            <a:off x="1473289" y="371367"/>
            <a:ext cx="4260761" cy="789702"/>
            <a:chOff x="7318011" y="1456480"/>
            <a:chExt cx="4260761" cy="789702"/>
          </a:xfrm>
        </p:grpSpPr>
        <p:sp>
          <p:nvSpPr>
            <p:cNvPr id="60" name="文本框 59">
              <a:extLst>
                <a:ext uri="{FF2B5EF4-FFF2-40B4-BE49-F238E27FC236}">
                  <a16:creationId xmlns:a16="http://schemas.microsoft.com/office/drawing/2014/main" id="{EA82D7B9-D958-48BA-B969-92DD4F91A432}"/>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开发历程</a:t>
              </a:r>
            </a:p>
          </p:txBody>
        </p:sp>
        <p:sp>
          <p:nvSpPr>
            <p:cNvPr id="61" name="文本框 60">
              <a:extLst>
                <a:ext uri="{FF2B5EF4-FFF2-40B4-BE49-F238E27FC236}">
                  <a16:creationId xmlns:a16="http://schemas.microsoft.com/office/drawing/2014/main" id="{7593F785-7AA7-438B-BF12-E144F3F2EAD2}"/>
                </a:ext>
              </a:extLst>
            </p:cNvPr>
            <p:cNvSpPr txBox="1"/>
            <p:nvPr/>
          </p:nvSpPr>
          <p:spPr>
            <a:xfrm>
              <a:off x="7318011" y="1984059"/>
              <a:ext cx="4260761" cy="26212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a:solidFill>
                    <a:schemeClr val="bg1">
                      <a:lumMod val="65000"/>
                    </a:schemeClr>
                  </a:solidFill>
                  <a:latin typeface="Century Gothic" panose="020B0502020202020204" pitchFamily="34" charset="0"/>
                  <a:ea typeface="+mj-ea"/>
                </a:rPr>
                <a:t>模型迭代过程</a:t>
              </a:r>
              <a:endParaRPr lang="en-US" altLang="zh-CN" sz="1050" dirty="0">
                <a:solidFill>
                  <a:schemeClr val="bg1">
                    <a:lumMod val="65000"/>
                  </a:schemeClr>
                </a:solidFill>
                <a:latin typeface="Century Gothic" panose="020B0502020202020204" pitchFamily="34" charset="0"/>
                <a:ea typeface="+mj-ea"/>
              </a:endParaRPr>
            </a:p>
          </p:txBody>
        </p:sp>
      </p:grpSp>
      <p:grpSp>
        <p:nvGrpSpPr>
          <p:cNvPr id="65" name="组合 64"/>
          <p:cNvGrpSpPr/>
          <p:nvPr/>
        </p:nvGrpSpPr>
        <p:grpSpPr>
          <a:xfrm>
            <a:off x="1658346" y="2209869"/>
            <a:ext cx="2770894" cy="1265614"/>
            <a:chOff x="1068768" y="3955330"/>
            <a:chExt cx="2241974" cy="1265614"/>
          </a:xfrm>
        </p:grpSpPr>
        <p:sp>
          <p:nvSpPr>
            <p:cNvPr id="66" name="矩形 65"/>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dirty="0">
                  <a:solidFill>
                    <a:schemeClr val="tx1">
                      <a:lumMod val="65000"/>
                      <a:lumOff val="35000"/>
                    </a:schemeClr>
                  </a:solidFill>
                </a:rPr>
                <a:t>将成绩分为四个等级</a:t>
              </a:r>
              <a:r>
                <a:rPr lang="zh-CN" altLang="zh-CN" sz="1400" dirty="0">
                  <a:solidFill>
                    <a:schemeClr val="tx1">
                      <a:lumMod val="65000"/>
                      <a:lumOff val="35000"/>
                    </a:schemeClr>
                  </a:solidFill>
                </a:rPr>
                <a:t>并分别使用</a:t>
              </a:r>
              <a:r>
                <a:rPr lang="en-US" altLang="zh-CN" sz="1400" dirty="0" err="1">
                  <a:solidFill>
                    <a:schemeClr val="tx1">
                      <a:lumMod val="65000"/>
                      <a:lumOff val="35000"/>
                    </a:schemeClr>
                  </a:solidFill>
                </a:rPr>
                <a:t>GaussianNB</a:t>
              </a:r>
              <a:r>
                <a:rPr lang="zh-CN" altLang="zh-CN" sz="1400" dirty="0">
                  <a:solidFill>
                    <a:schemeClr val="tx1">
                      <a:lumMod val="65000"/>
                      <a:lumOff val="35000"/>
                    </a:schemeClr>
                  </a:solidFill>
                </a:rPr>
                <a:t>和</a:t>
              </a:r>
              <a:r>
                <a:rPr lang="en-US" altLang="zh-CN" sz="1400" dirty="0" err="1">
                  <a:solidFill>
                    <a:schemeClr val="tx1">
                      <a:lumMod val="65000"/>
                      <a:lumOff val="35000"/>
                    </a:schemeClr>
                  </a:solidFill>
                </a:rPr>
                <a:t>MultinomialNB</a:t>
              </a:r>
              <a:r>
                <a:rPr lang="zh-CN" altLang="zh-CN" sz="1400" dirty="0">
                  <a:solidFill>
                    <a:schemeClr val="tx1">
                      <a:lumMod val="65000"/>
                      <a:lumOff val="35000"/>
                    </a:schemeClr>
                  </a:solidFill>
                </a:rPr>
                <a:t>分类器进行预测</a:t>
              </a:r>
              <a:endParaRPr lang="zh-CN" altLang="en-US" sz="1400" dirty="0">
                <a:solidFill>
                  <a:schemeClr val="tx1">
                    <a:lumMod val="65000"/>
                    <a:lumOff val="35000"/>
                  </a:schemeClr>
                </a:solidFill>
              </a:endParaRPr>
            </a:p>
          </p:txBody>
        </p:sp>
        <p:sp>
          <p:nvSpPr>
            <p:cNvPr id="67" name="矩形 66"/>
            <p:cNvSpPr/>
            <p:nvPr/>
          </p:nvSpPr>
          <p:spPr>
            <a:xfrm>
              <a:off x="1068768" y="3955330"/>
              <a:ext cx="2241974" cy="424732"/>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b="1" dirty="0">
                  <a:solidFill>
                    <a:schemeClr val="tx1">
                      <a:lumMod val="65000"/>
                      <a:lumOff val="35000"/>
                    </a:schemeClr>
                  </a:solidFill>
                </a:rPr>
                <a:t>贝叶斯分类算法</a:t>
              </a:r>
              <a:r>
                <a:rPr lang="en-US" altLang="zh-CN" b="1" dirty="0">
                  <a:solidFill>
                    <a:schemeClr val="tx1">
                      <a:lumMod val="65000"/>
                      <a:lumOff val="35000"/>
                    </a:schemeClr>
                  </a:solidFill>
                </a:rPr>
                <a:t>(</a:t>
              </a:r>
              <a:r>
                <a:rPr lang="zh-CN" altLang="en-US" b="1" dirty="0">
                  <a:solidFill>
                    <a:schemeClr val="tx1">
                      <a:lumMod val="65000"/>
                      <a:lumOff val="35000"/>
                    </a:schemeClr>
                  </a:solidFill>
                </a:rPr>
                <a:t>四分类</a:t>
              </a:r>
              <a:r>
                <a:rPr lang="en-US" altLang="zh-CN" b="1" dirty="0">
                  <a:solidFill>
                    <a:schemeClr val="tx1">
                      <a:lumMod val="65000"/>
                      <a:lumOff val="35000"/>
                    </a:schemeClr>
                  </a:solidFill>
                </a:rPr>
                <a:t>)</a:t>
              </a:r>
              <a:endParaRPr lang="zh-CN" altLang="en-US" b="1" dirty="0">
                <a:solidFill>
                  <a:schemeClr val="tx1">
                    <a:lumMod val="65000"/>
                    <a:lumOff val="35000"/>
                  </a:schemeClr>
                </a:solidFill>
              </a:endParaRPr>
            </a:p>
          </p:txBody>
        </p:sp>
      </p:grpSp>
      <p:grpSp>
        <p:nvGrpSpPr>
          <p:cNvPr id="68" name="组合 67"/>
          <p:cNvGrpSpPr/>
          <p:nvPr/>
        </p:nvGrpSpPr>
        <p:grpSpPr>
          <a:xfrm>
            <a:off x="4229040" y="5294717"/>
            <a:ext cx="2770894" cy="1265614"/>
            <a:chOff x="1068768" y="3955330"/>
            <a:chExt cx="2241974" cy="1265614"/>
          </a:xfrm>
        </p:grpSpPr>
        <p:sp>
          <p:nvSpPr>
            <p:cNvPr id="69" name="矩形 68"/>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dirty="0">
                  <a:solidFill>
                    <a:schemeClr val="tx1">
                      <a:lumMod val="65000"/>
                      <a:lumOff val="35000"/>
                    </a:schemeClr>
                  </a:solidFill>
                </a:rPr>
                <a:t>将成绩分为两个等级</a:t>
              </a:r>
              <a:r>
                <a:rPr lang="zh-CN" altLang="zh-CN" sz="1400" dirty="0">
                  <a:solidFill>
                    <a:schemeClr val="tx1">
                      <a:lumMod val="65000"/>
                      <a:lumOff val="35000"/>
                    </a:schemeClr>
                  </a:solidFill>
                </a:rPr>
                <a:t>并分别使用</a:t>
              </a:r>
              <a:r>
                <a:rPr lang="en-US" altLang="zh-CN" sz="1400" dirty="0" err="1">
                  <a:solidFill>
                    <a:schemeClr val="tx1">
                      <a:lumMod val="65000"/>
                      <a:lumOff val="35000"/>
                    </a:schemeClr>
                  </a:solidFill>
                </a:rPr>
                <a:t>GaussianNB</a:t>
              </a:r>
              <a:r>
                <a:rPr lang="zh-CN" altLang="zh-CN" sz="1400" dirty="0">
                  <a:solidFill>
                    <a:schemeClr val="tx1">
                      <a:lumMod val="65000"/>
                      <a:lumOff val="35000"/>
                    </a:schemeClr>
                  </a:solidFill>
                </a:rPr>
                <a:t>和</a:t>
              </a:r>
              <a:r>
                <a:rPr lang="en-US" altLang="zh-CN" sz="1400" dirty="0" err="1">
                  <a:solidFill>
                    <a:schemeClr val="tx1">
                      <a:lumMod val="65000"/>
                      <a:lumOff val="35000"/>
                    </a:schemeClr>
                  </a:solidFill>
                </a:rPr>
                <a:t>MultinomialNB</a:t>
              </a:r>
              <a:r>
                <a:rPr lang="zh-CN" altLang="zh-CN" sz="1400" dirty="0">
                  <a:solidFill>
                    <a:schemeClr val="tx1">
                      <a:lumMod val="65000"/>
                      <a:lumOff val="35000"/>
                    </a:schemeClr>
                  </a:solidFill>
                </a:rPr>
                <a:t>分类器进行预测</a:t>
              </a:r>
              <a:endParaRPr lang="zh-CN" altLang="en-US" sz="1400" dirty="0">
                <a:solidFill>
                  <a:schemeClr val="tx1">
                    <a:lumMod val="65000"/>
                    <a:lumOff val="35000"/>
                  </a:schemeClr>
                </a:solidFill>
              </a:endParaRPr>
            </a:p>
          </p:txBody>
        </p:sp>
        <p:sp>
          <p:nvSpPr>
            <p:cNvPr id="70" name="矩形 69"/>
            <p:cNvSpPr/>
            <p:nvPr/>
          </p:nvSpPr>
          <p:spPr>
            <a:xfrm>
              <a:off x="1068768" y="3955330"/>
              <a:ext cx="2241974" cy="757130"/>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b="1" dirty="0">
                  <a:solidFill>
                    <a:schemeClr val="tx1">
                      <a:lumMod val="65000"/>
                      <a:lumOff val="35000"/>
                    </a:schemeClr>
                  </a:solidFill>
                </a:rPr>
                <a:t>贝叶斯分类算法</a:t>
              </a:r>
              <a:r>
                <a:rPr lang="en-US" altLang="zh-CN" b="1" dirty="0">
                  <a:solidFill>
                    <a:schemeClr val="tx1">
                      <a:lumMod val="65000"/>
                      <a:lumOff val="35000"/>
                    </a:schemeClr>
                  </a:solidFill>
                </a:rPr>
                <a:t>(</a:t>
              </a:r>
              <a:r>
                <a:rPr lang="zh-CN" altLang="en-US" b="1" dirty="0">
                  <a:solidFill>
                    <a:schemeClr val="tx1">
                      <a:lumMod val="65000"/>
                      <a:lumOff val="35000"/>
                    </a:schemeClr>
                  </a:solidFill>
                </a:rPr>
                <a:t>二分类</a:t>
              </a:r>
              <a:r>
                <a:rPr lang="en-US" altLang="zh-CN" b="1" dirty="0">
                  <a:solidFill>
                    <a:schemeClr val="tx1">
                      <a:lumMod val="65000"/>
                      <a:lumOff val="35000"/>
                    </a:schemeClr>
                  </a:solidFill>
                </a:rPr>
                <a:t>)</a:t>
              </a:r>
              <a:endParaRPr lang="zh-CN" altLang="en-US" b="1" dirty="0">
                <a:solidFill>
                  <a:schemeClr val="tx1">
                    <a:lumMod val="65000"/>
                    <a:lumOff val="35000"/>
                  </a:schemeClr>
                </a:solidFill>
              </a:endParaRPr>
            </a:p>
            <a:p>
              <a:pPr>
                <a:lnSpc>
                  <a:spcPct val="120000"/>
                </a:lnSpc>
              </a:pPr>
              <a:endParaRPr lang="zh-CN" altLang="en-US" b="1" dirty="0">
                <a:solidFill>
                  <a:schemeClr val="tx1">
                    <a:lumMod val="65000"/>
                    <a:lumOff val="35000"/>
                  </a:schemeClr>
                </a:solidFill>
              </a:endParaRPr>
            </a:p>
          </p:txBody>
        </p:sp>
      </p:grpSp>
      <p:grpSp>
        <p:nvGrpSpPr>
          <p:cNvPr id="71" name="组合 70"/>
          <p:cNvGrpSpPr/>
          <p:nvPr/>
        </p:nvGrpSpPr>
        <p:grpSpPr>
          <a:xfrm>
            <a:off x="5648045" y="1232377"/>
            <a:ext cx="2770894" cy="1265614"/>
            <a:chOff x="1068768" y="3955330"/>
            <a:chExt cx="2241974" cy="1265614"/>
          </a:xfrm>
        </p:grpSpPr>
        <p:sp>
          <p:nvSpPr>
            <p:cNvPr id="72" name="矩形 71"/>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dirty="0">
                  <a:solidFill>
                    <a:schemeClr val="tx1">
                      <a:lumMod val="65000"/>
                      <a:lumOff val="35000"/>
                    </a:schemeClr>
                  </a:solidFill>
                </a:rPr>
                <a:t>剔除成绩为</a:t>
              </a:r>
              <a:r>
                <a:rPr lang="en-US" altLang="zh-CN" sz="1400" dirty="0">
                  <a:solidFill>
                    <a:schemeClr val="tx1">
                      <a:lumMod val="65000"/>
                      <a:lumOff val="35000"/>
                    </a:schemeClr>
                  </a:solidFill>
                </a:rPr>
                <a:t>0</a:t>
              </a:r>
              <a:r>
                <a:rPr lang="zh-CN" altLang="en-US" sz="1400" dirty="0">
                  <a:solidFill>
                    <a:schemeClr val="tx1">
                      <a:lumMod val="65000"/>
                      <a:lumOff val="35000"/>
                    </a:schemeClr>
                  </a:solidFill>
                </a:rPr>
                <a:t>的样本使用</a:t>
              </a:r>
              <a:r>
                <a:rPr lang="en-US" altLang="zh-CN" sz="1400" dirty="0" err="1">
                  <a:solidFill>
                    <a:schemeClr val="tx1">
                      <a:lumMod val="65000"/>
                      <a:lumOff val="35000"/>
                    </a:schemeClr>
                  </a:solidFill>
                </a:rPr>
                <a:t>XGBoost</a:t>
              </a:r>
              <a:r>
                <a:rPr lang="zh-CN" altLang="en-US" sz="1400" dirty="0">
                  <a:solidFill>
                    <a:schemeClr val="tx1">
                      <a:lumMod val="65000"/>
                      <a:lumOff val="35000"/>
                    </a:schemeClr>
                  </a:solidFill>
                </a:rPr>
                <a:t>进行预测，并用均方根误差进行评价</a:t>
              </a:r>
            </a:p>
          </p:txBody>
        </p:sp>
        <p:sp>
          <p:nvSpPr>
            <p:cNvPr id="73" name="矩形 72"/>
            <p:cNvSpPr/>
            <p:nvPr/>
          </p:nvSpPr>
          <p:spPr>
            <a:xfrm>
              <a:off x="1068768" y="3955330"/>
              <a:ext cx="2241974" cy="396134"/>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b="1" dirty="0" err="1">
                  <a:solidFill>
                    <a:schemeClr val="tx1">
                      <a:lumMod val="65000"/>
                      <a:lumOff val="35000"/>
                    </a:schemeClr>
                  </a:solidFill>
                </a:rPr>
                <a:t>XGBoost</a:t>
              </a:r>
              <a:r>
                <a:rPr lang="zh-CN" altLang="en-US" b="1" dirty="0">
                  <a:solidFill>
                    <a:schemeClr val="tx1">
                      <a:lumMod val="65000"/>
                      <a:lumOff val="35000"/>
                    </a:schemeClr>
                  </a:solidFill>
                </a:rPr>
                <a:t>回归器</a:t>
              </a:r>
            </a:p>
          </p:txBody>
        </p:sp>
      </p:grpSp>
      <p:grpSp>
        <p:nvGrpSpPr>
          <p:cNvPr id="74" name="组合 73"/>
          <p:cNvGrpSpPr/>
          <p:nvPr/>
        </p:nvGrpSpPr>
        <p:grpSpPr>
          <a:xfrm>
            <a:off x="8699198" y="3967868"/>
            <a:ext cx="2770894" cy="1524146"/>
            <a:chOff x="1068768" y="3955330"/>
            <a:chExt cx="2241974" cy="1524146"/>
          </a:xfrm>
        </p:grpSpPr>
        <p:sp>
          <p:nvSpPr>
            <p:cNvPr id="75" name="矩形 74"/>
            <p:cNvSpPr/>
            <p:nvPr/>
          </p:nvSpPr>
          <p:spPr>
            <a:xfrm>
              <a:off x="1068768" y="4353014"/>
              <a:ext cx="2187670" cy="1126462"/>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dirty="0">
                  <a:solidFill>
                    <a:schemeClr val="tx1">
                      <a:lumMod val="65000"/>
                      <a:lumOff val="35000"/>
                    </a:schemeClr>
                  </a:solidFill>
                </a:rPr>
                <a:t>由现有维度生产新维度，使用</a:t>
              </a:r>
              <a:r>
                <a:rPr lang="en-US" altLang="zh-CN" sz="1400" dirty="0" err="1">
                  <a:solidFill>
                    <a:schemeClr val="tx1">
                      <a:lumMod val="65000"/>
                      <a:lumOff val="35000"/>
                    </a:schemeClr>
                  </a:solidFill>
                </a:rPr>
                <a:t>CatBoost</a:t>
              </a:r>
              <a:r>
                <a:rPr lang="zh-CN" altLang="en-US" sz="1400" dirty="0">
                  <a:solidFill>
                    <a:schemeClr val="tx1">
                      <a:lumMod val="65000"/>
                      <a:lumOff val="35000"/>
                    </a:schemeClr>
                  </a:solidFill>
                </a:rPr>
                <a:t>进行预测，并用均方根误差进行评价</a:t>
              </a:r>
            </a:p>
            <a:p>
              <a:pPr>
                <a:lnSpc>
                  <a:spcPct val="120000"/>
                </a:lnSpc>
              </a:pPr>
              <a:endParaRPr lang="zh-CN" altLang="en-US" sz="1400" dirty="0">
                <a:solidFill>
                  <a:schemeClr val="tx1">
                    <a:lumMod val="65000"/>
                    <a:lumOff val="35000"/>
                  </a:schemeClr>
                </a:solidFill>
              </a:endParaRPr>
            </a:p>
          </p:txBody>
        </p:sp>
        <p:sp>
          <p:nvSpPr>
            <p:cNvPr id="76" name="矩形 75"/>
            <p:cNvSpPr/>
            <p:nvPr/>
          </p:nvSpPr>
          <p:spPr>
            <a:xfrm>
              <a:off x="1068768" y="3955330"/>
              <a:ext cx="2241974" cy="396134"/>
            </a:xfrm>
            <a:prstGeom prst="rect">
              <a:avLst/>
            </a:prstGeom>
          </p:spPr>
          <p:txBody>
            <a:bodyPr wrap="square">
              <a:spAutoFit/>
              <a:scene3d>
                <a:camera prst="orthographicFront"/>
                <a:lightRig rig="threePt" dir="t"/>
              </a:scene3d>
              <a:sp3d contourW="63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b="1" dirty="0" err="1">
                  <a:solidFill>
                    <a:schemeClr val="tx1">
                      <a:lumMod val="65000"/>
                      <a:lumOff val="35000"/>
                    </a:schemeClr>
                  </a:solidFill>
                </a:rPr>
                <a:t>CatBoost</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10041240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750"/>
                                        <p:tgtEl>
                                          <p:spTgt spid="5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750"/>
                                        <p:tgtEl>
                                          <p:spTgt spid="5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750"/>
                                        <p:tgtEl>
                                          <p:spTgt spid="51"/>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51"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 fmla="*/ 10123488 w 20246976"/>
              <a:gd name="connsiteY0" fmla="*/ 0 h 7483476"/>
              <a:gd name="connsiteX1" fmla="*/ 20246976 w 20246976"/>
              <a:gd name="connsiteY1" fmla="*/ 3741738 h 7483476"/>
              <a:gd name="connsiteX2" fmla="*/ 10123488 w 20246976"/>
              <a:gd name="connsiteY2" fmla="*/ 7483476 h 7483476"/>
              <a:gd name="connsiteX3" fmla="*/ 0 w 20246976"/>
              <a:gd name="connsiteY3" fmla="*/ 3741738 h 7483476"/>
              <a:gd name="connsiteX4" fmla="*/ 10214928 w 20246976"/>
              <a:gd name="connsiteY4" fmla="*/ 91440 h 7483476"/>
              <a:gd name="connsiteX0" fmla="*/ 10321136 w 20444624"/>
              <a:gd name="connsiteY0" fmla="*/ 0 h 9044296"/>
              <a:gd name="connsiteX1" fmla="*/ 20444624 w 20444624"/>
              <a:gd name="connsiteY1" fmla="*/ 3741738 h 9044296"/>
              <a:gd name="connsiteX2" fmla="*/ 10321136 w 20444624"/>
              <a:gd name="connsiteY2" fmla="*/ 7483476 h 9044296"/>
              <a:gd name="connsiteX3" fmla="*/ 197648 w 20444624"/>
              <a:gd name="connsiteY3" fmla="*/ 3741738 h 9044296"/>
              <a:gd name="connsiteX4" fmla="*/ 6140074 w 20444624"/>
              <a:gd name="connsiteY4" fmla="*/ 9044296 h 9044296"/>
              <a:gd name="connsiteX0" fmla="*/ 4181062 w 14304550"/>
              <a:gd name="connsiteY0" fmla="*/ 0 h 9044296"/>
              <a:gd name="connsiteX1" fmla="*/ 14304550 w 14304550"/>
              <a:gd name="connsiteY1" fmla="*/ 3741738 h 9044296"/>
              <a:gd name="connsiteX2" fmla="*/ 4181062 w 14304550"/>
              <a:gd name="connsiteY2" fmla="*/ 7483476 h 9044296"/>
              <a:gd name="connsiteX3" fmla="*/ 0 w 14304550"/>
              <a:gd name="connsiteY3" fmla="*/ 9044296 h 9044296"/>
              <a:gd name="connsiteX0" fmla="*/ 0 w 10123488"/>
              <a:gd name="connsiteY0" fmla="*/ 0 h 7483476"/>
              <a:gd name="connsiteX1" fmla="*/ 10123488 w 10123488"/>
              <a:gd name="connsiteY1" fmla="*/ 3741738 h 7483476"/>
              <a:gd name="connsiteX2" fmla="*/ 0 w 10123488"/>
              <a:gd name="connsiteY2" fmla="*/ 7483476 h 7483476"/>
              <a:gd name="connsiteX0" fmla="*/ 0 w 10123488"/>
              <a:gd name="connsiteY0" fmla="*/ 0 h 6982525"/>
              <a:gd name="connsiteX1" fmla="*/ 10123488 w 10123488"/>
              <a:gd name="connsiteY1" fmla="*/ 3741738 h 6982525"/>
              <a:gd name="connsiteX2" fmla="*/ 1810600 w 10123488"/>
              <a:gd name="connsiteY2" fmla="*/ 6982525 h 6982525"/>
            </a:gdLst>
            <a:ahLst/>
            <a:cxnLst>
              <a:cxn ang="0">
                <a:pos x="connsiteX0" y="connsiteY0"/>
              </a:cxn>
              <a:cxn ang="0">
                <a:pos x="connsiteX1" y="connsiteY1"/>
              </a:cxn>
              <a:cxn ang="0">
                <a:pos x="connsiteX2" y="connsiteY2"/>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c</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4" name="文本框 13"/>
          <p:cNvSpPr txBox="1"/>
          <p:nvPr/>
        </p:nvSpPr>
        <p:spPr>
          <a:xfrm>
            <a:off x="870998" y="5473853"/>
            <a:ext cx="231675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贝叶斯算法</a:t>
            </a: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6024588" y="1825518"/>
            <a:ext cx="91203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black"/>
                </a:solidFill>
                <a:effectLst>
                  <a:reflection blurRad="6350" stA="19000" endPos="45500" dist="12700" dir="5400000" sy="-100000" algn="bl" rotWithShape="0"/>
                </a:effectLst>
                <a:uLnTx/>
                <a:uFillTx/>
                <a:latin typeface="字魂59号-创粗黑" panose="00000500000000000000" pitchFamily="2" charset="-122"/>
                <a:ea typeface="字魂59号-创粗黑" panose="00000500000000000000" pitchFamily="2" charset="-122"/>
                <a:cs typeface="+mn-cs"/>
              </a:rPr>
              <a:t>2</a:t>
            </a:r>
            <a:endParaRPr kumimoji="0" lang="zh-CN" altLang="en-US" sz="4800" b="0" i="0" u="none" strike="noStrike" kern="1200" cap="none" spc="0" normalizeH="0" baseline="0" noProof="0" dirty="0" err="1">
              <a:ln>
                <a:noFill/>
              </a:ln>
              <a:solidFill>
                <a:prstClr val="black"/>
              </a:solidFill>
              <a:effectLst>
                <a:reflection blurRad="6350" stA="19000" endPos="45500" dist="12700" dir="5400000" sy="-100000" algn="bl" rotWithShape="0"/>
              </a:effectLst>
              <a:uLnTx/>
              <a:uFillTx/>
              <a:latin typeface="字魂59号-创粗黑" panose="00000500000000000000" pitchFamily="2" charset="-122"/>
              <a:ea typeface="字魂59号-创粗黑" panose="00000500000000000000" pitchFamily="2" charset="-122"/>
              <a:cs typeface="+mn-cs"/>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3677992" y="3085833"/>
            <a:ext cx="91203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black"/>
                </a:solidFill>
                <a:effectLst>
                  <a:reflection blurRad="6350" stA="19000" endPos="45500" dist="12700" dir="5400000" sy="-100000" algn="bl" rotWithShape="0"/>
                </a:effectLst>
                <a:uLnTx/>
                <a:uFillTx/>
                <a:latin typeface="字魂59号-创粗黑" panose="00000500000000000000" pitchFamily="2" charset="-122"/>
                <a:ea typeface="字魂59号-创粗黑" panose="00000500000000000000" pitchFamily="2" charset="-122"/>
                <a:cs typeface="+mn-cs"/>
              </a:rPr>
              <a:t>1</a:t>
            </a:r>
            <a:endParaRPr kumimoji="0" lang="zh-CN" altLang="en-US" sz="4800" b="0" i="0" u="none" strike="noStrike" kern="1200" cap="none" spc="0" normalizeH="0" baseline="0" noProof="0" dirty="0" err="1">
              <a:ln>
                <a:noFill/>
              </a:ln>
              <a:solidFill>
                <a:prstClr val="black"/>
              </a:solidFill>
              <a:effectLst>
                <a:reflection blurRad="6350" stA="19000" endPos="45500" dist="12700" dir="5400000" sy="-100000" algn="bl" rotWithShape="0"/>
              </a:effectLst>
              <a:uLnTx/>
              <a:uFillTx/>
              <a:latin typeface="字魂59号-创粗黑" panose="00000500000000000000" pitchFamily="2" charset="-122"/>
              <a:ea typeface="字魂59号-创粗黑" panose="00000500000000000000" pitchFamily="2" charset="-122"/>
              <a:cs typeface="+mn-cs"/>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20" name="任意多边形: 形状 21">
            <a:extLst>
              <a:ext uri="{FF2B5EF4-FFF2-40B4-BE49-F238E27FC236}">
                <a16:creationId xmlns:a16="http://schemas.microsoft.com/office/drawing/2014/main" id="{04CBE2ED-489C-4228-8018-5F72652A4166}"/>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任意多边形: 形状 22">
            <a:extLst>
              <a:ext uri="{FF2B5EF4-FFF2-40B4-BE49-F238E27FC236}">
                <a16:creationId xmlns:a16="http://schemas.microsoft.com/office/drawing/2014/main" id="{C75360A0-B6E3-4135-8750-329FD79DC831}"/>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39721753-B0E8-469F-B62A-5A9719F90B4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01A89E"/>
                </a:solidFill>
                <a:effectLst/>
                <a:uLnTx/>
                <a:uFillTx/>
                <a:latin typeface="Century Gothic" panose="020B0502020202020204" pitchFamily="34" charset="0"/>
                <a:ea typeface="微软雅黑"/>
                <a:cs typeface="+mn-cs"/>
              </a:rPr>
              <a:t>02</a:t>
            </a:r>
            <a:endParaRPr kumimoji="0" lang="zh-CN" altLang="en-US" sz="4000" b="0" i="0" u="none" strike="noStrike" kern="1200" cap="none" spc="0" normalizeH="0" baseline="0" noProof="0" dirty="0">
              <a:ln>
                <a:noFill/>
              </a:ln>
              <a:solidFill>
                <a:srgbClr val="01A89E"/>
              </a:solidFill>
              <a:effectLst/>
              <a:uLnTx/>
              <a:uFillTx/>
              <a:latin typeface="Century Gothic" panose="020B0502020202020204" pitchFamily="34" charset="0"/>
              <a:ea typeface="微软雅黑"/>
              <a:cs typeface="+mn-cs"/>
            </a:endParaRPr>
          </a:p>
        </p:txBody>
      </p:sp>
      <p:grpSp>
        <p:nvGrpSpPr>
          <p:cNvPr id="23" name="组合 22">
            <a:extLst>
              <a:ext uri="{FF2B5EF4-FFF2-40B4-BE49-F238E27FC236}">
                <a16:creationId xmlns:a16="http://schemas.microsoft.com/office/drawing/2014/main" id="{027D1015-AF4F-4721-83E8-A64F3CD9EC88}"/>
              </a:ext>
            </a:extLst>
          </p:cNvPr>
          <p:cNvGrpSpPr/>
          <p:nvPr/>
        </p:nvGrpSpPr>
        <p:grpSpPr>
          <a:xfrm>
            <a:off x="1473289" y="371367"/>
            <a:ext cx="4260761" cy="911017"/>
            <a:chOff x="7318011" y="1456480"/>
            <a:chExt cx="4260761" cy="911017"/>
          </a:xfrm>
        </p:grpSpPr>
        <p:sp>
          <p:nvSpPr>
            <p:cNvPr id="24" name="文本框 23">
              <a:extLst>
                <a:ext uri="{FF2B5EF4-FFF2-40B4-BE49-F238E27FC236}">
                  <a16:creationId xmlns:a16="http://schemas.microsoft.com/office/drawing/2014/main" id="{EA82D7B9-D958-48BA-B969-92DD4F91A432}"/>
                </a:ext>
              </a:extLst>
            </p:cNvPr>
            <p:cNvSpPr txBox="1"/>
            <p:nvPr/>
          </p:nvSpPr>
          <p:spPr>
            <a:xfrm>
              <a:off x="7318011" y="1456480"/>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85000"/>
                      <a:lumOff val="15000"/>
                    </a:prstClr>
                  </a:solidFill>
                  <a:effectLst/>
                  <a:uLnTx/>
                  <a:uFillTx/>
                  <a:latin typeface="Arial"/>
                  <a:ea typeface="微软雅黑"/>
                  <a:cs typeface="+mn-cs"/>
                </a:rPr>
                <a:t>开发历程</a:t>
              </a:r>
            </a:p>
          </p:txBody>
        </p:sp>
        <p:sp>
          <p:nvSpPr>
            <p:cNvPr id="25" name="文本框 24">
              <a:extLst>
                <a:ext uri="{FF2B5EF4-FFF2-40B4-BE49-F238E27FC236}">
                  <a16:creationId xmlns:a16="http://schemas.microsoft.com/office/drawing/2014/main" id="{7593F785-7AA7-438B-BF12-E144F3F2EAD2}"/>
                </a:ext>
              </a:extLst>
            </p:cNvPr>
            <p:cNvSpPr txBox="1"/>
            <p:nvPr/>
          </p:nvSpPr>
          <p:spPr>
            <a:xfrm>
              <a:off x="7318011" y="1984059"/>
              <a:ext cx="4260761" cy="383438"/>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微软雅黑"/>
                  <a:cs typeface="+mn-cs"/>
                </a:rPr>
                <a:t>模型性能</a:t>
              </a:r>
              <a:endParaRPr kumimoji="0" lang="en-US" altLang="zh-CN" sz="18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微软雅黑"/>
                <a:cs typeface="+mn-cs"/>
              </a:endParaRPr>
            </a:p>
          </p:txBody>
        </p:sp>
      </p:grpSp>
      <p:cxnSp>
        <p:nvCxnSpPr>
          <p:cNvPr id="15" name="直接连接符 14"/>
          <p:cNvCxnSpPr/>
          <p:nvPr/>
        </p:nvCxnSpPr>
        <p:spPr>
          <a:xfrm>
            <a:off x="4470595" y="3102708"/>
            <a:ext cx="0" cy="797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27223" y="1825518"/>
            <a:ext cx="6267" cy="7411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4859577" y="3048256"/>
          <a:ext cx="2805702" cy="822960"/>
        </p:xfrm>
        <a:graphic>
          <a:graphicData uri="http://schemas.openxmlformats.org/drawingml/2006/table">
            <a:tbl>
              <a:tblPr firstRow="1" firstCol="1" bandRow="1">
                <a:tableStyleId>{073A0DAA-6AF3-43AB-8588-CEC1D06C72B9}</a:tableStyleId>
              </a:tblPr>
              <a:tblGrid>
                <a:gridCol w="935234">
                  <a:extLst>
                    <a:ext uri="{9D8B030D-6E8A-4147-A177-3AD203B41FA5}">
                      <a16:colId xmlns:a16="http://schemas.microsoft.com/office/drawing/2014/main" val="20000"/>
                    </a:ext>
                  </a:extLst>
                </a:gridCol>
                <a:gridCol w="935234">
                  <a:extLst>
                    <a:ext uri="{9D8B030D-6E8A-4147-A177-3AD203B41FA5}">
                      <a16:colId xmlns:a16="http://schemas.microsoft.com/office/drawing/2014/main" val="20001"/>
                    </a:ext>
                  </a:extLst>
                </a:gridCol>
                <a:gridCol w="935234">
                  <a:extLst>
                    <a:ext uri="{9D8B030D-6E8A-4147-A177-3AD203B41FA5}">
                      <a16:colId xmlns:a16="http://schemas.microsoft.com/office/drawing/2014/main" val="20002"/>
                    </a:ext>
                  </a:extLst>
                </a:gridCol>
              </a:tblGrid>
              <a:tr h="242525">
                <a:tc>
                  <a:txBody>
                    <a:bodyPr/>
                    <a:lstStyle/>
                    <a:p>
                      <a:pPr algn="ctr"/>
                      <a:endParaRPr lang="zh-CN" altLang="en-US" sz="1200" dirty="0"/>
                    </a:p>
                  </a:txBody>
                  <a:tcPr/>
                </a:tc>
                <a:tc>
                  <a:txBody>
                    <a:bodyPr/>
                    <a:lstStyle/>
                    <a:p>
                      <a:pPr algn="ctr"/>
                      <a:r>
                        <a:rPr lang="en-US" altLang="zh-CN" sz="1200" dirty="0"/>
                        <a:t>G</a:t>
                      </a:r>
                      <a:endParaRPr lang="zh-CN" altLang="en-US" sz="1200" dirty="0"/>
                    </a:p>
                  </a:txBody>
                  <a:tcPr/>
                </a:tc>
                <a:tc>
                  <a:txBody>
                    <a:bodyPr/>
                    <a:lstStyle/>
                    <a:p>
                      <a:pPr algn="ctr"/>
                      <a:r>
                        <a:rPr lang="en-US" altLang="zh-CN" sz="1200" dirty="0"/>
                        <a:t>M</a:t>
                      </a:r>
                      <a:endParaRPr lang="zh-CN" altLang="en-US" sz="1200" dirty="0"/>
                    </a:p>
                  </a:txBody>
                  <a:tcPr/>
                </a:tc>
                <a:extLst>
                  <a:ext uri="{0D108BD9-81ED-4DB2-BD59-A6C34878D82A}">
                    <a16:rowId xmlns:a16="http://schemas.microsoft.com/office/drawing/2014/main" val="10000"/>
                  </a:ext>
                </a:extLst>
              </a:tr>
              <a:tr h="205933">
                <a:tc>
                  <a:txBody>
                    <a:bodyPr/>
                    <a:lstStyle/>
                    <a:p>
                      <a:pPr algn="ctr"/>
                      <a:r>
                        <a:rPr lang="en-US" altLang="zh-CN" sz="1100" dirty="0"/>
                        <a:t>R</a:t>
                      </a:r>
                      <a:r>
                        <a:rPr lang="en-US" altLang="zh-CN" sz="1100" baseline="30000" dirty="0"/>
                        <a:t>2</a:t>
                      </a:r>
                      <a:r>
                        <a:rPr lang="zh-CN" altLang="en-US" sz="1100" baseline="0" dirty="0"/>
                        <a:t>值</a:t>
                      </a:r>
                      <a:endParaRPr lang="zh-CN" altLang="en-US" sz="1100" baseline="30000" dirty="0"/>
                    </a:p>
                  </a:txBody>
                  <a:tcPr/>
                </a:tc>
                <a:tc>
                  <a:txBody>
                    <a:bodyPr/>
                    <a:lstStyle/>
                    <a:p>
                      <a:pPr algn="ctr"/>
                      <a:r>
                        <a:rPr lang="en-US" altLang="zh-CN" sz="1200" dirty="0"/>
                        <a:t>0.303</a:t>
                      </a:r>
                      <a:endParaRPr lang="zh-CN" altLang="en-US" sz="1200" dirty="0"/>
                    </a:p>
                  </a:txBody>
                  <a:tcPr/>
                </a:tc>
                <a:tc>
                  <a:txBody>
                    <a:bodyPr/>
                    <a:lstStyle/>
                    <a:p>
                      <a:pPr algn="ctr"/>
                      <a:r>
                        <a:rPr lang="en-US" altLang="zh-CN" sz="1200" dirty="0"/>
                        <a:t>0.540</a:t>
                      </a:r>
                      <a:endParaRPr lang="zh-CN" altLang="en-US" sz="1200" dirty="0"/>
                    </a:p>
                  </a:txBody>
                  <a:tcPr/>
                </a:tc>
                <a:extLst>
                  <a:ext uri="{0D108BD9-81ED-4DB2-BD59-A6C34878D82A}">
                    <a16:rowId xmlns:a16="http://schemas.microsoft.com/office/drawing/2014/main" val="10001"/>
                  </a:ext>
                </a:extLst>
              </a:tr>
              <a:tr h="205933">
                <a:tc>
                  <a:txBody>
                    <a:bodyPr/>
                    <a:lstStyle/>
                    <a:p>
                      <a:pPr algn="ctr"/>
                      <a:r>
                        <a:rPr lang="en-US" altLang="zh-CN" sz="1200" dirty="0" err="1"/>
                        <a:t>auc</a:t>
                      </a:r>
                      <a:endParaRPr lang="zh-CN" altLang="en-US" sz="1200" dirty="0"/>
                    </a:p>
                  </a:txBody>
                  <a:tcPr/>
                </a:tc>
                <a:tc>
                  <a:txBody>
                    <a:bodyPr/>
                    <a:lstStyle/>
                    <a:p>
                      <a:pPr algn="ctr"/>
                      <a:r>
                        <a:rPr lang="en-US" altLang="zh-CN" sz="1200" dirty="0"/>
                        <a:t>0.512</a:t>
                      </a:r>
                      <a:endParaRPr lang="zh-CN" altLang="en-US" sz="1200" dirty="0"/>
                    </a:p>
                  </a:txBody>
                  <a:tcPr/>
                </a:tc>
                <a:tc>
                  <a:txBody>
                    <a:bodyPr/>
                    <a:lstStyle/>
                    <a:p>
                      <a:pPr algn="ctr"/>
                      <a:r>
                        <a:rPr lang="en-US" altLang="zh-CN" sz="1200" dirty="0"/>
                        <a:t>0.523</a:t>
                      </a:r>
                      <a:endParaRPr lang="zh-CN" altLang="en-US" sz="1200" dirty="0"/>
                    </a:p>
                  </a:txBody>
                  <a:tcPr/>
                </a:tc>
                <a:extLst>
                  <a:ext uri="{0D108BD9-81ED-4DB2-BD59-A6C34878D82A}">
                    <a16:rowId xmlns:a16="http://schemas.microsoft.com/office/drawing/2014/main" val="10002"/>
                  </a:ext>
                </a:extLst>
              </a:tr>
            </a:tbl>
          </a:graphicData>
        </a:graphic>
      </p:graphicFrame>
      <p:graphicFrame>
        <p:nvGraphicFramePr>
          <p:cNvPr id="34" name="表格 33"/>
          <p:cNvGraphicFramePr>
            <a:graphicFrameLocks noGrp="1"/>
          </p:cNvGraphicFramePr>
          <p:nvPr/>
        </p:nvGraphicFramePr>
        <p:xfrm>
          <a:off x="7203009" y="1774253"/>
          <a:ext cx="2261031" cy="822960"/>
        </p:xfrm>
        <a:graphic>
          <a:graphicData uri="http://schemas.openxmlformats.org/drawingml/2006/table">
            <a:tbl>
              <a:tblPr firstRow="1" firstCol="1" bandRow="1">
                <a:tableStyleId>{073A0DAA-6AF3-43AB-8588-CEC1D06C72B9}</a:tableStyleId>
              </a:tblPr>
              <a:tblGrid>
                <a:gridCol w="753677">
                  <a:extLst>
                    <a:ext uri="{9D8B030D-6E8A-4147-A177-3AD203B41FA5}">
                      <a16:colId xmlns:a16="http://schemas.microsoft.com/office/drawing/2014/main" val="20000"/>
                    </a:ext>
                  </a:extLst>
                </a:gridCol>
                <a:gridCol w="753677">
                  <a:extLst>
                    <a:ext uri="{9D8B030D-6E8A-4147-A177-3AD203B41FA5}">
                      <a16:colId xmlns:a16="http://schemas.microsoft.com/office/drawing/2014/main" val="20001"/>
                    </a:ext>
                  </a:extLst>
                </a:gridCol>
                <a:gridCol w="753677">
                  <a:extLst>
                    <a:ext uri="{9D8B030D-6E8A-4147-A177-3AD203B41FA5}">
                      <a16:colId xmlns:a16="http://schemas.microsoft.com/office/drawing/2014/main" val="20002"/>
                    </a:ext>
                  </a:extLst>
                </a:gridCol>
              </a:tblGrid>
              <a:tr h="216643">
                <a:tc>
                  <a:txBody>
                    <a:bodyPr/>
                    <a:lstStyle/>
                    <a:p>
                      <a:pPr marL="0" algn="ctr" defTabSz="914400" rtl="0" eaLnBrk="1" latinLnBrk="0" hangingPunct="1"/>
                      <a:endParaRPr lang="zh-CN" altLang="en-US" sz="1200" b="1" kern="1200" dirty="0">
                        <a:solidFill>
                          <a:schemeClr val="bg1"/>
                        </a:solidFill>
                        <a:latin typeface="+mn-lt"/>
                        <a:ea typeface="+mn-ea"/>
                        <a:cs typeface="+mn-cs"/>
                      </a:endParaRPr>
                    </a:p>
                  </a:txBody>
                  <a:tcPr/>
                </a:tc>
                <a:tc>
                  <a:txBody>
                    <a:bodyPr/>
                    <a:lstStyle/>
                    <a:p>
                      <a:pPr marL="0" algn="ctr" defTabSz="914400" rtl="0" eaLnBrk="1" latinLnBrk="0" hangingPunct="1"/>
                      <a:r>
                        <a:rPr lang="en-US" altLang="zh-CN" sz="1200" b="1" kern="1200" dirty="0">
                          <a:solidFill>
                            <a:schemeClr val="bg1"/>
                          </a:solidFill>
                          <a:latin typeface="+mn-lt"/>
                          <a:ea typeface="+mn-ea"/>
                          <a:cs typeface="+mn-cs"/>
                        </a:rPr>
                        <a:t>G</a:t>
                      </a:r>
                      <a:endParaRPr lang="zh-CN" altLang="en-US" sz="1200" b="1" kern="1200" dirty="0">
                        <a:solidFill>
                          <a:schemeClr val="bg1"/>
                        </a:solidFill>
                        <a:latin typeface="+mn-lt"/>
                        <a:ea typeface="+mn-ea"/>
                        <a:cs typeface="+mn-cs"/>
                      </a:endParaRPr>
                    </a:p>
                  </a:txBody>
                  <a:tcPr/>
                </a:tc>
                <a:tc>
                  <a:txBody>
                    <a:bodyPr/>
                    <a:lstStyle/>
                    <a:p>
                      <a:pPr marL="0" algn="ctr" defTabSz="914400" rtl="0" eaLnBrk="1" latinLnBrk="0" hangingPunct="1"/>
                      <a:r>
                        <a:rPr lang="en-US" altLang="zh-CN" sz="1200" b="1" kern="1200" dirty="0">
                          <a:solidFill>
                            <a:schemeClr val="bg1"/>
                          </a:solidFill>
                          <a:latin typeface="+mn-lt"/>
                          <a:ea typeface="+mn-ea"/>
                          <a:cs typeface="+mn-cs"/>
                        </a:rPr>
                        <a:t>M</a:t>
                      </a:r>
                      <a:endParaRPr lang="zh-CN" altLang="en-US" sz="1200" b="1" kern="1200" dirty="0">
                        <a:solidFill>
                          <a:schemeClr val="bg1"/>
                        </a:solidFill>
                        <a:latin typeface="+mn-lt"/>
                        <a:ea typeface="+mn-ea"/>
                        <a:cs typeface="+mn-cs"/>
                      </a:endParaRPr>
                    </a:p>
                  </a:txBody>
                  <a:tcPr/>
                </a:tc>
                <a:extLst>
                  <a:ext uri="{0D108BD9-81ED-4DB2-BD59-A6C34878D82A}">
                    <a16:rowId xmlns:a16="http://schemas.microsoft.com/office/drawing/2014/main" val="10000"/>
                  </a:ext>
                </a:extLst>
              </a:tr>
              <a:tr h="216643">
                <a:tc>
                  <a:txBody>
                    <a:bodyPr/>
                    <a:lstStyle/>
                    <a:p>
                      <a:pPr marL="0" algn="ctr" defTabSz="914400" rtl="0" eaLnBrk="1" latinLnBrk="0" hangingPunct="1"/>
                      <a:r>
                        <a:rPr lang="en-US" altLang="zh-CN" sz="1200" kern="1200" dirty="0">
                          <a:solidFill>
                            <a:schemeClr val="bg1"/>
                          </a:solidFill>
                          <a:latin typeface="+mn-lt"/>
                          <a:ea typeface="+mn-ea"/>
                          <a:cs typeface="+mn-cs"/>
                        </a:rPr>
                        <a:t>R2</a:t>
                      </a:r>
                      <a:r>
                        <a:rPr lang="zh-CN" altLang="en-US" sz="1200" kern="1200" dirty="0">
                          <a:solidFill>
                            <a:schemeClr val="bg1"/>
                          </a:solidFill>
                          <a:latin typeface="+mn-lt"/>
                          <a:ea typeface="+mn-ea"/>
                          <a:cs typeface="+mn-cs"/>
                        </a:rPr>
                        <a:t>值</a:t>
                      </a:r>
                    </a:p>
                  </a:txBody>
                  <a:tcPr/>
                </a:tc>
                <a:tc>
                  <a:txBody>
                    <a:bodyPr/>
                    <a:lstStyle/>
                    <a:p>
                      <a:pPr marL="0" algn="ctr" defTabSz="914400" rtl="0" eaLnBrk="1" latinLnBrk="0" hangingPunct="1"/>
                      <a:r>
                        <a:rPr lang="en-US" altLang="zh-CN" sz="1200" kern="1200" dirty="0">
                          <a:solidFill>
                            <a:schemeClr val="dk1"/>
                          </a:solidFill>
                          <a:latin typeface="+mn-lt"/>
                          <a:ea typeface="+mn-ea"/>
                          <a:cs typeface="+mn-cs"/>
                        </a:rPr>
                        <a:t>0.762</a:t>
                      </a:r>
                      <a:endParaRPr lang="zh-CN" altLang="en-US" sz="12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200" kern="1200" dirty="0">
                          <a:solidFill>
                            <a:schemeClr val="dk1"/>
                          </a:solidFill>
                          <a:latin typeface="+mn-lt"/>
                          <a:ea typeface="+mn-ea"/>
                          <a:cs typeface="+mn-cs"/>
                        </a:rPr>
                        <a:t>0.713</a:t>
                      </a:r>
                      <a:endParaRPr lang="zh-CN" altLang="en-US" sz="12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216643">
                <a:tc>
                  <a:txBody>
                    <a:bodyPr/>
                    <a:lstStyle/>
                    <a:p>
                      <a:pPr marL="0" algn="ctr" defTabSz="914400" rtl="0" eaLnBrk="1" latinLnBrk="0" hangingPunct="1"/>
                      <a:r>
                        <a:rPr lang="en-US" altLang="zh-CN" sz="1200" b="1" kern="1200" dirty="0" err="1">
                          <a:solidFill>
                            <a:schemeClr val="bg1"/>
                          </a:solidFill>
                          <a:latin typeface="+mn-lt"/>
                          <a:ea typeface="+mn-ea"/>
                          <a:cs typeface="+mn-cs"/>
                        </a:rPr>
                        <a:t>auc</a:t>
                      </a:r>
                      <a:endParaRPr lang="zh-CN" altLang="en-US" sz="1200" b="1" kern="1200" dirty="0">
                        <a:solidFill>
                          <a:schemeClr val="bg1"/>
                        </a:solidFill>
                        <a:latin typeface="+mn-lt"/>
                        <a:ea typeface="+mn-ea"/>
                        <a:cs typeface="+mn-cs"/>
                      </a:endParaRPr>
                    </a:p>
                  </a:txBody>
                  <a:tcPr/>
                </a:tc>
                <a:tc>
                  <a:txBody>
                    <a:bodyPr/>
                    <a:lstStyle/>
                    <a:p>
                      <a:pPr marL="0" algn="ctr" defTabSz="914400" rtl="0" eaLnBrk="1" latinLnBrk="0" hangingPunct="1"/>
                      <a:r>
                        <a:rPr lang="en-US" altLang="zh-CN" sz="1200" kern="1200" dirty="0">
                          <a:solidFill>
                            <a:schemeClr val="dk1"/>
                          </a:solidFill>
                          <a:latin typeface="+mn-lt"/>
                          <a:ea typeface="+mn-ea"/>
                          <a:cs typeface="+mn-cs"/>
                        </a:rPr>
                        <a:t>0.797</a:t>
                      </a:r>
                      <a:endParaRPr lang="zh-CN" altLang="en-US" sz="12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200" kern="1200" dirty="0">
                          <a:solidFill>
                            <a:schemeClr val="dk1"/>
                          </a:solidFill>
                          <a:latin typeface="+mn-lt"/>
                          <a:ea typeface="+mn-ea"/>
                          <a:cs typeface="+mn-cs"/>
                        </a:rPr>
                        <a:t>0.766</a:t>
                      </a:r>
                      <a:endParaRPr lang="zh-CN" altLang="en-US" sz="12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1" name="矩形 30"/>
          <p:cNvSpPr/>
          <p:nvPr/>
        </p:nvSpPr>
        <p:spPr>
          <a:xfrm>
            <a:off x="6480605" y="5514289"/>
            <a:ext cx="6096000" cy="757130"/>
          </a:xfrm>
          <a:prstGeom prst="rect">
            <a:avLst/>
          </a:prstGeom>
        </p:spPr>
        <p:txBody>
          <a:bodyPr>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将成绩分为四个等级</a:t>
            </a:r>
            <a:r>
              <a:rPr kumimoji="0" lang="zh-CN" altLang="zh-CN"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并分别使用</a:t>
            </a:r>
            <a:r>
              <a:rPr kumimoji="0" lang="en-US" altLang="zh-CN" sz="1800" b="0" i="0" u="none" strike="noStrike" kern="1200" cap="none" spc="0" normalizeH="0" baseline="0" noProof="0" dirty="0" err="1">
                <a:ln>
                  <a:noFill/>
                </a:ln>
                <a:solidFill>
                  <a:prstClr val="black">
                    <a:lumMod val="65000"/>
                    <a:lumOff val="35000"/>
                  </a:prstClr>
                </a:solidFill>
                <a:effectLst/>
                <a:uLnTx/>
                <a:uFillTx/>
                <a:latin typeface="Arial"/>
                <a:ea typeface="微软雅黑"/>
                <a:cs typeface="+mn-cs"/>
              </a:rPr>
              <a:t>GaussianNB</a:t>
            </a:r>
            <a:r>
              <a:rPr kumimoji="0" lang="zh-CN" altLang="zh-CN"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和</a:t>
            </a:r>
            <a:r>
              <a:rPr kumimoji="0" lang="en-US" altLang="zh-CN"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Multinomia1NB</a:t>
            </a:r>
            <a:r>
              <a:rPr kumimoji="0" lang="zh-CN" altLang="zh-CN"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分类器进行预测</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85455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750"/>
                                        <p:tgtEl>
                                          <p:spTgt spid="35"/>
                                        </p:tgtEl>
                                      </p:cBhvr>
                                    </p:animEffect>
                                    <p:anim calcmode="lin" valueType="num">
                                      <p:cBhvr>
                                        <p:cTn id="13" dur="750" fill="hold"/>
                                        <p:tgtEl>
                                          <p:spTgt spid="35"/>
                                        </p:tgtEl>
                                        <p:attrNameLst>
                                          <p:attrName>ppt_x</p:attrName>
                                        </p:attrNameLst>
                                      </p:cBhvr>
                                      <p:tavLst>
                                        <p:tav tm="0">
                                          <p:val>
                                            <p:strVal val="#ppt_x"/>
                                          </p:val>
                                        </p:tav>
                                        <p:tav tm="100000">
                                          <p:val>
                                            <p:strVal val="#ppt_x"/>
                                          </p:val>
                                        </p:tav>
                                      </p:tavLst>
                                    </p:anim>
                                    <p:anim calcmode="lin" valueType="num">
                                      <p:cBhvr>
                                        <p:cTn id="14" dur="750" fill="hold"/>
                                        <p:tgtEl>
                                          <p:spTgt spid="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decel="50000" fill="hold" grpId="1" nodeType="withEffect">
                                  <p:stCondLst>
                                    <p:cond delay="250"/>
                                  </p:stCondLst>
                                  <p:childTnLst>
                                    <p:animMotion origin="layout" path="M 0.01524 4.81481E-6 L -0.06315 4.81481E-6 " pathEditMode="relative" rAng="0" ptsTypes="AA">
                                      <p:cBhvr>
                                        <p:cTn id="19" dur="750" spd="-100000" fill="hold"/>
                                        <p:tgtEl>
                                          <p:spTgt spid="4"/>
                                        </p:tgtEl>
                                        <p:attrNameLst>
                                          <p:attrName>ppt_x</p:attrName>
                                          <p:attrName>ppt_y</p:attrName>
                                        </p:attrNameLst>
                                      </p:cBhvr>
                                      <p:rCtr x="-3919" y="0"/>
                                    </p:animMotion>
                                  </p:childTnLst>
                                </p:cTn>
                              </p:par>
                              <p:par>
                                <p:cTn id="20" presetID="35" presetClass="path" presetSubtype="0" accel="50000" decel="50000" fill="hold" grpId="2" nodeType="withEffect">
                                  <p:stCondLst>
                                    <p:cond delay="1000"/>
                                  </p:stCondLst>
                                  <p:childTnLst>
                                    <p:animMotion origin="layout" path="M 0.01602 4.81481E-6 L -3.95833E-6 4.81481E-6 " pathEditMode="relative" rAng="0" ptsTypes="AA">
                                      <p:cBhvr>
                                        <p:cTn id="21" dur="750" fill="hold"/>
                                        <p:tgtEl>
                                          <p:spTgt spid="4"/>
                                        </p:tgtEl>
                                        <p:attrNameLst>
                                          <p:attrName>ppt_x</p:attrName>
                                          <p:attrName>ppt_y</p:attrName>
                                        </p:attrNameLst>
                                      </p:cBhvr>
                                      <p:rCtr x="-807" y="0"/>
                                    </p:animMotion>
                                  </p:childTnLst>
                                </p:cTn>
                              </p:par>
                              <p:par>
                                <p:cTn id="22" presetID="31" presetClass="entr" presetSubtype="0" fill="hold" grpId="0" nodeType="withEffect">
                                  <p:stCondLst>
                                    <p:cond delay="750"/>
                                  </p:stCondLst>
                                  <p:childTnLst>
                                    <p:set>
                                      <p:cBhvr>
                                        <p:cTn id="23" dur="1" fill="hold">
                                          <p:stCondLst>
                                            <p:cond delay="0"/>
                                          </p:stCondLst>
                                        </p:cTn>
                                        <p:tgtEl>
                                          <p:spTgt spid="36"/>
                                        </p:tgtEl>
                                        <p:attrNameLst>
                                          <p:attrName>style.visibility</p:attrName>
                                        </p:attrNameLst>
                                      </p:cBhvr>
                                      <p:to>
                                        <p:strVal val="visible"/>
                                      </p:to>
                                    </p:set>
                                    <p:anim calcmode="lin" valueType="num">
                                      <p:cBhvr>
                                        <p:cTn id="24" dur="1000" fill="hold"/>
                                        <p:tgtEl>
                                          <p:spTgt spid="36"/>
                                        </p:tgtEl>
                                        <p:attrNameLst>
                                          <p:attrName>ppt_w</p:attrName>
                                        </p:attrNameLst>
                                      </p:cBhvr>
                                      <p:tavLst>
                                        <p:tav tm="0">
                                          <p:val>
                                            <p:fltVal val="0"/>
                                          </p:val>
                                        </p:tav>
                                        <p:tav tm="100000">
                                          <p:val>
                                            <p:strVal val="#ppt_w"/>
                                          </p:val>
                                        </p:tav>
                                      </p:tavLst>
                                    </p:anim>
                                    <p:anim calcmode="lin" valueType="num">
                                      <p:cBhvr>
                                        <p:cTn id="25" dur="1000" fill="hold"/>
                                        <p:tgtEl>
                                          <p:spTgt spid="36"/>
                                        </p:tgtEl>
                                        <p:attrNameLst>
                                          <p:attrName>ppt_h</p:attrName>
                                        </p:attrNameLst>
                                      </p:cBhvr>
                                      <p:tavLst>
                                        <p:tav tm="0">
                                          <p:val>
                                            <p:fltVal val="0"/>
                                          </p:val>
                                        </p:tav>
                                        <p:tav tm="100000">
                                          <p:val>
                                            <p:strVal val="#ppt_h"/>
                                          </p:val>
                                        </p:tav>
                                      </p:tavLst>
                                    </p:anim>
                                    <p:anim calcmode="lin" valueType="num">
                                      <p:cBhvr>
                                        <p:cTn id="26" dur="1000" fill="hold"/>
                                        <p:tgtEl>
                                          <p:spTgt spid="36"/>
                                        </p:tgtEl>
                                        <p:attrNameLst>
                                          <p:attrName>style.rotation</p:attrName>
                                        </p:attrNameLst>
                                      </p:cBhvr>
                                      <p:tavLst>
                                        <p:tav tm="0">
                                          <p:val>
                                            <p:fltVal val="90"/>
                                          </p:val>
                                        </p:tav>
                                        <p:tav tm="100000">
                                          <p:val>
                                            <p:fltVal val="0"/>
                                          </p:val>
                                        </p:tav>
                                      </p:tavLst>
                                    </p:anim>
                                    <p:animEffect transition="in" filter="fade">
                                      <p:cBhvr>
                                        <p:cTn id="27" dur="1000"/>
                                        <p:tgtEl>
                                          <p:spTgt spid="36"/>
                                        </p:tgtEl>
                                      </p:cBhvr>
                                    </p:animEffect>
                                  </p:childTnLst>
                                </p:cTn>
                              </p:par>
                              <p:par>
                                <p:cTn id="28" presetID="10" presetClass="entr" presetSubtype="0" fill="hold" nodeType="withEffect">
                                  <p:stCondLst>
                                    <p:cond delay="100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par>
                                <p:cTn id="31" presetID="53" presetClass="entr" presetSubtype="16" fill="hold" grpId="0" nodeType="withEffect">
                                  <p:stCondLst>
                                    <p:cond delay="5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grpId="0" nodeType="withEffect">
                                  <p:stCondLst>
                                    <p:cond delay="50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par>
                                <p:cTn id="41" presetID="53" presetClass="entr" presetSubtype="16" fill="hold" grpId="0" nodeType="withEffect">
                                  <p:stCondLst>
                                    <p:cond delay="50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par>
                                <p:cTn id="64" presetID="22" presetClass="entr" presetSubtype="4" fill="hold" grpId="0" nodeType="withEffect">
                                  <p:stCondLst>
                                    <p:cond delay="50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175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33" grpId="0"/>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4864100" y="3379142"/>
            <a:ext cx="2329180" cy="1598662"/>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成果</a:t>
            </a:r>
            <a:endParaRPr lang="en-US" altLang="zh-CN" sz="4800" b="1" dirty="0">
              <a:solidFill>
                <a:schemeClr val="tx1">
                  <a:lumMod val="75000"/>
                  <a:lumOff val="25000"/>
                </a:schemeClr>
              </a:solidFill>
            </a:endParaRPr>
          </a:p>
          <a:p>
            <a:pPr algn="ctr"/>
            <a:r>
              <a:rPr lang="zh-CN" altLang="en-US" sz="4800" b="1" dirty="0">
                <a:solidFill>
                  <a:schemeClr val="tx1">
                    <a:lumMod val="75000"/>
                    <a:lumOff val="25000"/>
                  </a:schemeClr>
                </a:solidFill>
              </a:rPr>
              <a:t>展示</a:t>
            </a: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03</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542645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390">
      <a:dk1>
        <a:sysClr val="windowText" lastClr="000000"/>
      </a:dk1>
      <a:lt1>
        <a:sysClr val="window" lastClr="FFFFFF"/>
      </a:lt1>
      <a:dk2>
        <a:srgbClr val="44546A"/>
      </a:dk2>
      <a:lt2>
        <a:srgbClr val="E7E6E6"/>
      </a:lt2>
      <a:accent1>
        <a:srgbClr val="01A89E"/>
      </a:accent1>
      <a:accent2>
        <a:srgbClr val="0C2834"/>
      </a:accent2>
      <a:accent3>
        <a:srgbClr val="01A89E"/>
      </a:accent3>
      <a:accent4>
        <a:srgbClr val="0C2834"/>
      </a:accent4>
      <a:accent5>
        <a:srgbClr val="01A89E"/>
      </a:accent5>
      <a:accent6>
        <a:srgbClr val="0C2834"/>
      </a:accent6>
      <a:hlink>
        <a:srgbClr val="01A89E"/>
      </a:hlink>
      <a:folHlink>
        <a:srgbClr val="01A89E"/>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1502</TotalTime>
  <Words>562</Words>
  <Application>Microsoft Office PowerPoint</Application>
  <PresentationFormat>宽屏</PresentationFormat>
  <Paragraphs>154</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字魂59号-创粗黑</vt:lpstr>
      <vt:lpstr>Arial</vt:lpstr>
      <vt:lpstr>Century Gothic</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marlon_cyame</cp:lastModifiedBy>
  <cp:revision>81</cp:revision>
  <dcterms:created xsi:type="dcterms:W3CDTF">2017-08-18T03:02:00Z</dcterms:created>
  <dcterms:modified xsi:type="dcterms:W3CDTF">2020-09-11T01:27:09Z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