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0" d="100"/>
          <a:sy n="80" d="100"/>
        </p:scale>
        <p:origin x="845" y="4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913137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4718297" y="1890462"/>
            <a:ext cx="6720746" cy="720079"/>
          </a:xfrm>
        </p:spPr>
        <p:txBody>
          <a:bodyPr rtlCol="0"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Battle of Heroes</a:t>
            </a:r>
            <a:b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Проект для Яндекс </a:t>
            </a:r>
            <a:r>
              <a:rPr lang="ru-RU" sz="4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Лицея</a:t>
            </a:r>
            <a:r>
              <a:rPr lang="ru-RU" sz="4400" b="0" i="0" u="none" strike="noStrike" cap="none" spc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endParaRPr/>
          </a:p>
        </p:txBody>
      </p:sp>
      <p:sp>
        <p:nvSpPr>
          <p:cNvPr id="1076528323" name=""/>
          <p:cNvSpPr txBox="1"/>
          <p:nvPr/>
        </p:nvSpPr>
        <p:spPr bwMode="auto">
          <a:xfrm flipH="0" flipV="0">
            <a:off x="968540" y="5381351"/>
            <a:ext cx="271615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г. Гусь-Хрустальный</a:t>
            </a:r>
            <a:endParaRPr/>
          </a:p>
          <a:p>
            <a:pPr algn="l">
              <a:defRPr/>
            </a:pPr>
            <a:r>
              <a:rPr/>
              <a:t>	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6340599" name="Заголовок 1"/>
          <p:cNvSpPr>
            <a:spLocks noGrp="1"/>
          </p:cNvSpPr>
          <p:nvPr>
            <p:ph type="title" hasCustomPrompt="1"/>
          </p:nvPr>
        </p:nvSpPr>
        <p:spPr bwMode="auto">
          <a:xfrm flipH="0" flipV="0">
            <a:off x="1732546" y="-148103"/>
            <a:ext cx="3401042" cy="3315012"/>
          </a:xfrm>
        </p:spPr>
        <p:txBody>
          <a:bodyPr rtlCol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sz="36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Идея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55547368" name="Объект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4192392" y="1371370"/>
            <a:ext cx="7270263" cy="5768219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999"/>
              </a:spcBef>
              <a:spcAft>
                <a:spcPts val="799"/>
              </a:spcAft>
              <a:buNone/>
              <a:defRPr sz="2400"/>
            </a:lvl1pPr>
            <a:lvl2pPr marL="800100" indent="-34290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2000"/>
            </a:lvl2pPr>
            <a:lvl3pPr marL="12001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800"/>
            </a:lvl3pPr>
            <a:lvl4pPr marL="16573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600"/>
            </a:lvl4pPr>
            <a:lvl5pPr marL="2114550" indent="-285750">
              <a:spcBef>
                <a:spcPts val="999"/>
              </a:spcBef>
              <a:spcAft>
                <a:spcPts val="799"/>
              </a:spcAft>
              <a:buClr>
                <a:schemeClr val="accent2"/>
              </a:buClr>
              <a:buFont typeface="Arial"/>
              <a:buChar char="•"/>
              <a:defRPr sz="1600"/>
            </a:lvl5pPr>
          </a:lstStyle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Battle of Heroes  – это игра про битву героев в 2D измерении, играть можно как одному и сражаться с боссами, так и с другом с одного устройства.</a:t>
            </a:r>
            <a:endParaRPr sz="2600"/>
          </a:p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6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Основная идея – игра основанная на битве двух персонажей, сражающихся в 2D измерении, в игре будет вариативность 8 персонажей и 3 карт, боссов.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74358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914399" y="2648177"/>
            <a:ext cx="10363199" cy="370635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85000" lnSpcReduction="3000"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классы и функции:</a:t>
            </a:r>
            <a:endParaRPr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1)Player – класс персонажей игры</a:t>
            </a:r>
            <a:endParaRPr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2) Bullet – класс, отвечающий за стрельбу первого персонажа</a:t>
            </a:r>
            <a:endParaRPr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3) Bullet_two -  класс, отвечающий за стрельбу второго персонажа или босса</a:t>
            </a:r>
            <a:endParaRPr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4) settings - функция, которая реализует работу пользователя с меню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1233736660" name=""/>
          <p:cNvSpPr txBox="1"/>
          <p:nvPr/>
        </p:nvSpPr>
        <p:spPr bwMode="auto">
          <a:xfrm flipH="0" flipV="0">
            <a:off x="2056752" y="1041762"/>
            <a:ext cx="278950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600"/>
              <a:t>Реализация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0648311" name="Заголовок 1"/>
          <p:cNvSpPr>
            <a:spLocks noGrp="1"/>
          </p:cNvSpPr>
          <p:nvPr>
            <p:ph type="title"/>
          </p:nvPr>
        </p:nvSpPr>
        <p:spPr bwMode="auto">
          <a:xfrm>
            <a:off x="-941614" y="492352"/>
            <a:ext cx="10972800" cy="1143000"/>
          </a:xfrm>
        </p:spPr>
        <p:txBody>
          <a:bodyPr/>
          <a:lstStyle/>
          <a:p>
            <a:pPr>
              <a:defRPr/>
            </a:pPr>
            <a:r>
              <a:rPr/>
              <a:t>Меню</a:t>
            </a:r>
            <a:endParaRPr/>
          </a:p>
        </p:txBody>
      </p:sp>
      <p:pic>
        <p:nvPicPr>
          <p:cNvPr id="267305431" name=""/>
          <p:cNvPicPr>
            <a:picLocks noChangeAspect="1"/>
          </p:cNvPicPr>
          <p:nvPr/>
        </p:nvPicPr>
        <p:blipFill>
          <a:blip r:embed="rId2"/>
          <a:srcRect l="18607" t="13679" r="18704" b="16825"/>
          <a:stretch/>
        </p:blipFill>
        <p:spPr bwMode="auto">
          <a:xfrm flipH="0" flipV="0">
            <a:off x="380999" y="2408416"/>
            <a:ext cx="5238749" cy="3555986"/>
          </a:xfrm>
          <a:prstGeom prst="rect">
            <a:avLst/>
          </a:prstGeom>
        </p:spPr>
      </p:pic>
      <p:pic>
        <p:nvPicPr>
          <p:cNvPr id="2052857437" name=""/>
          <p:cNvPicPr>
            <a:picLocks noChangeAspect="1"/>
          </p:cNvPicPr>
          <p:nvPr/>
        </p:nvPicPr>
        <p:blipFill>
          <a:blip r:embed="rId3"/>
          <a:srcRect l="20723" t="17428" r="16598" b="12698"/>
          <a:stretch/>
        </p:blipFill>
        <p:spPr bwMode="auto">
          <a:xfrm flipH="0" flipV="0">
            <a:off x="5906474" y="2408416"/>
            <a:ext cx="5592149" cy="350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4964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Игра 1 на 1</a:t>
            </a:r>
            <a:endParaRPr/>
          </a:p>
        </p:txBody>
      </p:sp>
      <p:pic>
        <p:nvPicPr>
          <p:cNvPr id="398201053" name=""/>
          <p:cNvPicPr>
            <a:picLocks noChangeAspect="1"/>
          </p:cNvPicPr>
          <p:nvPr/>
        </p:nvPicPr>
        <p:blipFill>
          <a:blip r:embed="rId2"/>
          <a:srcRect l="19137" t="12068" r="19181" b="7543"/>
          <a:stretch/>
        </p:blipFill>
        <p:spPr bwMode="auto">
          <a:xfrm flipH="0" flipV="0">
            <a:off x="497250" y="2343149"/>
            <a:ext cx="4857749" cy="3671993"/>
          </a:xfrm>
          <a:prstGeom prst="rect">
            <a:avLst/>
          </a:prstGeom>
        </p:spPr>
      </p:pic>
      <p:pic>
        <p:nvPicPr>
          <p:cNvPr id="1645263943" name=""/>
          <p:cNvPicPr>
            <a:picLocks noChangeAspect="1"/>
          </p:cNvPicPr>
          <p:nvPr/>
        </p:nvPicPr>
        <p:blipFill>
          <a:blip r:embed="rId3"/>
          <a:srcRect l="19200" t="12666" r="18487" b="16888"/>
          <a:stretch/>
        </p:blipFill>
        <p:spPr bwMode="auto">
          <a:xfrm flipH="0" flipV="0">
            <a:off x="6191250" y="2343149"/>
            <a:ext cx="5254119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29447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Игра с ботом</a:t>
            </a:r>
            <a:endParaRPr/>
          </a:p>
        </p:txBody>
      </p:sp>
      <p:pic>
        <p:nvPicPr>
          <p:cNvPr id="381551597" name=""/>
          <p:cNvPicPr>
            <a:picLocks noChangeAspect="1"/>
          </p:cNvPicPr>
          <p:nvPr/>
        </p:nvPicPr>
        <p:blipFill>
          <a:blip r:embed="rId2"/>
          <a:srcRect l="19137" t="12666" r="18487" b="16444"/>
          <a:stretch/>
        </p:blipFill>
        <p:spPr bwMode="auto">
          <a:xfrm flipH="0" flipV="0">
            <a:off x="2268899" y="1620662"/>
            <a:ext cx="7239000" cy="462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407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Улучшение в проекте</a:t>
            </a:r>
            <a:endParaRPr/>
          </a:p>
        </p:txBody>
      </p:sp>
      <p:sp>
        <p:nvSpPr>
          <p:cNvPr id="58126404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Были задействованы модули: Sound, Time, Event, Image. Также библиотека Random для реализации ряда игровых процессов и библиотека OS.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Хочется отметить, что в программе многое можно улучшить и доработать, например, добавить больше уровней, улучшить графический интерфейс или добавить новые игровые механики.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165DE6-2DCE-44FC-94B7-A499559DBF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5E733-8340-4FDD-A6FC-B22F1B75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Широкоэкранный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автоматизированной системы заказа такси</dc:title>
  <dc:subject/>
  <dc:creator/>
  <cp:keywords/>
  <dc:description/>
  <dc:identifier/>
  <dc:language/>
  <cp:lastModifiedBy>Арсений Ишунькин</cp:lastModifiedBy>
  <cp:revision>16</cp:revision>
  <dcterms:created xsi:type="dcterms:W3CDTF">2024-01-11T14:50:00Z</dcterms:created>
  <dcterms:modified xsi:type="dcterms:W3CDTF">2025-01-30T23:45:00Z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