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0" d="100"/>
          <a:sy n="80" d="100"/>
        </p:scale>
        <p:origin x="845" y="4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913137" name="Заголовок 1"/>
          <p:cNvSpPr>
            <a:spLocks noGrp="1"/>
          </p:cNvSpPr>
          <p:nvPr>
            <p:ph type="ctrTitle" hasCustomPrompt="1"/>
          </p:nvPr>
        </p:nvSpPr>
        <p:spPr bwMode="auto">
          <a:xfrm flipH="0" flipV="0">
            <a:off x="3318121" y="2209800"/>
            <a:ext cx="6720745" cy="1407789"/>
          </a:xfrm>
        </p:spPr>
        <p:txBody>
          <a:bodyPr rtlCol="0"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Сайт для </a:t>
            </a:r>
            <a:r>
              <a:rPr sz="3600" b="1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Нового </a:t>
            </a:r>
            <a:r>
              <a:rPr sz="3600" b="1" i="0" u="none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века</a:t>
            </a:r>
            <a:b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ru-RU" sz="4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Лицея</a:t>
            </a:r>
            <a:r>
              <a:rPr lang="ru-RU" sz="4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endParaRPr/>
          </a:p>
        </p:txBody>
      </p:sp>
      <p:sp>
        <p:nvSpPr>
          <p:cNvPr id="1076528323" name=""/>
          <p:cNvSpPr txBox="1"/>
          <p:nvPr/>
        </p:nvSpPr>
        <p:spPr bwMode="auto">
          <a:xfrm flipH="0" flipV="0">
            <a:off x="968540" y="5381351"/>
            <a:ext cx="27161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г. Гусь-Хрустальный</a:t>
            </a:r>
            <a:endParaRPr/>
          </a:p>
          <a:p>
            <a:pPr algn="l">
              <a:defRPr/>
            </a:pPr>
            <a:r>
              <a:rPr/>
              <a:t>	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340599" name="Заголовок 1"/>
          <p:cNvSpPr>
            <a:spLocks noGrp="1"/>
          </p:cNvSpPr>
          <p:nvPr>
            <p:ph type="title" hasCustomPrompt="1"/>
          </p:nvPr>
        </p:nvSpPr>
        <p:spPr bwMode="auto">
          <a:xfrm flipH="0" flipV="0">
            <a:off x="1732546" y="-148103"/>
            <a:ext cx="3401042" cy="3315012"/>
          </a:xfrm>
        </p:spPr>
        <p:txBody>
          <a:bodyPr rtlCol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sz="36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Идея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55547368" name="Объект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4192392" y="1371370"/>
            <a:ext cx="7270263" cy="5768219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999"/>
              </a:spcBef>
              <a:spcAft>
                <a:spcPts val="799"/>
              </a:spcAft>
              <a:buNone/>
              <a:defRPr sz="2400"/>
            </a:lvl1pPr>
            <a:lvl2pPr marL="800100" indent="-34290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2000"/>
            </a:lvl2pPr>
            <a:lvl3pPr marL="12001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800"/>
            </a:lvl3pPr>
            <a:lvl4pPr marL="16573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600"/>
            </a:lvl4pPr>
            <a:lvl5pPr marL="21145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600"/>
            </a:lvl5pPr>
          </a:lstStyle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Волейбольная компания “Вк Новый Век” уже долго проводит свои турниры привлекая всё больше и больше участников. Для упрощения работы организаторов и удобной регистрации игроков и был придуман этот проект.</a:t>
            </a:r>
            <a:b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74358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914399" y="2648177"/>
            <a:ext cx="10363199" cy="370635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Игра имеет следующие экраны: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9900FF"/>
                </a:solidFill>
                <a:latin typeface="Liberation Sans"/>
                <a:ea typeface="Liberation Sans"/>
                <a:cs typeface="Liberation Sans"/>
              </a:rPr>
              <a:t>Главная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страница с новостями и всеми нововведениями.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9900FF"/>
                </a:solidFill>
                <a:latin typeface="Liberation Sans"/>
                <a:ea typeface="Liberation Sans"/>
                <a:cs typeface="Liberation Sans"/>
              </a:rPr>
              <a:t>Турниры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-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страница, где пользователь может зарегистрироваться на любой турнир.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9900FF"/>
                </a:solidFill>
                <a:latin typeface="Liberation Sans"/>
                <a:ea typeface="Liberation Sans"/>
                <a:cs typeface="Liberation Sans"/>
              </a:rPr>
              <a:t>Товары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страница, где пользователь может приобрести предлагаемые ему товары.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9900FF"/>
                </a:solidFill>
                <a:latin typeface="Liberation Sans"/>
                <a:ea typeface="Liberation Sans"/>
                <a:cs typeface="Liberation Sans"/>
              </a:rPr>
              <a:t>Результаты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страница ага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9900FF"/>
                </a:solidFill>
                <a:latin typeface="Liberation Sans"/>
                <a:ea typeface="Liberation Sans"/>
                <a:cs typeface="Liberation Sans"/>
              </a:rPr>
              <a:t>Альбомы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страница, где пользователь может посмотреть фотографии с турниров и добавить их к себе на страницу.</a:t>
            </a:r>
            <a:endParaRPr sz="2600"/>
          </a:p>
        </p:txBody>
      </p:sp>
      <p:sp>
        <p:nvSpPr>
          <p:cNvPr id="1233736660" name=""/>
          <p:cNvSpPr txBox="1"/>
          <p:nvPr/>
        </p:nvSpPr>
        <p:spPr bwMode="auto">
          <a:xfrm flipH="0" flipV="0">
            <a:off x="1980551" y="1479912"/>
            <a:ext cx="531826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Основные вкладки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367875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8104" y="2628899"/>
            <a:ext cx="5509295" cy="2933700"/>
          </a:xfrm>
          <a:prstGeom prst="rect">
            <a:avLst/>
          </a:prstGeom>
        </p:spPr>
      </p:pic>
      <p:sp>
        <p:nvSpPr>
          <p:cNvPr id="966583407" name=""/>
          <p:cNvSpPr txBox="1"/>
          <p:nvPr/>
        </p:nvSpPr>
        <p:spPr bwMode="auto">
          <a:xfrm flipH="0" flipV="0">
            <a:off x="8193449" y="1276350"/>
            <a:ext cx="19438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36938099" name=""/>
          <p:cNvSpPr txBox="1"/>
          <p:nvPr/>
        </p:nvSpPr>
        <p:spPr bwMode="auto">
          <a:xfrm flipH="0" flipV="0">
            <a:off x="6352425" y="1047749"/>
            <a:ext cx="304189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Главная</a:t>
            </a:r>
            <a:endParaRPr sz="4800"/>
          </a:p>
        </p:txBody>
      </p:sp>
      <p:pic>
        <p:nvPicPr>
          <p:cNvPr id="16013999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91250" y="2628899"/>
            <a:ext cx="550929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06868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2449" y="2705100"/>
            <a:ext cx="5393100" cy="2871825"/>
          </a:xfrm>
          <a:prstGeom prst="rect">
            <a:avLst/>
          </a:prstGeom>
        </p:spPr>
      </p:pic>
      <p:sp>
        <p:nvSpPr>
          <p:cNvPr id="1900018495" name=""/>
          <p:cNvSpPr txBox="1"/>
          <p:nvPr/>
        </p:nvSpPr>
        <p:spPr bwMode="auto">
          <a:xfrm flipH="0" flipV="0">
            <a:off x="6942975" y="857249"/>
            <a:ext cx="304477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Турниры</a:t>
            </a:r>
            <a:endParaRPr sz="4800"/>
          </a:p>
        </p:txBody>
      </p:sp>
      <p:pic>
        <p:nvPicPr>
          <p:cNvPr id="19745056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5550" y="2705100"/>
            <a:ext cx="5393099" cy="28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50142" name=""/>
          <p:cNvSpPr txBox="1"/>
          <p:nvPr/>
        </p:nvSpPr>
        <p:spPr bwMode="auto">
          <a:xfrm flipH="0" flipV="0">
            <a:off x="6942975" y="857249"/>
            <a:ext cx="304441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Товары</a:t>
            </a:r>
            <a:endParaRPr sz="4800"/>
          </a:p>
        </p:txBody>
      </p:sp>
      <p:pic>
        <p:nvPicPr>
          <p:cNvPr id="17795294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52600" y="1871069"/>
            <a:ext cx="8335492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955955" name=""/>
          <p:cNvSpPr txBox="1"/>
          <p:nvPr/>
        </p:nvSpPr>
        <p:spPr bwMode="auto">
          <a:xfrm flipH="0" flipV="0">
            <a:off x="6942975" y="857248"/>
            <a:ext cx="399439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Результаты</a:t>
            </a:r>
            <a:endParaRPr sz="4800"/>
          </a:p>
        </p:txBody>
      </p:sp>
      <p:pic>
        <p:nvPicPr>
          <p:cNvPr id="184836174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35163" y="1924049"/>
            <a:ext cx="5521672" cy="3968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404219" name=""/>
          <p:cNvSpPr txBox="1"/>
          <p:nvPr/>
        </p:nvSpPr>
        <p:spPr bwMode="auto">
          <a:xfrm flipH="0" flipV="0">
            <a:off x="6942975" y="857248"/>
            <a:ext cx="311809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Альбомы</a:t>
            </a:r>
            <a:endParaRPr sz="4800"/>
          </a:p>
        </p:txBody>
      </p:sp>
      <p:pic>
        <p:nvPicPr>
          <p:cNvPr id="17390367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324819" y="2038350"/>
            <a:ext cx="7736249" cy="4119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2640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85799" y="4343401"/>
            <a:ext cx="10972800" cy="1904999"/>
          </a:xfrm>
        </p:spPr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Улучшение дизайна.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Добавление функции подсчетов результатов.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Добавление сеток после группового этапа .</a:t>
            </a:r>
            <a:endParaRPr sz="3600"/>
          </a:p>
        </p:txBody>
      </p:sp>
      <p:sp>
        <p:nvSpPr>
          <p:cNvPr id="1568573711" name=""/>
          <p:cNvSpPr txBox="1"/>
          <p:nvPr/>
        </p:nvSpPr>
        <p:spPr bwMode="auto">
          <a:xfrm flipH="0" flipV="0">
            <a:off x="4599825" y="3581400"/>
            <a:ext cx="6909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/>
              <a:t>Улучшение в проекте</a:t>
            </a:r>
            <a:endParaRPr sz="4800"/>
          </a:p>
        </p:txBody>
      </p:sp>
      <p:sp>
        <p:nvSpPr>
          <p:cNvPr id="1487358838" name=""/>
          <p:cNvSpPr/>
          <p:nvPr/>
        </p:nvSpPr>
        <p:spPr bwMode="auto">
          <a:xfrm flipH="0" flipV="0">
            <a:off x="803541" y="1691280"/>
            <a:ext cx="10134908" cy="17377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Основу всему положила библиотека </a:t>
            </a:r>
            <a:r>
              <a:rPr sz="3600" b="0" i="0" u="none">
                <a:solidFill>
                  <a:srgbClr val="9900FF"/>
                </a:solidFill>
                <a:latin typeface="Arial"/>
                <a:ea typeface="Arial"/>
                <a:cs typeface="Arial"/>
              </a:rPr>
              <a:t>flask</a:t>
            </a: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постоянное работы с файлами была использована библиотека </a:t>
            </a:r>
            <a:r>
              <a:rPr sz="3600" b="0" i="0" u="none">
                <a:solidFill>
                  <a:srgbClr val="FF00FF"/>
                </a:solidFill>
                <a:latin typeface="Arial"/>
                <a:ea typeface="Arial"/>
                <a:cs typeface="Arial"/>
              </a:rPr>
              <a:t>os</a:t>
            </a:r>
            <a:r>
              <a:rPr sz="3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3600"/>
          </a:p>
        </p:txBody>
      </p:sp>
      <p:sp>
        <p:nvSpPr>
          <p:cNvPr id="931677743" name=""/>
          <p:cNvSpPr txBox="1"/>
          <p:nvPr/>
        </p:nvSpPr>
        <p:spPr bwMode="auto">
          <a:xfrm flipH="0" flipV="0">
            <a:off x="4542675" y="838199"/>
            <a:ext cx="6918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/>
              <a:t>Используемые технологии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заказа такси</dc:title>
  <dc:subject/>
  <dc:creator/>
  <cp:keywords/>
  <dc:description/>
  <dc:identifier/>
  <dc:language/>
  <cp:lastModifiedBy>Арсений Ишунькин</cp:lastModifiedBy>
  <cp:revision>17</cp:revision>
  <dcterms:created xsi:type="dcterms:W3CDTF">2024-01-11T14:50:00Z</dcterms:created>
  <dcterms:modified xsi:type="dcterms:W3CDTF">2025-04-29T05:26:34Z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