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7CB5-EF01-4406-9E3B-D8E7FA7A8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Nutrition Food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C0683-097A-4A16-9932-1DB29AA1D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App</a:t>
            </a:r>
          </a:p>
        </p:txBody>
      </p:sp>
    </p:spTree>
    <p:extLst>
      <p:ext uri="{BB962C8B-B14F-4D97-AF65-F5344CB8AC3E}">
        <p14:creationId xmlns:p14="http://schemas.microsoft.com/office/powerpoint/2010/main" val="313543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E2D9-84A6-4943-BACD-3E0BA679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D164C8-CE97-44EB-BB62-BE89D058BF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  <a:p>
            <a:pPr lvl="1"/>
            <a:r>
              <a:rPr lang="en-US" dirty="0"/>
              <a:t>Background:  Black</a:t>
            </a:r>
          </a:p>
          <a:p>
            <a:pPr lvl="1"/>
            <a:r>
              <a:rPr lang="en-US" dirty="0" err="1"/>
              <a:t>Imageview</a:t>
            </a:r>
            <a:r>
              <a:rPr lang="en-US" dirty="0"/>
              <a:t> in front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55DB25C-6B3C-4A39-A354-2B523D38AC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09830" y="2560638"/>
            <a:ext cx="1861839" cy="3309937"/>
          </a:xfrm>
        </p:spPr>
      </p:pic>
    </p:spTree>
    <p:extLst>
      <p:ext uri="{BB962C8B-B14F-4D97-AF65-F5344CB8AC3E}">
        <p14:creationId xmlns:p14="http://schemas.microsoft.com/office/powerpoint/2010/main" val="159200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1641-136B-48D8-91A4-A4A2F0EA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73E6-2EBE-4A68-8409-1AEAB49D2F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Main page consist of the list of all the products </a:t>
            </a:r>
          </a:p>
          <a:p>
            <a:r>
              <a:rPr lang="en-US" dirty="0"/>
              <a:t>Used </a:t>
            </a:r>
            <a:r>
              <a:rPr lang="en-US" dirty="0" err="1"/>
              <a:t>HttpHandler</a:t>
            </a:r>
            <a:r>
              <a:rPr lang="en-US" dirty="0"/>
              <a:t> to make a service call to the API </a:t>
            </a:r>
          </a:p>
          <a:p>
            <a:r>
              <a:rPr lang="en-US" dirty="0"/>
              <a:t>Used Json Objects to retrieve the data from Json File</a:t>
            </a:r>
          </a:p>
          <a:p>
            <a:r>
              <a:rPr lang="en-US" dirty="0" err="1"/>
              <a:t>setRoundAsCircle</a:t>
            </a:r>
            <a:r>
              <a:rPr lang="en-US" dirty="0"/>
              <a:t>(“true”) to make the images round.</a:t>
            </a:r>
          </a:p>
          <a:p>
            <a:r>
              <a:rPr lang="en-US" dirty="0" err="1"/>
              <a:t>ListView</a:t>
            </a:r>
            <a:r>
              <a:rPr lang="en-US" dirty="0"/>
              <a:t> to Display data in the form of list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A324EE-228B-4E26-937B-917CC34370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09830" y="2560638"/>
            <a:ext cx="1861839" cy="3309937"/>
          </a:xfrm>
        </p:spPr>
      </p:pic>
    </p:spTree>
    <p:extLst>
      <p:ext uri="{BB962C8B-B14F-4D97-AF65-F5344CB8AC3E}">
        <p14:creationId xmlns:p14="http://schemas.microsoft.com/office/powerpoint/2010/main" val="59254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BBAB-63F7-4B8A-B15D-486AF818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Page(Continue..)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1E2491-14BC-481B-8C18-E71BC86090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09830" y="2560638"/>
            <a:ext cx="1861839" cy="3309937"/>
          </a:xfr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9231351-A615-4812-80AD-EF170FF3C32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441323" y="2560638"/>
            <a:ext cx="591197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'com.facebook.fresco:fresco:2.0.0’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Used Fresco Library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library use the internet data once to load the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Once the Images are loaded, it will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take more loading processes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43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87D5-AFC7-45A2-BDB9-8C73836A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62877-1175-4313-87CF-CAA081A8E2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Description Page Shows the front and back image of the product.</a:t>
            </a:r>
          </a:p>
          <a:p>
            <a:r>
              <a:rPr lang="en-US" dirty="0"/>
              <a:t>Here data Contain:</a:t>
            </a:r>
          </a:p>
          <a:p>
            <a:pPr lvl="1"/>
            <a:r>
              <a:rPr lang="en-US" dirty="0"/>
              <a:t>Product Name</a:t>
            </a:r>
          </a:p>
          <a:p>
            <a:pPr lvl="1"/>
            <a:r>
              <a:rPr lang="en-US" dirty="0"/>
              <a:t>Product Nutrition </a:t>
            </a:r>
          </a:p>
          <a:p>
            <a:pPr lvl="1"/>
            <a:r>
              <a:rPr lang="en-US" dirty="0"/>
              <a:t>Quantity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C659C85-05AD-4EF3-B98D-ABF9D4C2CD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09830" y="2560638"/>
            <a:ext cx="1861839" cy="3309937"/>
          </a:xfrm>
        </p:spPr>
      </p:pic>
    </p:spTree>
    <p:extLst>
      <p:ext uri="{BB962C8B-B14F-4D97-AF65-F5344CB8AC3E}">
        <p14:creationId xmlns:p14="http://schemas.microsoft.com/office/powerpoint/2010/main" val="46002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C177AA-B5FE-4CF4-BBF5-B52E8443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2" y="2420407"/>
            <a:ext cx="9601196" cy="130386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67540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</TotalTime>
  <Words>133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Courier New</vt:lpstr>
      <vt:lpstr>Garamond</vt:lpstr>
      <vt:lpstr>Organic</vt:lpstr>
      <vt:lpstr>Nutrition Food</vt:lpstr>
      <vt:lpstr>Splash Screen</vt:lpstr>
      <vt:lpstr>Main Page</vt:lpstr>
      <vt:lpstr>Main Page(Continue..)</vt:lpstr>
      <vt:lpstr>Description Page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 Food</dc:title>
  <dc:creator>Harpreet Toor</dc:creator>
  <cp:lastModifiedBy>Harpreet Toor</cp:lastModifiedBy>
  <cp:revision>6</cp:revision>
  <dcterms:created xsi:type="dcterms:W3CDTF">2019-07-18T13:42:52Z</dcterms:created>
  <dcterms:modified xsi:type="dcterms:W3CDTF">2019-07-18T15:02:29Z</dcterms:modified>
</cp:coreProperties>
</file>